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8" r:id="rId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0" d="100"/>
          <a:sy n="70" d="100"/>
        </p:scale>
        <p:origin x="-60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3230EA0-70E1-4444-A05E-A77AA947719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FC03B4C9-F2C0-4056-BADA-00DE934DF4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C16AA429-1E54-44A3-AD09-A9FFA6942A41}"/>
              </a:ext>
            </a:extLst>
          </p:cNvPr>
          <p:cNvSpPr>
            <a:spLocks noGrp="1"/>
          </p:cNvSpPr>
          <p:nvPr>
            <p:ph type="dt" sz="half" idx="10"/>
          </p:nvPr>
        </p:nvSpPr>
        <p:spPr/>
        <p:txBody>
          <a:bodyPr/>
          <a:lstStyle/>
          <a:p>
            <a:fld id="{477F867F-1DBA-4719-B371-BE4DF4ED8BAA}" type="datetimeFigureOut">
              <a:rPr lang="ru-RU" smtClean="0"/>
              <a:t>18.06.2021</a:t>
            </a:fld>
            <a:endParaRPr lang="ru-RU"/>
          </a:p>
        </p:txBody>
      </p:sp>
      <p:sp>
        <p:nvSpPr>
          <p:cNvPr id="5" name="Нижний колонтитул 4">
            <a:extLst>
              <a:ext uri="{FF2B5EF4-FFF2-40B4-BE49-F238E27FC236}">
                <a16:creationId xmlns:a16="http://schemas.microsoft.com/office/drawing/2014/main" xmlns="" id="{6C060A47-17DA-4D51-803C-AC63BB2EF6D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1DB8E9B9-24EB-461B-9628-8B723094FCB4}"/>
              </a:ext>
            </a:extLst>
          </p:cNvPr>
          <p:cNvSpPr>
            <a:spLocks noGrp="1"/>
          </p:cNvSpPr>
          <p:nvPr>
            <p:ph type="sldNum" sz="quarter" idx="12"/>
          </p:nvPr>
        </p:nvSpPr>
        <p:spPr/>
        <p:txBody>
          <a:bodyPr/>
          <a:lstStyle/>
          <a:p>
            <a:fld id="{24B95BE2-E689-45C5-9BA0-1A09912F6EB9}" type="slidenum">
              <a:rPr lang="ru-RU" smtClean="0"/>
              <a:t>‹#›</a:t>
            </a:fld>
            <a:endParaRPr lang="ru-RU"/>
          </a:p>
        </p:txBody>
      </p:sp>
    </p:spTree>
    <p:extLst>
      <p:ext uri="{BB962C8B-B14F-4D97-AF65-F5344CB8AC3E}">
        <p14:creationId xmlns:p14="http://schemas.microsoft.com/office/powerpoint/2010/main" val="2851316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7C11ECF-3A76-46B8-8B3A-FEE22EC81B80}"/>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9493D817-DB8B-41A2-B0BD-689DAE0697D5}"/>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F36DC321-BA63-415E-B764-97551936C151}"/>
              </a:ext>
            </a:extLst>
          </p:cNvPr>
          <p:cNvSpPr>
            <a:spLocks noGrp="1"/>
          </p:cNvSpPr>
          <p:nvPr>
            <p:ph type="dt" sz="half" idx="10"/>
          </p:nvPr>
        </p:nvSpPr>
        <p:spPr/>
        <p:txBody>
          <a:bodyPr/>
          <a:lstStyle/>
          <a:p>
            <a:fld id="{477F867F-1DBA-4719-B371-BE4DF4ED8BAA}" type="datetimeFigureOut">
              <a:rPr lang="ru-RU" smtClean="0"/>
              <a:t>18.06.2021</a:t>
            </a:fld>
            <a:endParaRPr lang="ru-RU"/>
          </a:p>
        </p:txBody>
      </p:sp>
      <p:sp>
        <p:nvSpPr>
          <p:cNvPr id="5" name="Нижний колонтитул 4">
            <a:extLst>
              <a:ext uri="{FF2B5EF4-FFF2-40B4-BE49-F238E27FC236}">
                <a16:creationId xmlns:a16="http://schemas.microsoft.com/office/drawing/2014/main" xmlns="" id="{DF8C07CC-66AC-440E-8E0D-A1E6AE84A09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59918A0B-A4F4-4898-A928-FEB38E56DA69}"/>
              </a:ext>
            </a:extLst>
          </p:cNvPr>
          <p:cNvSpPr>
            <a:spLocks noGrp="1"/>
          </p:cNvSpPr>
          <p:nvPr>
            <p:ph type="sldNum" sz="quarter" idx="12"/>
          </p:nvPr>
        </p:nvSpPr>
        <p:spPr/>
        <p:txBody>
          <a:bodyPr/>
          <a:lstStyle/>
          <a:p>
            <a:fld id="{24B95BE2-E689-45C5-9BA0-1A09912F6EB9}" type="slidenum">
              <a:rPr lang="ru-RU" smtClean="0"/>
              <a:t>‹#›</a:t>
            </a:fld>
            <a:endParaRPr lang="ru-RU"/>
          </a:p>
        </p:txBody>
      </p:sp>
    </p:spTree>
    <p:extLst>
      <p:ext uri="{BB962C8B-B14F-4D97-AF65-F5344CB8AC3E}">
        <p14:creationId xmlns:p14="http://schemas.microsoft.com/office/powerpoint/2010/main" val="3533538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ECC313E6-0ADF-40BC-9252-4BC837DCD66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E45E3600-F539-4DF2-9DFD-7547B1E565A3}"/>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BBD4D219-4118-43F5-8A1A-3E49FC401468}"/>
              </a:ext>
            </a:extLst>
          </p:cNvPr>
          <p:cNvSpPr>
            <a:spLocks noGrp="1"/>
          </p:cNvSpPr>
          <p:nvPr>
            <p:ph type="dt" sz="half" idx="10"/>
          </p:nvPr>
        </p:nvSpPr>
        <p:spPr/>
        <p:txBody>
          <a:bodyPr/>
          <a:lstStyle/>
          <a:p>
            <a:fld id="{477F867F-1DBA-4719-B371-BE4DF4ED8BAA}" type="datetimeFigureOut">
              <a:rPr lang="ru-RU" smtClean="0"/>
              <a:t>18.06.2021</a:t>
            </a:fld>
            <a:endParaRPr lang="ru-RU"/>
          </a:p>
        </p:txBody>
      </p:sp>
      <p:sp>
        <p:nvSpPr>
          <p:cNvPr id="5" name="Нижний колонтитул 4">
            <a:extLst>
              <a:ext uri="{FF2B5EF4-FFF2-40B4-BE49-F238E27FC236}">
                <a16:creationId xmlns:a16="http://schemas.microsoft.com/office/drawing/2014/main" xmlns="" id="{BA792C19-CA89-44D1-95B9-BA20FC53C9D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B121DDFC-068D-4EEE-B95D-7E0113A5A703}"/>
              </a:ext>
            </a:extLst>
          </p:cNvPr>
          <p:cNvSpPr>
            <a:spLocks noGrp="1"/>
          </p:cNvSpPr>
          <p:nvPr>
            <p:ph type="sldNum" sz="quarter" idx="12"/>
          </p:nvPr>
        </p:nvSpPr>
        <p:spPr/>
        <p:txBody>
          <a:bodyPr/>
          <a:lstStyle/>
          <a:p>
            <a:fld id="{24B95BE2-E689-45C5-9BA0-1A09912F6EB9}" type="slidenum">
              <a:rPr lang="ru-RU" smtClean="0"/>
              <a:t>‹#›</a:t>
            </a:fld>
            <a:endParaRPr lang="ru-RU"/>
          </a:p>
        </p:txBody>
      </p:sp>
    </p:spTree>
    <p:extLst>
      <p:ext uri="{BB962C8B-B14F-4D97-AF65-F5344CB8AC3E}">
        <p14:creationId xmlns:p14="http://schemas.microsoft.com/office/powerpoint/2010/main" val="2918058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D6BEDB4-F8CA-4899-BAEA-F0B7B922710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F90129BF-084B-4FF8-8F7D-DFFFFFCC53D3}"/>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1C1A5EB5-99B3-4235-9832-C4F51F4C5629}"/>
              </a:ext>
            </a:extLst>
          </p:cNvPr>
          <p:cNvSpPr>
            <a:spLocks noGrp="1"/>
          </p:cNvSpPr>
          <p:nvPr>
            <p:ph type="dt" sz="half" idx="10"/>
          </p:nvPr>
        </p:nvSpPr>
        <p:spPr/>
        <p:txBody>
          <a:bodyPr/>
          <a:lstStyle/>
          <a:p>
            <a:fld id="{477F867F-1DBA-4719-B371-BE4DF4ED8BAA}" type="datetimeFigureOut">
              <a:rPr lang="ru-RU" smtClean="0"/>
              <a:t>18.06.2021</a:t>
            </a:fld>
            <a:endParaRPr lang="ru-RU"/>
          </a:p>
        </p:txBody>
      </p:sp>
      <p:sp>
        <p:nvSpPr>
          <p:cNvPr id="5" name="Нижний колонтитул 4">
            <a:extLst>
              <a:ext uri="{FF2B5EF4-FFF2-40B4-BE49-F238E27FC236}">
                <a16:creationId xmlns:a16="http://schemas.microsoft.com/office/drawing/2014/main" xmlns="" id="{AB2078F3-351A-44BD-ABD1-3543A615481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89F174E5-0DFF-4887-8413-068AFBF835E0}"/>
              </a:ext>
            </a:extLst>
          </p:cNvPr>
          <p:cNvSpPr>
            <a:spLocks noGrp="1"/>
          </p:cNvSpPr>
          <p:nvPr>
            <p:ph type="sldNum" sz="quarter" idx="12"/>
          </p:nvPr>
        </p:nvSpPr>
        <p:spPr/>
        <p:txBody>
          <a:bodyPr/>
          <a:lstStyle/>
          <a:p>
            <a:fld id="{24B95BE2-E689-45C5-9BA0-1A09912F6EB9}" type="slidenum">
              <a:rPr lang="ru-RU" smtClean="0"/>
              <a:t>‹#›</a:t>
            </a:fld>
            <a:endParaRPr lang="ru-RU"/>
          </a:p>
        </p:txBody>
      </p:sp>
    </p:spTree>
    <p:extLst>
      <p:ext uri="{BB962C8B-B14F-4D97-AF65-F5344CB8AC3E}">
        <p14:creationId xmlns:p14="http://schemas.microsoft.com/office/powerpoint/2010/main" val="3362111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DCFDFE7-14B8-4269-906D-4A7E632616A5}"/>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A39B9B02-8BEF-4B42-903D-2C64938AA3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C4CDC53F-0E8F-439F-9CA6-EA6FCDF4D440}"/>
              </a:ext>
            </a:extLst>
          </p:cNvPr>
          <p:cNvSpPr>
            <a:spLocks noGrp="1"/>
          </p:cNvSpPr>
          <p:nvPr>
            <p:ph type="dt" sz="half" idx="10"/>
          </p:nvPr>
        </p:nvSpPr>
        <p:spPr/>
        <p:txBody>
          <a:bodyPr/>
          <a:lstStyle/>
          <a:p>
            <a:fld id="{477F867F-1DBA-4719-B371-BE4DF4ED8BAA}" type="datetimeFigureOut">
              <a:rPr lang="ru-RU" smtClean="0"/>
              <a:t>18.06.2021</a:t>
            </a:fld>
            <a:endParaRPr lang="ru-RU"/>
          </a:p>
        </p:txBody>
      </p:sp>
      <p:sp>
        <p:nvSpPr>
          <p:cNvPr id="5" name="Нижний колонтитул 4">
            <a:extLst>
              <a:ext uri="{FF2B5EF4-FFF2-40B4-BE49-F238E27FC236}">
                <a16:creationId xmlns:a16="http://schemas.microsoft.com/office/drawing/2014/main" xmlns="" id="{8674EC92-087B-491C-80AC-CB8CD8AEE5F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2234F13D-46D9-419B-BE30-A5581727AB3C}"/>
              </a:ext>
            </a:extLst>
          </p:cNvPr>
          <p:cNvSpPr>
            <a:spLocks noGrp="1"/>
          </p:cNvSpPr>
          <p:nvPr>
            <p:ph type="sldNum" sz="quarter" idx="12"/>
          </p:nvPr>
        </p:nvSpPr>
        <p:spPr/>
        <p:txBody>
          <a:bodyPr/>
          <a:lstStyle/>
          <a:p>
            <a:fld id="{24B95BE2-E689-45C5-9BA0-1A09912F6EB9}" type="slidenum">
              <a:rPr lang="ru-RU" smtClean="0"/>
              <a:t>‹#›</a:t>
            </a:fld>
            <a:endParaRPr lang="ru-RU"/>
          </a:p>
        </p:txBody>
      </p:sp>
    </p:spTree>
    <p:extLst>
      <p:ext uri="{BB962C8B-B14F-4D97-AF65-F5344CB8AC3E}">
        <p14:creationId xmlns:p14="http://schemas.microsoft.com/office/powerpoint/2010/main" val="2475285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622DFB0-5A33-4A5D-8798-B82B05ED08B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BD0EA47A-21C9-4636-952F-A0CCA002E2B6}"/>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5C821BD2-1691-4AE6-9C1B-F32390BF456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A5B3B830-5328-431E-A4AC-B3031FEEB932}"/>
              </a:ext>
            </a:extLst>
          </p:cNvPr>
          <p:cNvSpPr>
            <a:spLocks noGrp="1"/>
          </p:cNvSpPr>
          <p:nvPr>
            <p:ph type="dt" sz="half" idx="10"/>
          </p:nvPr>
        </p:nvSpPr>
        <p:spPr/>
        <p:txBody>
          <a:bodyPr/>
          <a:lstStyle/>
          <a:p>
            <a:fld id="{477F867F-1DBA-4719-B371-BE4DF4ED8BAA}" type="datetimeFigureOut">
              <a:rPr lang="ru-RU" smtClean="0"/>
              <a:t>18.06.2021</a:t>
            </a:fld>
            <a:endParaRPr lang="ru-RU"/>
          </a:p>
        </p:txBody>
      </p:sp>
      <p:sp>
        <p:nvSpPr>
          <p:cNvPr id="6" name="Нижний колонтитул 5">
            <a:extLst>
              <a:ext uri="{FF2B5EF4-FFF2-40B4-BE49-F238E27FC236}">
                <a16:creationId xmlns:a16="http://schemas.microsoft.com/office/drawing/2014/main" xmlns="" id="{16315157-A9E1-48BB-ADB1-B0422CC4CD0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D7BAF4B3-421B-4F52-AFD4-48CDE0FEE7BE}"/>
              </a:ext>
            </a:extLst>
          </p:cNvPr>
          <p:cNvSpPr>
            <a:spLocks noGrp="1"/>
          </p:cNvSpPr>
          <p:nvPr>
            <p:ph type="sldNum" sz="quarter" idx="12"/>
          </p:nvPr>
        </p:nvSpPr>
        <p:spPr/>
        <p:txBody>
          <a:bodyPr/>
          <a:lstStyle/>
          <a:p>
            <a:fld id="{24B95BE2-E689-45C5-9BA0-1A09912F6EB9}" type="slidenum">
              <a:rPr lang="ru-RU" smtClean="0"/>
              <a:t>‹#›</a:t>
            </a:fld>
            <a:endParaRPr lang="ru-RU"/>
          </a:p>
        </p:txBody>
      </p:sp>
    </p:spTree>
    <p:extLst>
      <p:ext uri="{BB962C8B-B14F-4D97-AF65-F5344CB8AC3E}">
        <p14:creationId xmlns:p14="http://schemas.microsoft.com/office/powerpoint/2010/main" val="304998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AE95659-9065-4B77-A69B-1E5B83DF6C6B}"/>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6E8025C9-F228-4B54-8190-91BEAB488B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4A8CA77D-0BAB-41F5-9009-C36E22D03A3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3CEC3A3E-F993-4C79-830E-0E83F03F36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8A942505-3437-4E59-AD3A-298838C3564F}"/>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A07B3805-51B5-4427-83D7-B82053084A54}"/>
              </a:ext>
            </a:extLst>
          </p:cNvPr>
          <p:cNvSpPr>
            <a:spLocks noGrp="1"/>
          </p:cNvSpPr>
          <p:nvPr>
            <p:ph type="dt" sz="half" idx="10"/>
          </p:nvPr>
        </p:nvSpPr>
        <p:spPr/>
        <p:txBody>
          <a:bodyPr/>
          <a:lstStyle/>
          <a:p>
            <a:fld id="{477F867F-1DBA-4719-B371-BE4DF4ED8BAA}" type="datetimeFigureOut">
              <a:rPr lang="ru-RU" smtClean="0"/>
              <a:t>18.06.2021</a:t>
            </a:fld>
            <a:endParaRPr lang="ru-RU"/>
          </a:p>
        </p:txBody>
      </p:sp>
      <p:sp>
        <p:nvSpPr>
          <p:cNvPr id="8" name="Нижний колонтитул 7">
            <a:extLst>
              <a:ext uri="{FF2B5EF4-FFF2-40B4-BE49-F238E27FC236}">
                <a16:creationId xmlns:a16="http://schemas.microsoft.com/office/drawing/2014/main" xmlns="" id="{035A3ED2-BC98-485E-8243-33BE31A9737D}"/>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B406B14E-A96C-44A6-8900-305694CEEB0D}"/>
              </a:ext>
            </a:extLst>
          </p:cNvPr>
          <p:cNvSpPr>
            <a:spLocks noGrp="1"/>
          </p:cNvSpPr>
          <p:nvPr>
            <p:ph type="sldNum" sz="quarter" idx="12"/>
          </p:nvPr>
        </p:nvSpPr>
        <p:spPr/>
        <p:txBody>
          <a:bodyPr/>
          <a:lstStyle/>
          <a:p>
            <a:fld id="{24B95BE2-E689-45C5-9BA0-1A09912F6EB9}" type="slidenum">
              <a:rPr lang="ru-RU" smtClean="0"/>
              <a:t>‹#›</a:t>
            </a:fld>
            <a:endParaRPr lang="ru-RU"/>
          </a:p>
        </p:txBody>
      </p:sp>
    </p:spTree>
    <p:extLst>
      <p:ext uri="{BB962C8B-B14F-4D97-AF65-F5344CB8AC3E}">
        <p14:creationId xmlns:p14="http://schemas.microsoft.com/office/powerpoint/2010/main" val="3068378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F55BDBE-194E-4C92-9C4B-E57C960BF261}"/>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86E3142F-9223-4419-98FC-F6D69BA3A431}"/>
              </a:ext>
            </a:extLst>
          </p:cNvPr>
          <p:cNvSpPr>
            <a:spLocks noGrp="1"/>
          </p:cNvSpPr>
          <p:nvPr>
            <p:ph type="dt" sz="half" idx="10"/>
          </p:nvPr>
        </p:nvSpPr>
        <p:spPr/>
        <p:txBody>
          <a:bodyPr/>
          <a:lstStyle/>
          <a:p>
            <a:fld id="{477F867F-1DBA-4719-B371-BE4DF4ED8BAA}" type="datetimeFigureOut">
              <a:rPr lang="ru-RU" smtClean="0"/>
              <a:t>18.06.2021</a:t>
            </a:fld>
            <a:endParaRPr lang="ru-RU"/>
          </a:p>
        </p:txBody>
      </p:sp>
      <p:sp>
        <p:nvSpPr>
          <p:cNvPr id="4" name="Нижний колонтитул 3">
            <a:extLst>
              <a:ext uri="{FF2B5EF4-FFF2-40B4-BE49-F238E27FC236}">
                <a16:creationId xmlns:a16="http://schemas.microsoft.com/office/drawing/2014/main" xmlns="" id="{51AA27CF-4B5D-47C2-B46C-9DD014E0D952}"/>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2346A2D8-D38A-4978-A43F-D50E5BBED68D}"/>
              </a:ext>
            </a:extLst>
          </p:cNvPr>
          <p:cNvSpPr>
            <a:spLocks noGrp="1"/>
          </p:cNvSpPr>
          <p:nvPr>
            <p:ph type="sldNum" sz="quarter" idx="12"/>
          </p:nvPr>
        </p:nvSpPr>
        <p:spPr/>
        <p:txBody>
          <a:bodyPr/>
          <a:lstStyle/>
          <a:p>
            <a:fld id="{24B95BE2-E689-45C5-9BA0-1A09912F6EB9}" type="slidenum">
              <a:rPr lang="ru-RU" smtClean="0"/>
              <a:t>‹#›</a:t>
            </a:fld>
            <a:endParaRPr lang="ru-RU"/>
          </a:p>
        </p:txBody>
      </p:sp>
    </p:spTree>
    <p:extLst>
      <p:ext uri="{BB962C8B-B14F-4D97-AF65-F5344CB8AC3E}">
        <p14:creationId xmlns:p14="http://schemas.microsoft.com/office/powerpoint/2010/main" val="2219408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58800858-A128-4ED7-A8A2-E0CB4D6725DD}"/>
              </a:ext>
            </a:extLst>
          </p:cNvPr>
          <p:cNvSpPr>
            <a:spLocks noGrp="1"/>
          </p:cNvSpPr>
          <p:nvPr>
            <p:ph type="dt" sz="half" idx="10"/>
          </p:nvPr>
        </p:nvSpPr>
        <p:spPr/>
        <p:txBody>
          <a:bodyPr/>
          <a:lstStyle/>
          <a:p>
            <a:fld id="{477F867F-1DBA-4719-B371-BE4DF4ED8BAA}" type="datetimeFigureOut">
              <a:rPr lang="ru-RU" smtClean="0"/>
              <a:t>18.06.2021</a:t>
            </a:fld>
            <a:endParaRPr lang="ru-RU"/>
          </a:p>
        </p:txBody>
      </p:sp>
      <p:sp>
        <p:nvSpPr>
          <p:cNvPr id="3" name="Нижний колонтитул 2">
            <a:extLst>
              <a:ext uri="{FF2B5EF4-FFF2-40B4-BE49-F238E27FC236}">
                <a16:creationId xmlns:a16="http://schemas.microsoft.com/office/drawing/2014/main" xmlns="" id="{CD026FC6-1826-4C14-8AC9-2DEE198F88F2}"/>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B36ACE48-EE1D-4F4F-AD5D-544FE2AD611F}"/>
              </a:ext>
            </a:extLst>
          </p:cNvPr>
          <p:cNvSpPr>
            <a:spLocks noGrp="1"/>
          </p:cNvSpPr>
          <p:nvPr>
            <p:ph type="sldNum" sz="quarter" idx="12"/>
          </p:nvPr>
        </p:nvSpPr>
        <p:spPr/>
        <p:txBody>
          <a:bodyPr/>
          <a:lstStyle/>
          <a:p>
            <a:fld id="{24B95BE2-E689-45C5-9BA0-1A09912F6EB9}" type="slidenum">
              <a:rPr lang="ru-RU" smtClean="0"/>
              <a:t>‹#›</a:t>
            </a:fld>
            <a:endParaRPr lang="ru-RU"/>
          </a:p>
        </p:txBody>
      </p:sp>
    </p:spTree>
    <p:extLst>
      <p:ext uri="{BB962C8B-B14F-4D97-AF65-F5344CB8AC3E}">
        <p14:creationId xmlns:p14="http://schemas.microsoft.com/office/powerpoint/2010/main" val="2027760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81B6297-AD24-4DF9-8DC1-F534F491C27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401CA194-9E8F-4903-9744-5064B54430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E0D058FD-2044-48F2-B8C1-AEC5E9E76C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B6F9FC23-BFCE-4B1A-B66F-CFD12CE2CC86}"/>
              </a:ext>
            </a:extLst>
          </p:cNvPr>
          <p:cNvSpPr>
            <a:spLocks noGrp="1"/>
          </p:cNvSpPr>
          <p:nvPr>
            <p:ph type="dt" sz="half" idx="10"/>
          </p:nvPr>
        </p:nvSpPr>
        <p:spPr/>
        <p:txBody>
          <a:bodyPr/>
          <a:lstStyle/>
          <a:p>
            <a:fld id="{477F867F-1DBA-4719-B371-BE4DF4ED8BAA}" type="datetimeFigureOut">
              <a:rPr lang="ru-RU" smtClean="0"/>
              <a:t>18.06.2021</a:t>
            </a:fld>
            <a:endParaRPr lang="ru-RU"/>
          </a:p>
        </p:txBody>
      </p:sp>
      <p:sp>
        <p:nvSpPr>
          <p:cNvPr id="6" name="Нижний колонтитул 5">
            <a:extLst>
              <a:ext uri="{FF2B5EF4-FFF2-40B4-BE49-F238E27FC236}">
                <a16:creationId xmlns:a16="http://schemas.microsoft.com/office/drawing/2014/main" xmlns="" id="{903D7EFA-A5BF-444D-9C15-E18F8F8FE53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89A70B65-1B0F-44B8-AADB-BAD58CE03EAC}"/>
              </a:ext>
            </a:extLst>
          </p:cNvPr>
          <p:cNvSpPr>
            <a:spLocks noGrp="1"/>
          </p:cNvSpPr>
          <p:nvPr>
            <p:ph type="sldNum" sz="quarter" idx="12"/>
          </p:nvPr>
        </p:nvSpPr>
        <p:spPr/>
        <p:txBody>
          <a:bodyPr/>
          <a:lstStyle/>
          <a:p>
            <a:fld id="{24B95BE2-E689-45C5-9BA0-1A09912F6EB9}" type="slidenum">
              <a:rPr lang="ru-RU" smtClean="0"/>
              <a:t>‹#›</a:t>
            </a:fld>
            <a:endParaRPr lang="ru-RU"/>
          </a:p>
        </p:txBody>
      </p:sp>
    </p:spTree>
    <p:extLst>
      <p:ext uri="{BB962C8B-B14F-4D97-AF65-F5344CB8AC3E}">
        <p14:creationId xmlns:p14="http://schemas.microsoft.com/office/powerpoint/2010/main" val="1814950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9C65927-6561-427B-BF48-90A2B0DF8BE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A5E8C4AA-9E40-49EA-AC58-A1803DA192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BE540835-2A8E-43F8-B691-A1E96E656C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B499132E-97B8-4543-9A4E-4AD52455FE2B}"/>
              </a:ext>
            </a:extLst>
          </p:cNvPr>
          <p:cNvSpPr>
            <a:spLocks noGrp="1"/>
          </p:cNvSpPr>
          <p:nvPr>
            <p:ph type="dt" sz="half" idx="10"/>
          </p:nvPr>
        </p:nvSpPr>
        <p:spPr/>
        <p:txBody>
          <a:bodyPr/>
          <a:lstStyle/>
          <a:p>
            <a:fld id="{477F867F-1DBA-4719-B371-BE4DF4ED8BAA}" type="datetimeFigureOut">
              <a:rPr lang="ru-RU" smtClean="0"/>
              <a:t>18.06.2021</a:t>
            </a:fld>
            <a:endParaRPr lang="ru-RU"/>
          </a:p>
        </p:txBody>
      </p:sp>
      <p:sp>
        <p:nvSpPr>
          <p:cNvPr id="6" name="Нижний колонтитул 5">
            <a:extLst>
              <a:ext uri="{FF2B5EF4-FFF2-40B4-BE49-F238E27FC236}">
                <a16:creationId xmlns:a16="http://schemas.microsoft.com/office/drawing/2014/main" xmlns="" id="{102D864D-9248-439E-A125-F257E09CE44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33C58B7C-311F-4453-A321-347BE50BF881}"/>
              </a:ext>
            </a:extLst>
          </p:cNvPr>
          <p:cNvSpPr>
            <a:spLocks noGrp="1"/>
          </p:cNvSpPr>
          <p:nvPr>
            <p:ph type="sldNum" sz="quarter" idx="12"/>
          </p:nvPr>
        </p:nvSpPr>
        <p:spPr/>
        <p:txBody>
          <a:bodyPr/>
          <a:lstStyle/>
          <a:p>
            <a:fld id="{24B95BE2-E689-45C5-9BA0-1A09912F6EB9}" type="slidenum">
              <a:rPr lang="ru-RU" smtClean="0"/>
              <a:t>‹#›</a:t>
            </a:fld>
            <a:endParaRPr lang="ru-RU"/>
          </a:p>
        </p:txBody>
      </p:sp>
    </p:spTree>
    <p:extLst>
      <p:ext uri="{BB962C8B-B14F-4D97-AF65-F5344CB8AC3E}">
        <p14:creationId xmlns:p14="http://schemas.microsoft.com/office/powerpoint/2010/main" val="1524303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0100EB4-AA1A-4AC2-8123-C028471AE8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D9F226C4-B28A-4E6B-B53E-EE17B4CCE1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D5C673C8-ED03-4BFB-B8A8-EE35122B20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7F867F-1DBA-4719-B371-BE4DF4ED8BAA}" type="datetimeFigureOut">
              <a:rPr lang="ru-RU" smtClean="0"/>
              <a:t>18.06.2021</a:t>
            </a:fld>
            <a:endParaRPr lang="ru-RU"/>
          </a:p>
        </p:txBody>
      </p:sp>
      <p:sp>
        <p:nvSpPr>
          <p:cNvPr id="5" name="Нижний колонтитул 4">
            <a:extLst>
              <a:ext uri="{FF2B5EF4-FFF2-40B4-BE49-F238E27FC236}">
                <a16:creationId xmlns:a16="http://schemas.microsoft.com/office/drawing/2014/main" xmlns="" id="{C2196F83-65F5-42B9-9A02-DA251BA11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31D85AD2-BA2F-4128-9D0D-39F1353A57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95BE2-E689-45C5-9BA0-1A09912F6EB9}" type="slidenum">
              <a:rPr lang="ru-RU" smtClean="0"/>
              <a:t>‹#›</a:t>
            </a:fld>
            <a:endParaRPr lang="ru-RU"/>
          </a:p>
        </p:txBody>
      </p:sp>
    </p:spTree>
    <p:extLst>
      <p:ext uri="{BB962C8B-B14F-4D97-AF65-F5344CB8AC3E}">
        <p14:creationId xmlns:p14="http://schemas.microsoft.com/office/powerpoint/2010/main" val="3349323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image" Target="../media/image17.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18.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Рисунок 10">
            <a:extLst>
              <a:ext uri="{FF2B5EF4-FFF2-40B4-BE49-F238E27FC236}">
                <a16:creationId xmlns:a16="http://schemas.microsoft.com/office/drawing/2014/main" xmlns="" id="{CCADB2AB-CA6E-454F-9C6D-B761D1CA4A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4479" y="3192067"/>
            <a:ext cx="2313303" cy="153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a:extLst>
              <a:ext uri="{FF2B5EF4-FFF2-40B4-BE49-F238E27FC236}">
                <a16:creationId xmlns:a16="http://schemas.microsoft.com/office/drawing/2014/main" xmlns="" id="{058C1BC1-73DD-4E44-950A-683133EAFA4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16300" y="902239"/>
            <a:ext cx="1553824" cy="119469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xmlns="" id="{BB4A4D97-035A-44C5-BD2F-519E7DD2D87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49740" y="992461"/>
            <a:ext cx="1616065" cy="12120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E66B86BD-0BD4-4EDA-940D-F68EFCD40FE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8737" y="1019155"/>
            <a:ext cx="1508938" cy="11948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Рисунок 10">
            <a:extLst>
              <a:ext uri="{FF2B5EF4-FFF2-40B4-BE49-F238E27FC236}">
                <a16:creationId xmlns:a16="http://schemas.microsoft.com/office/drawing/2014/main" xmlns="" id="{3BD4A4F6-6C84-4F89-8CC2-8ACC11B1902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773621" y="4628269"/>
            <a:ext cx="3322712" cy="2016224"/>
          </a:xfrm>
          <a:prstGeom prst="rect">
            <a:avLst/>
          </a:prstGeom>
        </p:spPr>
      </p:pic>
      <p:sp>
        <p:nvSpPr>
          <p:cNvPr id="12" name="Звезда: 5 точек 11">
            <a:extLst>
              <a:ext uri="{FF2B5EF4-FFF2-40B4-BE49-F238E27FC236}">
                <a16:creationId xmlns:a16="http://schemas.microsoft.com/office/drawing/2014/main" xmlns="" id="{19D5E583-A1BD-4150-AF05-15D72B935549}"/>
              </a:ext>
            </a:extLst>
          </p:cNvPr>
          <p:cNvSpPr/>
          <p:nvPr/>
        </p:nvSpPr>
        <p:spPr>
          <a:xfrm>
            <a:off x="10216611" y="4972219"/>
            <a:ext cx="218366" cy="216024"/>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Звезда: 5 точек 12">
            <a:extLst>
              <a:ext uri="{FF2B5EF4-FFF2-40B4-BE49-F238E27FC236}">
                <a16:creationId xmlns:a16="http://schemas.microsoft.com/office/drawing/2014/main" xmlns="" id="{0D41FB23-172F-440B-B3DE-5DAA5B0B8107}"/>
              </a:ext>
            </a:extLst>
          </p:cNvPr>
          <p:cNvSpPr/>
          <p:nvPr/>
        </p:nvSpPr>
        <p:spPr>
          <a:xfrm>
            <a:off x="9585688" y="5367072"/>
            <a:ext cx="218366" cy="216024"/>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7" name="Рисунок 1">
            <a:extLst>
              <a:ext uri="{FF2B5EF4-FFF2-40B4-BE49-F238E27FC236}">
                <a16:creationId xmlns:a16="http://schemas.microsoft.com/office/drawing/2014/main" xmlns="" id="{A60CC834-25A2-42F1-9D93-DB1B4F1C399D}"/>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280439" y="3675238"/>
            <a:ext cx="2300926" cy="1542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Рисунок 15">
            <a:extLst>
              <a:ext uri="{FF2B5EF4-FFF2-40B4-BE49-F238E27FC236}">
                <a16:creationId xmlns:a16="http://schemas.microsoft.com/office/drawing/2014/main" xmlns="" id="{6DDA2AB5-EF66-4D5E-ABBA-BCEFA8CC516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465805" y="2268426"/>
            <a:ext cx="2006397" cy="1280506"/>
          </a:xfrm>
          <a:prstGeom prst="rect">
            <a:avLst/>
          </a:prstGeom>
        </p:spPr>
      </p:pic>
      <p:pic>
        <p:nvPicPr>
          <p:cNvPr id="18" name="Рисунок 17">
            <a:extLst>
              <a:ext uri="{FF2B5EF4-FFF2-40B4-BE49-F238E27FC236}">
                <a16:creationId xmlns:a16="http://schemas.microsoft.com/office/drawing/2014/main" xmlns="" id="{FC059358-5F6C-4143-BD32-1A7328EFEAD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523969" y="2269751"/>
            <a:ext cx="1124015" cy="1252449"/>
          </a:xfrm>
          <a:prstGeom prst="rect">
            <a:avLst/>
          </a:prstGeom>
        </p:spPr>
      </p:pic>
      <p:sp>
        <p:nvSpPr>
          <p:cNvPr id="19" name="Звезда: 5 точек 18">
            <a:extLst>
              <a:ext uri="{FF2B5EF4-FFF2-40B4-BE49-F238E27FC236}">
                <a16:creationId xmlns:a16="http://schemas.microsoft.com/office/drawing/2014/main" xmlns="" id="{5E760D81-4D41-4610-8DEF-157C98FFD2BC}"/>
              </a:ext>
            </a:extLst>
          </p:cNvPr>
          <p:cNvSpPr/>
          <p:nvPr/>
        </p:nvSpPr>
        <p:spPr>
          <a:xfrm>
            <a:off x="11557437" y="5339345"/>
            <a:ext cx="218366" cy="216024"/>
          </a:xfrm>
          <a:prstGeom prst="star5">
            <a:avLst/>
          </a:prstGeom>
          <a:solidFill>
            <a:schemeClr val="accent3">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Звезда: 5 точек 19">
            <a:extLst>
              <a:ext uri="{FF2B5EF4-FFF2-40B4-BE49-F238E27FC236}">
                <a16:creationId xmlns:a16="http://schemas.microsoft.com/office/drawing/2014/main" xmlns="" id="{B59C7C8E-0E9C-4B02-8D14-C41963F331FF}"/>
              </a:ext>
            </a:extLst>
          </p:cNvPr>
          <p:cNvSpPr/>
          <p:nvPr/>
        </p:nvSpPr>
        <p:spPr>
          <a:xfrm>
            <a:off x="10077567" y="4958527"/>
            <a:ext cx="218366" cy="216024"/>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Звезда: 5 точек 21">
            <a:extLst>
              <a:ext uri="{FF2B5EF4-FFF2-40B4-BE49-F238E27FC236}">
                <a16:creationId xmlns:a16="http://schemas.microsoft.com/office/drawing/2014/main" xmlns="" id="{F5E02149-9639-4115-9FA9-DEAA78B01796}"/>
              </a:ext>
            </a:extLst>
          </p:cNvPr>
          <p:cNvSpPr/>
          <p:nvPr/>
        </p:nvSpPr>
        <p:spPr>
          <a:xfrm>
            <a:off x="10297409" y="5700344"/>
            <a:ext cx="218366" cy="216024"/>
          </a:xfrm>
          <a:prstGeom prst="star5">
            <a:avLst/>
          </a:prstGeom>
          <a:solidFill>
            <a:schemeClr val="accent3">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3" name="Прямоугольник 22">
            <a:extLst>
              <a:ext uri="{FF2B5EF4-FFF2-40B4-BE49-F238E27FC236}">
                <a16:creationId xmlns:a16="http://schemas.microsoft.com/office/drawing/2014/main" xmlns="" id="{DD9764D1-C65C-48C2-B672-D0A6775A44A5}"/>
              </a:ext>
            </a:extLst>
          </p:cNvPr>
          <p:cNvSpPr/>
          <p:nvPr/>
        </p:nvSpPr>
        <p:spPr>
          <a:xfrm>
            <a:off x="7694950" y="824051"/>
            <a:ext cx="4288313" cy="1600438"/>
          </a:xfrm>
          <a:prstGeom prst="rect">
            <a:avLst/>
          </a:prstGeom>
        </p:spPr>
        <p:txBody>
          <a:bodyPr wrap="square">
            <a:spAutoFit/>
          </a:bodyPr>
          <a:lstStyle/>
          <a:p>
            <a:pPr algn="just"/>
            <a:r>
              <a:rPr lang="en-US" sz="1400" dirty="0"/>
              <a:t>1</a:t>
            </a:r>
            <a:r>
              <a:rPr lang="uk-UA" sz="1400" dirty="0"/>
              <a:t>8</a:t>
            </a:r>
            <a:r>
              <a:rPr lang="en-US" sz="1400" dirty="0"/>
              <a:t> digital condenser microbarographs released in 2019. Data is transmitted using the SeedLink protocol and stored in miniSEED format. A 4</a:t>
            </a:r>
            <a:r>
              <a:rPr lang="uk-UA" sz="1400" dirty="0"/>
              <a:t>-</a:t>
            </a:r>
            <a:r>
              <a:rPr lang="en-US" sz="1400" dirty="0"/>
              <a:t>channel multiplexer or Ethernet connection is used to collect data. Now preparing sites for their placement in the form of infrasound arrays. The images show the appearance of microbarographs and an example of recording.</a:t>
            </a:r>
            <a:endParaRPr lang="ru-RU" sz="1400" dirty="0"/>
          </a:p>
        </p:txBody>
      </p:sp>
      <p:sp>
        <p:nvSpPr>
          <p:cNvPr id="24" name="Прямоугольник 23">
            <a:extLst>
              <a:ext uri="{FF2B5EF4-FFF2-40B4-BE49-F238E27FC236}">
                <a16:creationId xmlns:a16="http://schemas.microsoft.com/office/drawing/2014/main" xmlns="" id="{AD92FBD2-FCAE-4723-8137-321A76867230}"/>
              </a:ext>
            </a:extLst>
          </p:cNvPr>
          <p:cNvSpPr/>
          <p:nvPr/>
        </p:nvSpPr>
        <p:spPr>
          <a:xfrm>
            <a:off x="6608727" y="2369897"/>
            <a:ext cx="5343313" cy="954107"/>
          </a:xfrm>
          <a:prstGeom prst="rect">
            <a:avLst/>
          </a:prstGeom>
        </p:spPr>
        <p:txBody>
          <a:bodyPr wrap="square">
            <a:spAutoFit/>
          </a:bodyPr>
          <a:lstStyle/>
          <a:p>
            <a:pPr algn="just"/>
            <a:r>
              <a:rPr lang="en-US" sz="1400" dirty="0"/>
              <a:t>The main task of the network is to monitor technogenic and natural activity and emergencies. At the same time, such a dense enough network can be successfully used to study the characteristics of the atmosphere. </a:t>
            </a:r>
            <a:endParaRPr lang="ru-RU" sz="1400" dirty="0"/>
          </a:p>
        </p:txBody>
      </p:sp>
      <p:pic>
        <p:nvPicPr>
          <p:cNvPr id="25" name="Picture 4">
            <a:extLst>
              <a:ext uri="{FF2B5EF4-FFF2-40B4-BE49-F238E27FC236}">
                <a16:creationId xmlns:a16="http://schemas.microsoft.com/office/drawing/2014/main" xmlns="" id="{0E7A08BB-303E-4692-AAE3-5D24D3FCF76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78087" y="899948"/>
            <a:ext cx="1521383" cy="113760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a:extLst>
              <a:ext uri="{FF2B5EF4-FFF2-40B4-BE49-F238E27FC236}">
                <a16:creationId xmlns:a16="http://schemas.microsoft.com/office/drawing/2014/main" xmlns="" id="{9334B329-D653-422E-B7F5-F08F1E8418C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25461" y="1017631"/>
            <a:ext cx="1134718" cy="848477"/>
          </a:xfrm>
          <a:prstGeom prst="rect">
            <a:avLst/>
          </a:prstGeom>
          <a:noFill/>
          <a:extLst>
            <a:ext uri="{909E8E84-426E-40DD-AFC4-6F175D3DCCD1}">
              <a14:hiddenFill xmlns:a14="http://schemas.microsoft.com/office/drawing/2010/main">
                <a:solidFill>
                  <a:srgbClr val="FFFFFF"/>
                </a:solidFill>
              </a14:hiddenFill>
            </a:ext>
          </a:extLst>
        </p:spPr>
      </p:pic>
      <p:pic>
        <p:nvPicPr>
          <p:cNvPr id="57346" name="Picture 2" descr="Ученикам 7 класса ВОПРОС Определите географический объект по контуру -  Школьные Знания.com">
            <a:extLst>
              <a:ext uri="{FF2B5EF4-FFF2-40B4-BE49-F238E27FC236}">
                <a16:creationId xmlns:a16="http://schemas.microsoft.com/office/drawing/2014/main" xmlns="" id="{9501C275-F617-4760-8718-6EC8ED425C9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03093" y="5787844"/>
            <a:ext cx="1142422" cy="977280"/>
          </a:xfrm>
          <a:prstGeom prst="rect">
            <a:avLst/>
          </a:prstGeom>
          <a:noFill/>
          <a:extLst>
            <a:ext uri="{909E8E84-426E-40DD-AFC4-6F175D3DCCD1}">
              <a14:hiddenFill xmlns:a14="http://schemas.microsoft.com/office/drawing/2010/main">
                <a:solidFill>
                  <a:srgbClr val="FFFFFF"/>
                </a:solidFill>
              </a14:hiddenFill>
            </a:ext>
          </a:extLst>
        </p:spPr>
      </p:pic>
      <p:sp>
        <p:nvSpPr>
          <p:cNvPr id="28" name="Звезда: 5 точек 27">
            <a:extLst>
              <a:ext uri="{FF2B5EF4-FFF2-40B4-BE49-F238E27FC236}">
                <a16:creationId xmlns:a16="http://schemas.microsoft.com/office/drawing/2014/main" xmlns="" id="{DE327ECC-C78B-4317-AA80-A3BB28031583}"/>
              </a:ext>
            </a:extLst>
          </p:cNvPr>
          <p:cNvSpPr/>
          <p:nvPr/>
        </p:nvSpPr>
        <p:spPr>
          <a:xfrm>
            <a:off x="8288491" y="5832316"/>
            <a:ext cx="218366" cy="216024"/>
          </a:xfrm>
          <a:prstGeom prst="star5">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9" name="Рисунок 28">
            <a:extLst>
              <a:ext uri="{FF2B5EF4-FFF2-40B4-BE49-F238E27FC236}">
                <a16:creationId xmlns:a16="http://schemas.microsoft.com/office/drawing/2014/main" xmlns="" id="{D79AAF71-7A91-49DC-AB51-2AC9F41E2C6B}"/>
              </a:ext>
            </a:extLst>
          </p:cNvPr>
          <p:cNvPicPr/>
          <p:nvPr/>
        </p:nvPicPr>
        <p:blipFill rotWithShape="1">
          <a:blip r:embed="rId13" cstate="screen">
            <a:extLst>
              <a:ext uri="{28A0092B-C50C-407E-A947-70E740481C1C}">
                <a14:useLocalDpi xmlns:a14="http://schemas.microsoft.com/office/drawing/2010/main"/>
              </a:ext>
            </a:extLst>
          </a:blip>
          <a:srcRect b="38382"/>
          <a:stretch/>
        </p:blipFill>
        <p:spPr bwMode="auto">
          <a:xfrm>
            <a:off x="6381295" y="3864890"/>
            <a:ext cx="1020051" cy="614209"/>
          </a:xfrm>
          <a:prstGeom prst="rect">
            <a:avLst/>
          </a:prstGeom>
          <a:ln>
            <a:noFill/>
          </a:ln>
          <a:extLst>
            <a:ext uri="{53640926-AAD7-44D8-BBD7-CCE9431645EC}">
              <a14:shadowObscured xmlns:a14="http://schemas.microsoft.com/office/drawing/2010/main"/>
            </a:ext>
          </a:extLst>
        </p:spPr>
      </p:pic>
      <p:pic>
        <p:nvPicPr>
          <p:cNvPr id="14" name="Рисунок 13">
            <a:extLst>
              <a:ext uri="{FF2B5EF4-FFF2-40B4-BE49-F238E27FC236}">
                <a16:creationId xmlns:a16="http://schemas.microsoft.com/office/drawing/2014/main" xmlns="" id="{844BED93-5942-4ED1-9183-823521D64955}"/>
              </a:ext>
            </a:extLst>
          </p:cNvPr>
          <p:cNvPicPr/>
          <p:nvPr/>
        </p:nvPicPr>
        <p:blipFill rotWithShape="1">
          <a:blip r:embed="rId13" cstate="screen">
            <a:extLst>
              <a:ext uri="{28A0092B-C50C-407E-A947-70E740481C1C}">
                <a14:useLocalDpi xmlns:a14="http://schemas.microsoft.com/office/drawing/2010/main"/>
              </a:ext>
            </a:extLst>
          </a:blip>
          <a:srcRect b="38382"/>
          <a:stretch/>
        </p:blipFill>
        <p:spPr bwMode="auto">
          <a:xfrm>
            <a:off x="6499945" y="4552672"/>
            <a:ext cx="1020051" cy="614209"/>
          </a:xfrm>
          <a:prstGeom prst="rect">
            <a:avLst/>
          </a:prstGeom>
          <a:ln>
            <a:noFill/>
          </a:ln>
          <a:extLst>
            <a:ext uri="{53640926-AAD7-44D8-BBD7-CCE9431645EC}">
              <a14:shadowObscured xmlns:a14="http://schemas.microsoft.com/office/drawing/2010/main"/>
            </a:ext>
          </a:extLst>
        </p:spPr>
      </p:pic>
      <p:pic>
        <p:nvPicPr>
          <p:cNvPr id="30" name="Рисунок 8">
            <a:extLst>
              <a:ext uri="{FF2B5EF4-FFF2-40B4-BE49-F238E27FC236}">
                <a16:creationId xmlns:a16="http://schemas.microsoft.com/office/drawing/2014/main" xmlns="" id="{67AFF41A-E593-41FF-BEE4-4B3FA057008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038542" y="3158617"/>
            <a:ext cx="2899376" cy="173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Прямоугольник 35">
            <a:extLst>
              <a:ext uri="{FF2B5EF4-FFF2-40B4-BE49-F238E27FC236}">
                <a16:creationId xmlns:a16="http://schemas.microsoft.com/office/drawing/2014/main" xmlns="" id="{50480BD2-524E-4622-BB4D-F3E53E8088FC}"/>
              </a:ext>
            </a:extLst>
          </p:cNvPr>
          <p:cNvSpPr/>
          <p:nvPr/>
        </p:nvSpPr>
        <p:spPr>
          <a:xfrm>
            <a:off x="4209405" y="5239452"/>
            <a:ext cx="4543873" cy="1600438"/>
          </a:xfrm>
          <a:prstGeom prst="rect">
            <a:avLst/>
          </a:prstGeom>
        </p:spPr>
        <p:txBody>
          <a:bodyPr wrap="square">
            <a:spAutoFit/>
          </a:bodyPr>
          <a:lstStyle/>
          <a:p>
            <a:pPr algn="just"/>
            <a:r>
              <a:rPr lang="en-US" sz="1400" dirty="0"/>
              <a:t>The wind noise protection system is being improved.</a:t>
            </a:r>
          </a:p>
          <a:p>
            <a:pPr algn="just"/>
            <a:r>
              <a:rPr lang="en-US" sz="1400" dirty="0"/>
              <a:t>It is planned to install microbarographs on the elements of the seismic array PS-45</a:t>
            </a:r>
          </a:p>
          <a:p>
            <a:pPr algn="just"/>
            <a:endParaRPr lang="en-US" sz="1400" dirty="0"/>
          </a:p>
          <a:p>
            <a:pPr algn="just"/>
            <a:r>
              <a:rPr lang="en-US" sz="1400" dirty="0"/>
              <a:t>Among the highlights of the current year:</a:t>
            </a:r>
          </a:p>
          <a:p>
            <a:pPr algn="just"/>
            <a:r>
              <a:rPr lang="en-US" sz="1400" dirty="0"/>
              <a:t>- Eruption of Etna</a:t>
            </a:r>
          </a:p>
          <a:p>
            <a:pPr algn="just"/>
            <a:r>
              <a:rPr lang="en-US" sz="1400" dirty="0"/>
              <a:t>- NATO exercises</a:t>
            </a:r>
            <a:endParaRPr lang="ru-RU" sz="1400" dirty="0"/>
          </a:p>
        </p:txBody>
      </p:sp>
      <p:pic>
        <p:nvPicPr>
          <p:cNvPr id="57347" name="Рисунок 57346">
            <a:extLst>
              <a:ext uri="{FF2B5EF4-FFF2-40B4-BE49-F238E27FC236}">
                <a16:creationId xmlns:a16="http://schemas.microsoft.com/office/drawing/2014/main" xmlns="" id="{277F678C-39F1-4770-8A70-2BDD7135E95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7025" y="2905152"/>
            <a:ext cx="3368780" cy="1847282"/>
          </a:xfrm>
          <a:prstGeom prst="rect">
            <a:avLst/>
          </a:prstGeom>
        </p:spPr>
      </p:pic>
      <p:pic>
        <p:nvPicPr>
          <p:cNvPr id="15" name="Рисунок 14">
            <a:extLst>
              <a:ext uri="{FF2B5EF4-FFF2-40B4-BE49-F238E27FC236}">
                <a16:creationId xmlns:a16="http://schemas.microsoft.com/office/drawing/2014/main" xmlns="" id="{C6034E3A-1DEF-467D-9A7E-5A0D005F0298}"/>
              </a:ext>
            </a:extLst>
          </p:cNvPr>
          <p:cNvPicPr/>
          <p:nvPr/>
        </p:nvPicPr>
        <p:blipFill rotWithShape="1">
          <a:blip r:embed="rId16" cstate="screen">
            <a:extLst>
              <a:ext uri="{28A0092B-C50C-407E-A947-70E740481C1C}">
                <a14:useLocalDpi xmlns:a14="http://schemas.microsoft.com/office/drawing/2010/main"/>
              </a:ext>
            </a:extLst>
          </a:blip>
          <a:srcRect b="36670"/>
          <a:stretch/>
        </p:blipFill>
        <p:spPr bwMode="auto">
          <a:xfrm>
            <a:off x="6697540" y="4233461"/>
            <a:ext cx="973057" cy="587213"/>
          </a:xfrm>
          <a:prstGeom prst="rect">
            <a:avLst/>
          </a:prstGeom>
          <a:ln>
            <a:noFill/>
          </a:ln>
          <a:extLst>
            <a:ext uri="{53640926-AAD7-44D8-BBD7-CCE9431645EC}">
              <a14:shadowObscured xmlns:a14="http://schemas.microsoft.com/office/drawing/2010/main"/>
            </a:ext>
          </a:extLst>
        </p:spPr>
      </p:pic>
      <p:pic>
        <p:nvPicPr>
          <p:cNvPr id="6" name="Рисунок 5">
            <a:extLst>
              <a:ext uri="{FF2B5EF4-FFF2-40B4-BE49-F238E27FC236}">
                <a16:creationId xmlns:a16="http://schemas.microsoft.com/office/drawing/2014/main" xmlns="" id="{FF724E9C-2298-4519-87F7-BE315B24BD5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2026" y="5018241"/>
            <a:ext cx="1524871" cy="1580229"/>
          </a:xfrm>
          <a:prstGeom prst="rect">
            <a:avLst/>
          </a:prstGeom>
        </p:spPr>
      </p:pic>
      <p:pic>
        <p:nvPicPr>
          <p:cNvPr id="4" name="Рисунок 3">
            <a:extLst>
              <a:ext uri="{FF2B5EF4-FFF2-40B4-BE49-F238E27FC236}">
                <a16:creationId xmlns:a16="http://schemas.microsoft.com/office/drawing/2014/main" xmlns="" id="{060753A1-880A-47E8-9355-B6222EDC33D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393227" y="4958527"/>
            <a:ext cx="2321620" cy="1506699"/>
          </a:xfrm>
          <a:prstGeom prst="rect">
            <a:avLst/>
          </a:prstGeom>
        </p:spPr>
      </p:pic>
      <p:pic>
        <p:nvPicPr>
          <p:cNvPr id="34" name="Picture 2"/>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6"/>
          <a:stretch/>
        </p:blipFill>
        <p:spPr bwMode="auto">
          <a:xfrm>
            <a:off x="-10024" y="-46258"/>
            <a:ext cx="12192000" cy="902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6119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138</Words>
  <Application>Microsoft Office PowerPoint</Application>
  <PresentationFormat>Произвольный</PresentationFormat>
  <Paragraphs>8</Paragraphs>
  <Slides>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vt:i4>
      </vt:variant>
    </vt:vector>
  </HeadingPairs>
  <TitlesOfParts>
    <vt:vector size="2" baseType="lpstr">
      <vt:lpstr>Тема Office</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INFRASOUND MONITORING IN UKRAINE</dc:title>
  <dc:creator>Liashchuk</dc:creator>
  <cp:lastModifiedBy>acoustic</cp:lastModifiedBy>
  <cp:revision>3</cp:revision>
  <dcterms:created xsi:type="dcterms:W3CDTF">2021-04-27T12:32:00Z</dcterms:created>
  <dcterms:modified xsi:type="dcterms:W3CDTF">2021-06-17T22:51:43Z</dcterms:modified>
</cp:coreProperties>
</file>