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 id="2147483664" r:id="rId6"/>
    <p:sldMasterId id="2147483666" r:id="rId7"/>
    <p:sldMasterId id="2147483668" r:id="rId8"/>
    <p:sldMasterId id="2147483670" r:id="rId9"/>
    <p:sldMasterId id="2147483672" r:id="rId10"/>
  </p:sldMasterIdLst>
  <p:notesMasterIdLst>
    <p:notesMasterId r:id="rId24"/>
  </p:notesMasterIdLst>
  <p:sldIdLst>
    <p:sldId id="256" r:id="rId11"/>
    <p:sldId id="258" r:id="rId12"/>
    <p:sldId id="336" r:id="rId13"/>
    <p:sldId id="337" r:id="rId14"/>
    <p:sldId id="338" r:id="rId15"/>
    <p:sldId id="261" r:id="rId16"/>
    <p:sldId id="262" r:id="rId17"/>
    <p:sldId id="267" r:id="rId18"/>
    <p:sldId id="268" r:id="rId19"/>
    <p:sldId id="264" r:id="rId20"/>
    <p:sldId id="266" r:id="rId21"/>
    <p:sldId id="265" r:id="rId22"/>
    <p:sldId id="263" r:id="rId23"/>
  </p:sldIdLst>
  <p:sldSz cx="9144000" cy="5143500" type="screen16x9"/>
  <p:notesSz cx="6858000" cy="9144000"/>
  <p:defaultTextStyle>
    <a:defPPr>
      <a:defRPr lang="en-US"/>
    </a:defPPr>
    <a:lvl1pPr marL="0" algn="l" defTabSz="89714" rtl="0" eaLnBrk="1" latinLnBrk="0" hangingPunct="1">
      <a:defRPr sz="353" kern="1200">
        <a:solidFill>
          <a:schemeClr val="tx1"/>
        </a:solidFill>
        <a:latin typeface="+mn-lt"/>
        <a:ea typeface="+mn-ea"/>
        <a:cs typeface="+mn-cs"/>
      </a:defRPr>
    </a:lvl1pPr>
    <a:lvl2pPr marL="89714" algn="l" defTabSz="89714" rtl="0" eaLnBrk="1" latinLnBrk="0" hangingPunct="1">
      <a:defRPr sz="353" kern="1200">
        <a:solidFill>
          <a:schemeClr val="tx1"/>
        </a:solidFill>
        <a:latin typeface="+mn-lt"/>
        <a:ea typeface="+mn-ea"/>
        <a:cs typeface="+mn-cs"/>
      </a:defRPr>
    </a:lvl2pPr>
    <a:lvl3pPr marL="179431" algn="l" defTabSz="89714" rtl="0" eaLnBrk="1" latinLnBrk="0" hangingPunct="1">
      <a:defRPr sz="353" kern="1200">
        <a:solidFill>
          <a:schemeClr val="tx1"/>
        </a:solidFill>
        <a:latin typeface="+mn-lt"/>
        <a:ea typeface="+mn-ea"/>
        <a:cs typeface="+mn-cs"/>
      </a:defRPr>
    </a:lvl3pPr>
    <a:lvl4pPr marL="269146" algn="l" defTabSz="89714" rtl="0" eaLnBrk="1" latinLnBrk="0" hangingPunct="1">
      <a:defRPr sz="353" kern="1200">
        <a:solidFill>
          <a:schemeClr val="tx1"/>
        </a:solidFill>
        <a:latin typeface="+mn-lt"/>
        <a:ea typeface="+mn-ea"/>
        <a:cs typeface="+mn-cs"/>
      </a:defRPr>
    </a:lvl4pPr>
    <a:lvl5pPr marL="358861" algn="l" defTabSz="89714" rtl="0" eaLnBrk="1" latinLnBrk="0" hangingPunct="1">
      <a:defRPr sz="353" kern="1200">
        <a:solidFill>
          <a:schemeClr val="tx1"/>
        </a:solidFill>
        <a:latin typeface="+mn-lt"/>
        <a:ea typeface="+mn-ea"/>
        <a:cs typeface="+mn-cs"/>
      </a:defRPr>
    </a:lvl5pPr>
    <a:lvl6pPr marL="448576" algn="l" defTabSz="89714" rtl="0" eaLnBrk="1" latinLnBrk="0" hangingPunct="1">
      <a:defRPr sz="353" kern="1200">
        <a:solidFill>
          <a:schemeClr val="tx1"/>
        </a:solidFill>
        <a:latin typeface="+mn-lt"/>
        <a:ea typeface="+mn-ea"/>
        <a:cs typeface="+mn-cs"/>
      </a:defRPr>
    </a:lvl6pPr>
    <a:lvl7pPr marL="538290" algn="l" defTabSz="89714" rtl="0" eaLnBrk="1" latinLnBrk="0" hangingPunct="1">
      <a:defRPr sz="353" kern="1200">
        <a:solidFill>
          <a:schemeClr val="tx1"/>
        </a:solidFill>
        <a:latin typeface="+mn-lt"/>
        <a:ea typeface="+mn-ea"/>
        <a:cs typeface="+mn-cs"/>
      </a:defRPr>
    </a:lvl7pPr>
    <a:lvl8pPr marL="628007" algn="l" defTabSz="89714" rtl="0" eaLnBrk="1" latinLnBrk="0" hangingPunct="1">
      <a:defRPr sz="353" kern="1200">
        <a:solidFill>
          <a:schemeClr val="tx1"/>
        </a:solidFill>
        <a:latin typeface="+mn-lt"/>
        <a:ea typeface="+mn-ea"/>
        <a:cs typeface="+mn-cs"/>
      </a:defRPr>
    </a:lvl8pPr>
    <a:lvl9pPr marL="717721" algn="l" defTabSz="89714" rtl="0" eaLnBrk="1" latinLnBrk="0" hangingPunct="1">
      <a:defRPr sz="35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C5DF"/>
    <a:srgbClr val="E1E1E1"/>
    <a:srgbClr val="00A1BC"/>
    <a:srgbClr val="00B4D2"/>
    <a:srgbClr val="00A0D2"/>
    <a:srgbClr val="0095BB"/>
    <a:srgbClr val="00B0DC"/>
    <a:srgbClr val="00B0BE"/>
    <a:srgbClr val="008DB0"/>
    <a:srgbClr val="00B3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70D8D-20C0-49B5-B1E2-CCC3377C9820}" v="1408" dt="2021-06-10T09:11:53.624"/>
    <p1510:client id="{3240E753-0888-4D36-AA69-82C4996FA707}" v="181" dt="2021-06-10T16:40:45.958"/>
    <p1510:client id="{65A795A5-8719-4FC0-BF3F-A49039732A0C}" v="1119" dt="2021-06-11T19:00:18.432"/>
    <p1510:client id="{81286BCB-164B-44DC-9742-BEDC0555803D}" v="1035" dt="2021-06-12T16:42:03.026"/>
    <p1510:client id="{994F2F33-D3A0-498E-8DB5-BAF5E50F9054}" v="46" dt="2021-06-10T09:13:59.738"/>
    <p1510:client id="{A45D1356-B36A-47CB-B5BE-51634087CB09}" v="2" dt="2021-06-11T10:07:11.744"/>
    <p1510:client id="{BB10EFEB-6C45-4793-BAFF-4451A0CB6251}" v="3" dt="2021-06-10T19:46:19.337"/>
    <p1510:client id="{CC6D3CA6-3194-4C59-A2CC-F6BC0FBF762F}" v="65" dt="2021-06-10T16:35:22.623"/>
    <p1510:client id="{CE955C8B-65AE-4562-A408-CB06E4804E4D}" v="72" dt="2021-06-11T09:11:24.517"/>
    <p1510:client id="{D99733F7-2931-4E2C-A971-41F1821647D2}" v="43" dt="2021-06-11T08:50:08.322"/>
    <p1510:client id="{E67E94E7-FB38-4287-936F-0E963D28D2E8}" v="1098" dt="2021-06-11T09:11:42.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PKA Anne" userId="S::anne.tipka@ctbto.org::104af35c-b7e0-4e07-a92d-5014aae31c75" providerId="AD" clId="Web-{D2BB6D49-9A3D-4210-8C81-00F4F4508315}"/>
    <pc:docChg chg="modSld">
      <pc:chgData name="TIPKA Anne" userId="S::anne.tipka@ctbto.org::104af35c-b7e0-4e07-a92d-5014aae31c75" providerId="AD" clId="Web-{D2BB6D49-9A3D-4210-8C81-00F4F4508315}" dt="2021-06-09T16:35:54.062" v="354" actId="14100"/>
      <pc:docMkLst>
        <pc:docMk/>
      </pc:docMkLst>
      <pc:sldChg chg="modSp">
        <pc:chgData name="TIPKA Anne" userId="S::anne.tipka@ctbto.org::104af35c-b7e0-4e07-a92d-5014aae31c75" providerId="AD" clId="Web-{D2BB6D49-9A3D-4210-8C81-00F4F4508315}" dt="2021-06-09T16:35:54.062" v="354" actId="14100"/>
        <pc:sldMkLst>
          <pc:docMk/>
          <pc:sldMk cId="33251524" sldId="264"/>
        </pc:sldMkLst>
        <pc:spChg chg="mod">
          <ac:chgData name="TIPKA Anne" userId="S::anne.tipka@ctbto.org::104af35c-b7e0-4e07-a92d-5014aae31c75" providerId="AD" clId="Web-{D2BB6D49-9A3D-4210-8C81-00F4F4508315}" dt="2021-06-09T16:35:54.062" v="354" actId="14100"/>
          <ac:spMkLst>
            <pc:docMk/>
            <pc:sldMk cId="33251524" sldId="264"/>
            <ac:spMk id="2" creationId="{F941B5F3-E188-44A7-BBFE-84AFB17B26E9}"/>
          </ac:spMkLst>
        </pc:spChg>
      </pc:sldChg>
    </pc:docChg>
  </pc:docChgLst>
  <pc:docChgLst>
    <pc:chgData name="TIPKA Anne" userId="S::anne.tipka@ctbto.org::104af35c-b7e0-4e07-a92d-5014aae31c75" providerId="AD" clId="Web-{22470D8D-20C0-49B5-B1E2-CCC3377C9820}"/>
    <pc:docChg chg="modSld">
      <pc:chgData name="TIPKA Anne" userId="S::anne.tipka@ctbto.org::104af35c-b7e0-4e07-a92d-5014aae31c75" providerId="AD" clId="Web-{22470D8D-20C0-49B5-B1E2-CCC3377C9820}" dt="2021-06-10T09:11:53.624" v="798" actId="1076"/>
      <pc:docMkLst>
        <pc:docMk/>
      </pc:docMkLst>
      <pc:sldChg chg="modSp">
        <pc:chgData name="TIPKA Anne" userId="S::anne.tipka@ctbto.org::104af35c-b7e0-4e07-a92d-5014aae31c75" providerId="AD" clId="Web-{22470D8D-20C0-49B5-B1E2-CCC3377C9820}" dt="2021-06-10T08:34:01.786" v="270" actId="20577"/>
        <pc:sldMkLst>
          <pc:docMk/>
          <pc:sldMk cId="1968836668" sldId="260"/>
        </pc:sldMkLst>
        <pc:spChg chg="mod">
          <ac:chgData name="TIPKA Anne" userId="S::anne.tipka@ctbto.org::104af35c-b7e0-4e07-a92d-5014aae31c75" providerId="AD" clId="Web-{22470D8D-20C0-49B5-B1E2-CCC3377C9820}" dt="2021-06-10T08:34:01.786" v="270" actId="20577"/>
          <ac:spMkLst>
            <pc:docMk/>
            <pc:sldMk cId="1968836668" sldId="260"/>
            <ac:spMk id="3" creationId="{D46E2110-6530-F74F-BC2B-C4AB2093820E}"/>
          </ac:spMkLst>
        </pc:spChg>
      </pc:sldChg>
      <pc:sldChg chg="addSp delSp modSp">
        <pc:chgData name="TIPKA Anne" userId="S::anne.tipka@ctbto.org::104af35c-b7e0-4e07-a92d-5014aae31c75" providerId="AD" clId="Web-{22470D8D-20C0-49B5-B1E2-CCC3377C9820}" dt="2021-06-10T08:33:37.333" v="263"/>
        <pc:sldMkLst>
          <pc:docMk/>
          <pc:sldMk cId="83330961" sldId="261"/>
        </pc:sldMkLst>
        <pc:spChg chg="mod">
          <ac:chgData name="TIPKA Anne" userId="S::anne.tipka@ctbto.org::104af35c-b7e0-4e07-a92d-5014aae31c75" providerId="AD" clId="Web-{22470D8D-20C0-49B5-B1E2-CCC3377C9820}" dt="2021-06-10T08:32:06.205" v="253" actId="20577"/>
          <ac:spMkLst>
            <pc:docMk/>
            <pc:sldMk cId="83330961" sldId="261"/>
            <ac:spMk id="2" creationId="{EDE7E034-9796-43AD-88CA-F76D122546F4}"/>
          </ac:spMkLst>
        </pc:spChg>
        <pc:spChg chg="mod">
          <ac:chgData name="TIPKA Anne" userId="S::anne.tipka@ctbto.org::104af35c-b7e0-4e07-a92d-5014aae31c75" providerId="AD" clId="Web-{22470D8D-20C0-49B5-B1E2-CCC3377C9820}" dt="2021-06-10T08:33:34.129" v="262" actId="20577"/>
          <ac:spMkLst>
            <pc:docMk/>
            <pc:sldMk cId="83330961" sldId="261"/>
            <ac:spMk id="3" creationId="{8F08A0E1-9153-1C4C-BD91-C76D2ABA3F66}"/>
          </ac:spMkLst>
        </pc:spChg>
        <pc:spChg chg="add">
          <ac:chgData name="TIPKA Anne" userId="S::anne.tipka@ctbto.org::104af35c-b7e0-4e07-a92d-5014aae31c75" providerId="AD" clId="Web-{22470D8D-20C0-49B5-B1E2-CCC3377C9820}" dt="2021-06-10T08:31:02.766" v="231"/>
          <ac:spMkLst>
            <pc:docMk/>
            <pc:sldMk cId="83330961" sldId="261"/>
            <ac:spMk id="6" creationId="{A4351387-4422-435B-962F-70BFF5ABB033}"/>
          </ac:spMkLst>
        </pc:spChg>
        <pc:spChg chg="add del mod">
          <ac:chgData name="TIPKA Anne" userId="S::anne.tipka@ctbto.org::104af35c-b7e0-4e07-a92d-5014aae31c75" providerId="AD" clId="Web-{22470D8D-20C0-49B5-B1E2-CCC3377C9820}" dt="2021-06-10T08:33:37.333" v="263"/>
          <ac:spMkLst>
            <pc:docMk/>
            <pc:sldMk cId="83330961" sldId="261"/>
            <ac:spMk id="8" creationId="{CB7C88AC-A967-4ECD-939F-34C74A746DA7}"/>
          </ac:spMkLst>
        </pc:spChg>
      </pc:sldChg>
      <pc:sldChg chg="addSp modSp">
        <pc:chgData name="TIPKA Anne" userId="S::anne.tipka@ctbto.org::104af35c-b7e0-4e07-a92d-5014aae31c75" providerId="AD" clId="Web-{22470D8D-20C0-49B5-B1E2-CCC3377C9820}" dt="2021-06-10T09:06:27.241" v="793" actId="14100"/>
        <pc:sldMkLst>
          <pc:docMk/>
          <pc:sldMk cId="33251524" sldId="264"/>
        </pc:sldMkLst>
        <pc:spChg chg="mod">
          <ac:chgData name="TIPKA Anne" userId="S::anne.tipka@ctbto.org::104af35c-b7e0-4e07-a92d-5014aae31c75" providerId="AD" clId="Web-{22470D8D-20C0-49B5-B1E2-CCC3377C9820}" dt="2021-06-10T08:58:30.838" v="732" actId="20577"/>
          <ac:spMkLst>
            <pc:docMk/>
            <pc:sldMk cId="33251524" sldId="264"/>
            <ac:spMk id="2" creationId="{F941B5F3-E188-44A7-BBFE-84AFB17B26E9}"/>
          </ac:spMkLst>
        </pc:spChg>
        <pc:picChg chg="add mod">
          <ac:chgData name="TIPKA Anne" userId="S::anne.tipka@ctbto.org::104af35c-b7e0-4e07-a92d-5014aae31c75" providerId="AD" clId="Web-{22470D8D-20C0-49B5-B1E2-CCC3377C9820}" dt="2021-06-10T09:06:27.241" v="793" actId="14100"/>
          <ac:picMkLst>
            <pc:docMk/>
            <pc:sldMk cId="33251524" sldId="264"/>
            <ac:picMk id="4" creationId="{6ED8B86B-D657-49F4-BE38-E7B9FA3C299A}"/>
          </ac:picMkLst>
        </pc:picChg>
      </pc:sldChg>
      <pc:sldChg chg="addSp modSp">
        <pc:chgData name="TIPKA Anne" userId="S::anne.tipka@ctbto.org::104af35c-b7e0-4e07-a92d-5014aae31c75" providerId="AD" clId="Web-{22470D8D-20C0-49B5-B1E2-CCC3377C9820}" dt="2021-06-10T09:11:53.624" v="798" actId="1076"/>
        <pc:sldMkLst>
          <pc:docMk/>
          <pc:sldMk cId="2309690515" sldId="266"/>
        </pc:sldMkLst>
        <pc:spChg chg="mod">
          <ac:chgData name="TIPKA Anne" userId="S::anne.tipka@ctbto.org::104af35c-b7e0-4e07-a92d-5014aae31c75" providerId="AD" clId="Web-{22470D8D-20C0-49B5-B1E2-CCC3377C9820}" dt="2021-06-10T09:01:30.421" v="788" actId="14100"/>
          <ac:spMkLst>
            <pc:docMk/>
            <pc:sldMk cId="2309690515" sldId="266"/>
            <ac:spMk id="2" creationId="{F941B5F3-E188-44A7-BBFE-84AFB17B26E9}"/>
          </ac:spMkLst>
        </pc:spChg>
        <pc:picChg chg="mod">
          <ac:chgData name="TIPKA Anne" userId="S::anne.tipka@ctbto.org::104af35c-b7e0-4e07-a92d-5014aae31c75" providerId="AD" clId="Web-{22470D8D-20C0-49B5-B1E2-CCC3377C9820}" dt="2021-06-10T09:01:23.405" v="787" actId="14100"/>
          <ac:picMkLst>
            <pc:docMk/>
            <pc:sldMk cId="2309690515" sldId="266"/>
            <ac:picMk id="3" creationId="{CC0A1AF8-1A48-41FC-B078-828EB82FCCA8}"/>
          </ac:picMkLst>
        </pc:picChg>
        <pc:picChg chg="add mod">
          <ac:chgData name="TIPKA Anne" userId="S::anne.tipka@ctbto.org::104af35c-b7e0-4e07-a92d-5014aae31c75" providerId="AD" clId="Web-{22470D8D-20C0-49B5-B1E2-CCC3377C9820}" dt="2021-06-10T09:11:53.624" v="798" actId="1076"/>
          <ac:picMkLst>
            <pc:docMk/>
            <pc:sldMk cId="2309690515" sldId="266"/>
            <ac:picMk id="4" creationId="{601D6794-8F62-4C97-9C03-888FEDCB3885}"/>
          </ac:picMkLst>
        </pc:picChg>
      </pc:sldChg>
    </pc:docChg>
  </pc:docChgLst>
  <pc:docChgLst>
    <pc:chgData name="TIPKA Anne" userId="S::anne.tipka@ctbto.org::104af35c-b7e0-4e07-a92d-5014aae31c75" providerId="AD" clId="Web-{1AEB7FC8-A26F-4BCA-9B8C-4279C4C22BEC}"/>
    <pc:docChg chg="addSld modSld">
      <pc:chgData name="TIPKA Anne" userId="S::anne.tipka@ctbto.org::104af35c-b7e0-4e07-a92d-5014aae31c75" providerId="AD" clId="Web-{1AEB7FC8-A26F-4BCA-9B8C-4279C4C22BEC}" dt="2021-06-09T08:22:04.211" v="55" actId="20577"/>
      <pc:docMkLst>
        <pc:docMk/>
      </pc:docMkLst>
      <pc:sldChg chg="modSp">
        <pc:chgData name="TIPKA Anne" userId="S::anne.tipka@ctbto.org::104af35c-b7e0-4e07-a92d-5014aae31c75" providerId="AD" clId="Web-{1AEB7FC8-A26F-4BCA-9B8C-4279C4C22BEC}" dt="2021-06-09T08:21:33.929" v="45" actId="20577"/>
        <pc:sldMkLst>
          <pc:docMk/>
          <pc:sldMk cId="33251524" sldId="264"/>
        </pc:sldMkLst>
        <pc:spChg chg="mod">
          <ac:chgData name="TIPKA Anne" userId="S::anne.tipka@ctbto.org::104af35c-b7e0-4e07-a92d-5014aae31c75" providerId="AD" clId="Web-{1AEB7FC8-A26F-4BCA-9B8C-4279C4C22BEC}" dt="2021-06-09T08:21:14.616" v="26" actId="20577"/>
          <ac:spMkLst>
            <pc:docMk/>
            <pc:sldMk cId="33251524" sldId="264"/>
            <ac:spMk id="2" creationId="{F941B5F3-E188-44A7-BBFE-84AFB17B26E9}"/>
          </ac:spMkLst>
        </pc:spChg>
        <pc:spChg chg="mod">
          <ac:chgData name="TIPKA Anne" userId="S::anne.tipka@ctbto.org::104af35c-b7e0-4e07-a92d-5014aae31c75" providerId="AD" clId="Web-{1AEB7FC8-A26F-4BCA-9B8C-4279C4C22BEC}" dt="2021-06-09T08:21:33.929" v="45" actId="20577"/>
          <ac:spMkLst>
            <pc:docMk/>
            <pc:sldMk cId="33251524" sldId="264"/>
            <ac:spMk id="6" creationId="{9BD61A26-8817-734C-BEA4-DD8D46B8978D}"/>
          </ac:spMkLst>
        </pc:spChg>
      </pc:sldChg>
      <pc:sldChg chg="add replId">
        <pc:chgData name="TIPKA Anne" userId="S::anne.tipka@ctbto.org::104af35c-b7e0-4e07-a92d-5014aae31c75" providerId="AD" clId="Web-{1AEB7FC8-A26F-4BCA-9B8C-4279C4C22BEC}" dt="2021-06-09T08:19:14.566" v="0"/>
        <pc:sldMkLst>
          <pc:docMk/>
          <pc:sldMk cId="1373637649" sldId="265"/>
        </pc:sldMkLst>
      </pc:sldChg>
      <pc:sldChg chg="modSp add replId">
        <pc:chgData name="TIPKA Anne" userId="S::anne.tipka@ctbto.org::104af35c-b7e0-4e07-a92d-5014aae31c75" providerId="AD" clId="Web-{1AEB7FC8-A26F-4BCA-9B8C-4279C4C22BEC}" dt="2021-06-09T08:22:04.211" v="55" actId="20577"/>
        <pc:sldMkLst>
          <pc:docMk/>
          <pc:sldMk cId="2309690515" sldId="266"/>
        </pc:sldMkLst>
        <pc:spChg chg="mod">
          <ac:chgData name="TIPKA Anne" userId="S::anne.tipka@ctbto.org::104af35c-b7e0-4e07-a92d-5014aae31c75" providerId="AD" clId="Web-{1AEB7FC8-A26F-4BCA-9B8C-4279C4C22BEC}" dt="2021-06-09T08:22:04.211" v="55" actId="20577"/>
          <ac:spMkLst>
            <pc:docMk/>
            <pc:sldMk cId="2309690515" sldId="266"/>
            <ac:spMk id="6" creationId="{9BD61A26-8817-734C-BEA4-DD8D46B8978D}"/>
          </ac:spMkLst>
        </pc:spChg>
      </pc:sldChg>
    </pc:docChg>
  </pc:docChgLst>
  <pc:docChgLst>
    <pc:chgData name="KUSMIERCZYK-MICHULEC Jolanta" userId="S::jolanta.kusmierczyk-michulec@ctbto.org::05d9cbd9-4c11-4f85-b68a-7266e5115767" providerId="AD" clId="Web-{3240E753-0888-4D36-AA69-82C4996FA707}"/>
    <pc:docChg chg="addSld modSld">
      <pc:chgData name="KUSMIERCZYK-MICHULEC Jolanta" userId="S::jolanta.kusmierczyk-michulec@ctbto.org::05d9cbd9-4c11-4f85-b68a-7266e5115767" providerId="AD" clId="Web-{3240E753-0888-4D36-AA69-82C4996FA707}" dt="2021-06-10T16:40:42.379" v="97" actId="20577"/>
      <pc:docMkLst>
        <pc:docMk/>
      </pc:docMkLst>
      <pc:sldChg chg="modSp">
        <pc:chgData name="KUSMIERCZYK-MICHULEC Jolanta" userId="S::jolanta.kusmierczyk-michulec@ctbto.org::05d9cbd9-4c11-4f85-b68a-7266e5115767" providerId="AD" clId="Web-{3240E753-0888-4D36-AA69-82C4996FA707}" dt="2021-06-10T16:38:29.047" v="12" actId="20577"/>
        <pc:sldMkLst>
          <pc:docMk/>
          <pc:sldMk cId="3995812244" sldId="267"/>
        </pc:sldMkLst>
        <pc:spChg chg="mod">
          <ac:chgData name="KUSMIERCZYK-MICHULEC Jolanta" userId="S::jolanta.kusmierczyk-michulec@ctbto.org::05d9cbd9-4c11-4f85-b68a-7266e5115767" providerId="AD" clId="Web-{3240E753-0888-4D36-AA69-82C4996FA707}" dt="2021-06-10T16:38:29.047" v="12" actId="20577"/>
          <ac:spMkLst>
            <pc:docMk/>
            <pc:sldMk cId="3995812244" sldId="267"/>
            <ac:spMk id="2" creationId="{F941B5F3-E188-44A7-BBFE-84AFB17B26E9}"/>
          </ac:spMkLst>
        </pc:spChg>
      </pc:sldChg>
      <pc:sldChg chg="modSp add replId">
        <pc:chgData name="KUSMIERCZYK-MICHULEC Jolanta" userId="S::jolanta.kusmierczyk-michulec@ctbto.org::05d9cbd9-4c11-4f85-b68a-7266e5115767" providerId="AD" clId="Web-{3240E753-0888-4D36-AA69-82C4996FA707}" dt="2021-06-10T16:40:42.379" v="97" actId="20577"/>
        <pc:sldMkLst>
          <pc:docMk/>
          <pc:sldMk cId="1383058743" sldId="268"/>
        </pc:sldMkLst>
        <pc:spChg chg="mod">
          <ac:chgData name="KUSMIERCZYK-MICHULEC Jolanta" userId="S::jolanta.kusmierczyk-michulec@ctbto.org::05d9cbd9-4c11-4f85-b68a-7266e5115767" providerId="AD" clId="Web-{3240E753-0888-4D36-AA69-82C4996FA707}" dt="2021-06-10T16:40:42.379" v="97" actId="20577"/>
          <ac:spMkLst>
            <pc:docMk/>
            <pc:sldMk cId="1383058743" sldId="268"/>
            <ac:spMk id="2" creationId="{F941B5F3-E188-44A7-BBFE-84AFB17B26E9}"/>
          </ac:spMkLst>
        </pc:spChg>
        <pc:spChg chg="mod">
          <ac:chgData name="KUSMIERCZYK-MICHULEC Jolanta" userId="S::jolanta.kusmierczyk-michulec@ctbto.org::05d9cbd9-4c11-4f85-b68a-7266e5115767" providerId="AD" clId="Web-{3240E753-0888-4D36-AA69-82C4996FA707}" dt="2021-06-10T16:39:38.221" v="43" actId="20577"/>
          <ac:spMkLst>
            <pc:docMk/>
            <pc:sldMk cId="1383058743" sldId="268"/>
            <ac:spMk id="6" creationId="{9BD61A26-8817-734C-BEA4-DD8D46B8978D}"/>
          </ac:spMkLst>
        </pc:spChg>
      </pc:sldChg>
    </pc:docChg>
  </pc:docChgLst>
  <pc:docChgLst>
    <pc:chgData name="TIPKA Anne" userId="104af35c-b7e0-4e07-a92d-5014aae31c75" providerId="ADAL" clId="{994F2F33-D3A0-498E-8DB5-BAF5E50F9054}"/>
    <pc:docChg chg="custSel modSld">
      <pc:chgData name="TIPKA Anne" userId="104af35c-b7e0-4e07-a92d-5014aae31c75" providerId="ADAL" clId="{994F2F33-D3A0-498E-8DB5-BAF5E50F9054}" dt="2021-06-10T09:13:59.738" v="43" actId="478"/>
      <pc:docMkLst>
        <pc:docMk/>
      </pc:docMkLst>
      <pc:sldChg chg="delSp modSp mod">
        <pc:chgData name="TIPKA Anne" userId="104af35c-b7e0-4e07-a92d-5014aae31c75" providerId="ADAL" clId="{994F2F33-D3A0-498E-8DB5-BAF5E50F9054}" dt="2021-06-10T09:13:59.738" v="43" actId="478"/>
        <pc:sldMkLst>
          <pc:docMk/>
          <pc:sldMk cId="83330961" sldId="261"/>
        </pc:sldMkLst>
        <pc:spChg chg="mod">
          <ac:chgData name="TIPKA Anne" userId="104af35c-b7e0-4e07-a92d-5014aae31c75" providerId="ADAL" clId="{994F2F33-D3A0-498E-8DB5-BAF5E50F9054}" dt="2021-06-10T09:13:44.271" v="42" actId="20577"/>
          <ac:spMkLst>
            <pc:docMk/>
            <pc:sldMk cId="83330961" sldId="261"/>
            <ac:spMk id="2" creationId="{EDE7E034-9796-43AD-88CA-F76D122546F4}"/>
          </ac:spMkLst>
        </pc:spChg>
        <pc:spChg chg="del">
          <ac:chgData name="TIPKA Anne" userId="104af35c-b7e0-4e07-a92d-5014aae31c75" providerId="ADAL" clId="{994F2F33-D3A0-498E-8DB5-BAF5E50F9054}" dt="2021-06-10T09:13:59.738" v="43" actId="478"/>
          <ac:spMkLst>
            <pc:docMk/>
            <pc:sldMk cId="83330961" sldId="261"/>
            <ac:spMk id="6" creationId="{A4351387-4422-435B-962F-70BFF5ABB033}"/>
          </ac:spMkLst>
        </pc:spChg>
      </pc:sldChg>
    </pc:docChg>
  </pc:docChgLst>
  <pc:docChgLst>
    <pc:chgData name="KUSMIERCZYK-MICHULEC Jolanta" userId="S::jolanta.kusmierczyk-michulec@ctbto.org::05d9cbd9-4c11-4f85-b68a-7266e5115767" providerId="AD" clId="Web-{CC6D3CA6-3194-4C59-A2CC-F6BC0FBF762F}"/>
    <pc:docChg chg="addSld modSld">
      <pc:chgData name="KUSMIERCZYK-MICHULEC Jolanta" userId="S::jolanta.kusmierczyk-michulec@ctbto.org::05d9cbd9-4c11-4f85-b68a-7266e5115767" providerId="AD" clId="Web-{CC6D3CA6-3194-4C59-A2CC-F6BC0FBF762F}" dt="2021-06-10T16:35:22.623" v="34" actId="1076"/>
      <pc:docMkLst>
        <pc:docMk/>
      </pc:docMkLst>
      <pc:sldChg chg="modSp">
        <pc:chgData name="KUSMIERCZYK-MICHULEC Jolanta" userId="S::jolanta.kusmierczyk-michulec@ctbto.org::05d9cbd9-4c11-4f85-b68a-7266e5115767" providerId="AD" clId="Web-{CC6D3CA6-3194-4C59-A2CC-F6BC0FBF762F}" dt="2021-06-10T16:28:13.987" v="2" actId="20577"/>
        <pc:sldMkLst>
          <pc:docMk/>
          <pc:sldMk cId="4000463610" sldId="256"/>
        </pc:sldMkLst>
        <pc:spChg chg="mod">
          <ac:chgData name="KUSMIERCZYK-MICHULEC Jolanta" userId="S::jolanta.kusmierczyk-michulec@ctbto.org::05d9cbd9-4c11-4f85-b68a-7266e5115767" providerId="AD" clId="Web-{CC6D3CA6-3194-4C59-A2CC-F6BC0FBF762F}" dt="2021-06-10T16:28:13.987" v="2" actId="20577"/>
          <ac:spMkLst>
            <pc:docMk/>
            <pc:sldMk cId="4000463610" sldId="256"/>
            <ac:spMk id="4" creationId="{EEF774D5-8E1F-6744-9E49-DB689041ADBF}"/>
          </ac:spMkLst>
        </pc:spChg>
      </pc:sldChg>
      <pc:sldChg chg="delSp modSp add replId">
        <pc:chgData name="KUSMIERCZYK-MICHULEC Jolanta" userId="S::jolanta.kusmierczyk-michulec@ctbto.org::05d9cbd9-4c11-4f85-b68a-7266e5115767" providerId="AD" clId="Web-{CC6D3CA6-3194-4C59-A2CC-F6BC0FBF762F}" dt="2021-06-10T16:35:22.623" v="34" actId="1076"/>
        <pc:sldMkLst>
          <pc:docMk/>
          <pc:sldMk cId="3995812244" sldId="267"/>
        </pc:sldMkLst>
        <pc:spChg chg="mod">
          <ac:chgData name="KUSMIERCZYK-MICHULEC Jolanta" userId="S::jolanta.kusmierczyk-michulec@ctbto.org::05d9cbd9-4c11-4f85-b68a-7266e5115767" providerId="AD" clId="Web-{CC6D3CA6-3194-4C59-A2CC-F6BC0FBF762F}" dt="2021-06-10T16:35:22.623" v="34" actId="1076"/>
          <ac:spMkLst>
            <pc:docMk/>
            <pc:sldMk cId="3995812244" sldId="267"/>
            <ac:spMk id="2" creationId="{F941B5F3-E188-44A7-BBFE-84AFB17B26E9}"/>
          </ac:spMkLst>
        </pc:spChg>
        <pc:spChg chg="mod">
          <ac:chgData name="KUSMIERCZYK-MICHULEC Jolanta" userId="S::jolanta.kusmierczyk-michulec@ctbto.org::05d9cbd9-4c11-4f85-b68a-7266e5115767" providerId="AD" clId="Web-{CC6D3CA6-3194-4C59-A2CC-F6BC0FBF762F}" dt="2021-06-10T16:30:28.319" v="14" actId="20577"/>
          <ac:spMkLst>
            <pc:docMk/>
            <pc:sldMk cId="3995812244" sldId="267"/>
            <ac:spMk id="6" creationId="{9BD61A26-8817-734C-BEA4-DD8D46B8978D}"/>
          </ac:spMkLst>
        </pc:spChg>
        <pc:picChg chg="del">
          <ac:chgData name="KUSMIERCZYK-MICHULEC Jolanta" userId="S::jolanta.kusmierczyk-michulec@ctbto.org::05d9cbd9-4c11-4f85-b68a-7266e5115767" providerId="AD" clId="Web-{CC6D3CA6-3194-4C59-A2CC-F6BC0FBF762F}" dt="2021-06-10T16:29:28.255" v="4"/>
          <ac:picMkLst>
            <pc:docMk/>
            <pc:sldMk cId="3995812244" sldId="267"/>
            <ac:picMk id="4" creationId="{CA166D8A-299B-459A-B79D-B1FC74BEC21C}"/>
          </ac:picMkLst>
        </pc:picChg>
        <pc:picChg chg="del">
          <ac:chgData name="KUSMIERCZYK-MICHULEC Jolanta" userId="S::jolanta.kusmierczyk-michulec@ctbto.org::05d9cbd9-4c11-4f85-b68a-7266e5115767" providerId="AD" clId="Web-{CC6D3CA6-3194-4C59-A2CC-F6BC0FBF762F}" dt="2021-06-10T16:29:28.927" v="5"/>
          <ac:picMkLst>
            <pc:docMk/>
            <pc:sldMk cId="3995812244" sldId="267"/>
            <ac:picMk id="8" creationId="{4627A6D2-7978-4E17-BBE2-CB05444334AA}"/>
          </ac:picMkLst>
        </pc:picChg>
        <pc:picChg chg="del">
          <ac:chgData name="KUSMIERCZYK-MICHULEC Jolanta" userId="S::jolanta.kusmierczyk-michulec@ctbto.org::05d9cbd9-4c11-4f85-b68a-7266e5115767" providerId="AD" clId="Web-{CC6D3CA6-3194-4C59-A2CC-F6BC0FBF762F}" dt="2021-06-10T16:29:29.895" v="6"/>
          <ac:picMkLst>
            <pc:docMk/>
            <pc:sldMk cId="3995812244" sldId="267"/>
            <ac:picMk id="9" creationId="{7AA1485F-0A20-48BE-8437-EEAEC47A8406}"/>
          </ac:picMkLst>
        </pc:picChg>
      </pc:sldChg>
    </pc:docChg>
  </pc:docChgLst>
  <pc:docChgLst>
    <pc:chgData name="KIJIMA Yuichi" userId="S::yuichi.kijima@ctbto.org::7508134d-3943-4a1a-bef7-a854985d3832" providerId="AD" clId="Web-{A45D1356-B36A-47CB-B5BE-51634087CB09}"/>
    <pc:docChg chg="modSld">
      <pc:chgData name="KIJIMA Yuichi" userId="S::yuichi.kijima@ctbto.org::7508134d-3943-4a1a-bef7-a854985d3832" providerId="AD" clId="Web-{A45D1356-B36A-47CB-B5BE-51634087CB09}" dt="2021-06-11T10:07:11.744" v="0" actId="20577"/>
      <pc:docMkLst>
        <pc:docMk/>
      </pc:docMkLst>
      <pc:sldChg chg="modSp">
        <pc:chgData name="KIJIMA Yuichi" userId="S::yuichi.kijima@ctbto.org::7508134d-3943-4a1a-bef7-a854985d3832" providerId="AD" clId="Web-{A45D1356-B36A-47CB-B5BE-51634087CB09}" dt="2021-06-11T10:07:11.744" v="0" actId="20577"/>
        <pc:sldMkLst>
          <pc:docMk/>
          <pc:sldMk cId="1383058743" sldId="268"/>
        </pc:sldMkLst>
        <pc:spChg chg="mod">
          <ac:chgData name="KIJIMA Yuichi" userId="S::yuichi.kijima@ctbto.org::7508134d-3943-4a1a-bef7-a854985d3832" providerId="AD" clId="Web-{A45D1356-B36A-47CB-B5BE-51634087CB09}" dt="2021-06-11T10:07:11.744" v="0" actId="20577"/>
          <ac:spMkLst>
            <pc:docMk/>
            <pc:sldMk cId="1383058743" sldId="268"/>
            <ac:spMk id="2" creationId="{F941B5F3-E188-44A7-BBFE-84AFB17B26E9}"/>
          </ac:spMkLst>
        </pc:spChg>
      </pc:sldChg>
    </pc:docChg>
  </pc:docChgLst>
  <pc:docChgLst>
    <pc:chgData name="TIPKA Anne" userId="S::anne.tipka@ctbto.org::104af35c-b7e0-4e07-a92d-5014aae31c75" providerId="AD" clId="Web-{22AB853B-E1E5-4AC4-AE8A-BC079BCB7CC2}"/>
    <pc:docChg chg="modSld">
      <pc:chgData name="TIPKA Anne" userId="S::anne.tipka@ctbto.org::104af35c-b7e0-4e07-a92d-5014aae31c75" providerId="AD" clId="Web-{22AB853B-E1E5-4AC4-AE8A-BC079BCB7CC2}" dt="2021-06-10T08:25:29.761" v="223" actId="20577"/>
      <pc:docMkLst>
        <pc:docMk/>
      </pc:docMkLst>
      <pc:sldChg chg="addSp modSp">
        <pc:chgData name="TIPKA Anne" userId="S::anne.tipka@ctbto.org::104af35c-b7e0-4e07-a92d-5014aae31c75" providerId="AD" clId="Web-{22AB853B-E1E5-4AC4-AE8A-BC079BCB7CC2}" dt="2021-06-10T08:25:29.761" v="223" actId="20577"/>
        <pc:sldMkLst>
          <pc:docMk/>
          <pc:sldMk cId="83330961" sldId="261"/>
        </pc:sldMkLst>
        <pc:spChg chg="add mod">
          <ac:chgData name="TIPKA Anne" userId="S::anne.tipka@ctbto.org::104af35c-b7e0-4e07-a92d-5014aae31c75" providerId="AD" clId="Web-{22AB853B-E1E5-4AC4-AE8A-BC079BCB7CC2}" dt="2021-06-10T08:25:29.761" v="223" actId="20577"/>
          <ac:spMkLst>
            <pc:docMk/>
            <pc:sldMk cId="83330961" sldId="261"/>
            <ac:spMk id="2" creationId="{EDE7E034-9796-43AD-88CA-F76D122546F4}"/>
          </ac:spMkLst>
        </pc:spChg>
      </pc:sldChg>
      <pc:sldChg chg="addSp modSp">
        <pc:chgData name="TIPKA Anne" userId="S::anne.tipka@ctbto.org::104af35c-b7e0-4e07-a92d-5014aae31c75" providerId="AD" clId="Web-{22AB853B-E1E5-4AC4-AE8A-BC079BCB7CC2}" dt="2021-06-10T08:14:29.793" v="147" actId="1076"/>
        <pc:sldMkLst>
          <pc:docMk/>
          <pc:sldMk cId="33251524" sldId="264"/>
        </pc:sldMkLst>
        <pc:spChg chg="mod">
          <ac:chgData name="TIPKA Anne" userId="S::anne.tipka@ctbto.org::104af35c-b7e0-4e07-a92d-5014aae31c75" providerId="AD" clId="Web-{22AB853B-E1E5-4AC4-AE8A-BC079BCB7CC2}" dt="2021-06-10T08:14:29.793" v="147" actId="1076"/>
          <ac:spMkLst>
            <pc:docMk/>
            <pc:sldMk cId="33251524" sldId="264"/>
            <ac:spMk id="2" creationId="{F941B5F3-E188-44A7-BBFE-84AFB17B26E9}"/>
          </ac:spMkLst>
        </pc:spChg>
        <pc:picChg chg="add mod">
          <ac:chgData name="TIPKA Anne" userId="S::anne.tipka@ctbto.org::104af35c-b7e0-4e07-a92d-5014aae31c75" providerId="AD" clId="Web-{22AB853B-E1E5-4AC4-AE8A-BC079BCB7CC2}" dt="2021-06-10T07:54:29.813" v="42" actId="1076"/>
          <ac:picMkLst>
            <pc:docMk/>
            <pc:sldMk cId="33251524" sldId="264"/>
            <ac:picMk id="3" creationId="{11838805-C583-45D1-A9B4-FE8CCEF48D8D}"/>
          </ac:picMkLst>
        </pc:picChg>
      </pc:sldChg>
      <pc:sldChg chg="addSp modSp">
        <pc:chgData name="TIPKA Anne" userId="S::anne.tipka@ctbto.org::104af35c-b7e0-4e07-a92d-5014aae31c75" providerId="AD" clId="Web-{22AB853B-E1E5-4AC4-AE8A-BC079BCB7CC2}" dt="2021-06-10T07:55:01.751" v="45" actId="1076"/>
        <pc:sldMkLst>
          <pc:docMk/>
          <pc:sldMk cId="2309690515" sldId="266"/>
        </pc:sldMkLst>
        <pc:picChg chg="add mod">
          <ac:chgData name="TIPKA Anne" userId="S::anne.tipka@ctbto.org::104af35c-b7e0-4e07-a92d-5014aae31c75" providerId="AD" clId="Web-{22AB853B-E1E5-4AC4-AE8A-BC079BCB7CC2}" dt="2021-06-10T07:55:01.751" v="45" actId="1076"/>
          <ac:picMkLst>
            <pc:docMk/>
            <pc:sldMk cId="2309690515" sldId="266"/>
            <ac:picMk id="3" creationId="{CC0A1AF8-1A48-41FC-B078-828EB82FCCA8}"/>
          </ac:picMkLst>
        </pc:picChg>
      </pc:sldChg>
    </pc:docChg>
  </pc:docChgLst>
  <pc:docChgLst>
    <pc:chgData name="LIU Boxue" userId="099ec7ca-3dc4-49dc-9b16-a0735df07997" providerId="ADAL" clId="{CE955C8B-65AE-4562-A408-CB06E4804E4D}"/>
    <pc:docChg chg="undo custSel delSld modSld">
      <pc:chgData name="LIU Boxue" userId="099ec7ca-3dc4-49dc-9b16-a0735df07997" providerId="ADAL" clId="{CE955C8B-65AE-4562-A408-CB06E4804E4D}" dt="2021-06-11T09:11:24.517" v="252" actId="20577"/>
      <pc:docMkLst>
        <pc:docMk/>
      </pc:docMkLst>
      <pc:sldChg chg="modSp mod">
        <pc:chgData name="LIU Boxue" userId="099ec7ca-3dc4-49dc-9b16-a0735df07997" providerId="ADAL" clId="{CE955C8B-65AE-4562-A408-CB06E4804E4D}" dt="2021-06-10T19:51:50.497" v="41" actId="20577"/>
        <pc:sldMkLst>
          <pc:docMk/>
          <pc:sldMk cId="4000463610" sldId="256"/>
        </pc:sldMkLst>
        <pc:spChg chg="mod">
          <ac:chgData name="LIU Boxue" userId="099ec7ca-3dc4-49dc-9b16-a0735df07997" providerId="ADAL" clId="{CE955C8B-65AE-4562-A408-CB06E4804E4D}" dt="2021-06-10T19:51:28.035" v="36"/>
          <ac:spMkLst>
            <pc:docMk/>
            <pc:sldMk cId="4000463610" sldId="256"/>
            <ac:spMk id="4" creationId="{EEF774D5-8E1F-6744-9E49-DB689041ADBF}"/>
          </ac:spMkLst>
        </pc:spChg>
        <pc:spChg chg="mod">
          <ac:chgData name="LIU Boxue" userId="099ec7ca-3dc4-49dc-9b16-a0735df07997" providerId="ADAL" clId="{CE955C8B-65AE-4562-A408-CB06E4804E4D}" dt="2021-06-10T19:51:50.497" v="41" actId="20577"/>
          <ac:spMkLst>
            <pc:docMk/>
            <pc:sldMk cId="4000463610" sldId="256"/>
            <ac:spMk id="11" creationId="{0C501917-BF0A-C54B-AB4E-B0C62C356E93}"/>
          </ac:spMkLst>
        </pc:spChg>
      </pc:sldChg>
      <pc:sldChg chg="del">
        <pc:chgData name="LIU Boxue" userId="099ec7ca-3dc4-49dc-9b16-a0735df07997" providerId="ADAL" clId="{CE955C8B-65AE-4562-A408-CB06E4804E4D}" dt="2021-06-10T20:12:22.114" v="166" actId="47"/>
        <pc:sldMkLst>
          <pc:docMk/>
          <pc:sldMk cId="3739932548" sldId="257"/>
        </pc:sldMkLst>
      </pc:sldChg>
      <pc:sldChg chg="modSp mod">
        <pc:chgData name="LIU Boxue" userId="099ec7ca-3dc4-49dc-9b16-a0735df07997" providerId="ADAL" clId="{CE955C8B-65AE-4562-A408-CB06E4804E4D}" dt="2021-06-11T08:42:48.897" v="236" actId="14100"/>
        <pc:sldMkLst>
          <pc:docMk/>
          <pc:sldMk cId="1207511384" sldId="258"/>
        </pc:sldMkLst>
        <pc:spChg chg="mod">
          <ac:chgData name="LIU Boxue" userId="099ec7ca-3dc4-49dc-9b16-a0735df07997" providerId="ADAL" clId="{CE955C8B-65AE-4562-A408-CB06E4804E4D}" dt="2021-06-11T08:42:48.897" v="236" actId="14100"/>
          <ac:spMkLst>
            <pc:docMk/>
            <pc:sldMk cId="1207511384" sldId="258"/>
            <ac:spMk id="2" creationId="{A093C329-0138-42D7-B230-F9F937E549BD}"/>
          </ac:spMkLst>
        </pc:spChg>
        <pc:spChg chg="mod">
          <ac:chgData name="LIU Boxue" userId="099ec7ca-3dc4-49dc-9b16-a0735df07997" providerId="ADAL" clId="{CE955C8B-65AE-4562-A408-CB06E4804E4D}" dt="2021-06-10T19:52:36.375" v="50" actId="255"/>
          <ac:spMkLst>
            <pc:docMk/>
            <pc:sldMk cId="1207511384" sldId="258"/>
            <ac:spMk id="5" creationId="{4039C0CC-243D-CE46-B51C-D0D8D7417568}"/>
          </ac:spMkLst>
        </pc:spChg>
      </pc:sldChg>
      <pc:sldChg chg="modSp mod">
        <pc:chgData name="LIU Boxue" userId="099ec7ca-3dc4-49dc-9b16-a0735df07997" providerId="ADAL" clId="{CE955C8B-65AE-4562-A408-CB06E4804E4D}" dt="2021-06-10T19:53:37.234" v="66" actId="255"/>
        <pc:sldMkLst>
          <pc:docMk/>
          <pc:sldMk cId="1968836668" sldId="260"/>
        </pc:sldMkLst>
        <pc:spChg chg="mod">
          <ac:chgData name="LIU Boxue" userId="099ec7ca-3dc4-49dc-9b16-a0735df07997" providerId="ADAL" clId="{CE955C8B-65AE-4562-A408-CB06E4804E4D}" dt="2021-06-10T19:53:37.234" v="66" actId="255"/>
          <ac:spMkLst>
            <pc:docMk/>
            <pc:sldMk cId="1968836668" sldId="260"/>
            <ac:spMk id="5" creationId="{7296ED61-5D14-6E44-BD9E-0A355C8A5320}"/>
          </ac:spMkLst>
        </pc:spChg>
      </pc:sldChg>
      <pc:sldChg chg="modSp mod">
        <pc:chgData name="LIU Boxue" userId="099ec7ca-3dc4-49dc-9b16-a0735df07997" providerId="ADAL" clId="{CE955C8B-65AE-4562-A408-CB06E4804E4D}" dt="2021-06-11T08:43:23.537" v="238" actId="14100"/>
        <pc:sldMkLst>
          <pc:docMk/>
          <pc:sldMk cId="83330961" sldId="261"/>
        </pc:sldMkLst>
        <pc:spChg chg="mod">
          <ac:chgData name="LIU Boxue" userId="099ec7ca-3dc4-49dc-9b16-a0735df07997" providerId="ADAL" clId="{CE955C8B-65AE-4562-A408-CB06E4804E4D}" dt="2021-06-11T08:43:23.537" v="238" actId="14100"/>
          <ac:spMkLst>
            <pc:docMk/>
            <pc:sldMk cId="83330961" sldId="261"/>
            <ac:spMk id="2" creationId="{EDE7E034-9796-43AD-88CA-F76D122546F4}"/>
          </ac:spMkLst>
        </pc:spChg>
        <pc:spChg chg="mod">
          <ac:chgData name="LIU Boxue" userId="099ec7ca-3dc4-49dc-9b16-a0735df07997" providerId="ADAL" clId="{CE955C8B-65AE-4562-A408-CB06E4804E4D}" dt="2021-06-11T08:38:37.533" v="214"/>
          <ac:spMkLst>
            <pc:docMk/>
            <pc:sldMk cId="83330961" sldId="261"/>
            <ac:spMk id="4" creationId="{B44A9686-9B15-6A49-B731-8C1372F7BCED}"/>
          </ac:spMkLst>
        </pc:spChg>
        <pc:spChg chg="mod">
          <ac:chgData name="LIU Boxue" userId="099ec7ca-3dc4-49dc-9b16-a0735df07997" providerId="ADAL" clId="{CE955C8B-65AE-4562-A408-CB06E4804E4D}" dt="2021-06-11T08:38:13.478" v="204" actId="20577"/>
          <ac:spMkLst>
            <pc:docMk/>
            <pc:sldMk cId="83330961" sldId="261"/>
            <ac:spMk id="5" creationId="{2ADB6E1F-BFF3-5141-AA36-25E897EA4384}"/>
          </ac:spMkLst>
        </pc:spChg>
      </pc:sldChg>
      <pc:sldChg chg="addSp delSp modSp mod">
        <pc:chgData name="LIU Boxue" userId="099ec7ca-3dc4-49dc-9b16-a0735df07997" providerId="ADAL" clId="{CE955C8B-65AE-4562-A408-CB06E4804E4D}" dt="2021-06-11T08:52:14.214" v="248" actId="478"/>
        <pc:sldMkLst>
          <pc:docMk/>
          <pc:sldMk cId="3996349163" sldId="262"/>
        </pc:sldMkLst>
        <pc:spChg chg="mod">
          <ac:chgData name="LIU Boxue" userId="099ec7ca-3dc4-49dc-9b16-a0735df07997" providerId="ADAL" clId="{CE955C8B-65AE-4562-A408-CB06E4804E4D}" dt="2021-06-11T08:51:59.217" v="247" actId="14100"/>
          <ac:spMkLst>
            <pc:docMk/>
            <pc:sldMk cId="3996349163" sldId="262"/>
            <ac:spMk id="2" creationId="{F941B5F3-E188-44A7-BBFE-84AFB17B26E9}"/>
          </ac:spMkLst>
        </pc:spChg>
        <pc:spChg chg="del">
          <ac:chgData name="LIU Boxue" userId="099ec7ca-3dc4-49dc-9b16-a0735df07997" providerId="ADAL" clId="{CE955C8B-65AE-4562-A408-CB06E4804E4D}" dt="2021-06-11T08:39:47.052" v="215" actId="478"/>
          <ac:spMkLst>
            <pc:docMk/>
            <pc:sldMk cId="3996349163" sldId="262"/>
            <ac:spMk id="5" creationId="{68D29476-7660-1049-BF58-5DE19B373679}"/>
          </ac:spMkLst>
        </pc:spChg>
        <pc:spChg chg="mod">
          <ac:chgData name="LIU Boxue" userId="099ec7ca-3dc4-49dc-9b16-a0735df07997" providerId="ADAL" clId="{CE955C8B-65AE-4562-A408-CB06E4804E4D}" dt="2021-06-10T20:17:20.656" v="195" actId="255"/>
          <ac:spMkLst>
            <pc:docMk/>
            <pc:sldMk cId="3996349163" sldId="262"/>
            <ac:spMk id="6" creationId="{9BD61A26-8817-734C-BEA4-DD8D46B8978D}"/>
          </ac:spMkLst>
        </pc:spChg>
        <pc:spChg chg="add mod">
          <ac:chgData name="LIU Boxue" userId="099ec7ca-3dc4-49dc-9b16-a0735df07997" providerId="ADAL" clId="{CE955C8B-65AE-4562-A408-CB06E4804E4D}" dt="2021-06-11T08:39:48.911" v="216"/>
          <ac:spMkLst>
            <pc:docMk/>
            <pc:sldMk cId="3996349163" sldId="262"/>
            <ac:spMk id="10" creationId="{49A11615-99CB-4E50-9A73-68AEE8F6B744}"/>
          </ac:spMkLst>
        </pc:spChg>
        <pc:spChg chg="del">
          <ac:chgData name="LIU Boxue" userId="099ec7ca-3dc4-49dc-9b16-a0735df07997" providerId="ADAL" clId="{CE955C8B-65AE-4562-A408-CB06E4804E4D}" dt="2021-06-11T08:52:14.214" v="248" actId="478"/>
          <ac:spMkLst>
            <pc:docMk/>
            <pc:sldMk cId="3996349163" sldId="262"/>
            <ac:spMk id="14" creationId="{0229D306-1C10-41D8-9DD5-99D8CA60C2CB}"/>
          </ac:spMkLst>
        </pc:spChg>
        <pc:picChg chg="mod">
          <ac:chgData name="LIU Boxue" userId="099ec7ca-3dc4-49dc-9b16-a0735df07997" providerId="ADAL" clId="{CE955C8B-65AE-4562-A408-CB06E4804E4D}" dt="2021-06-11T08:47:26.155" v="243" actId="14100"/>
          <ac:picMkLst>
            <pc:docMk/>
            <pc:sldMk cId="3996349163" sldId="262"/>
            <ac:picMk id="3" creationId="{B410938A-BA8D-4AB5-AAA6-82ACC641E70F}"/>
          </ac:picMkLst>
        </pc:picChg>
      </pc:sldChg>
      <pc:sldChg chg="modSp mod">
        <pc:chgData name="LIU Boxue" userId="099ec7ca-3dc4-49dc-9b16-a0735df07997" providerId="ADAL" clId="{CE955C8B-65AE-4562-A408-CB06E4804E4D}" dt="2021-06-11T08:42:07.781" v="234" actId="255"/>
        <pc:sldMkLst>
          <pc:docMk/>
          <pc:sldMk cId="341059226" sldId="263"/>
        </pc:sldMkLst>
        <pc:spChg chg="mod">
          <ac:chgData name="LIU Boxue" userId="099ec7ca-3dc4-49dc-9b16-a0735df07997" providerId="ADAL" clId="{CE955C8B-65AE-4562-A408-CB06E4804E4D}" dt="2021-06-10T20:12:10.877" v="165" actId="1076"/>
          <ac:spMkLst>
            <pc:docMk/>
            <pc:sldMk cId="341059226" sldId="263"/>
            <ac:spMk id="2" creationId="{C823E9B8-D8C1-4AD4-8A58-AE38C3370349}"/>
          </ac:spMkLst>
        </pc:spChg>
        <pc:spChg chg="mod">
          <ac:chgData name="LIU Boxue" userId="099ec7ca-3dc4-49dc-9b16-a0735df07997" providerId="ADAL" clId="{CE955C8B-65AE-4562-A408-CB06E4804E4D}" dt="2021-06-11T08:42:07.781" v="234" actId="255"/>
          <ac:spMkLst>
            <pc:docMk/>
            <pc:sldMk cId="341059226" sldId="263"/>
            <ac:spMk id="5" creationId="{5EF62D07-9530-2045-8576-F313AD944EC4}"/>
          </ac:spMkLst>
        </pc:spChg>
      </pc:sldChg>
      <pc:sldChg chg="addSp delSp modSp mod">
        <pc:chgData name="LIU Boxue" userId="099ec7ca-3dc4-49dc-9b16-a0735df07997" providerId="ADAL" clId="{CE955C8B-65AE-4562-A408-CB06E4804E4D}" dt="2021-06-11T08:41:23.654" v="222"/>
        <pc:sldMkLst>
          <pc:docMk/>
          <pc:sldMk cId="33251524" sldId="264"/>
        </pc:sldMkLst>
        <pc:spChg chg="del">
          <ac:chgData name="LIU Boxue" userId="099ec7ca-3dc4-49dc-9b16-a0735df07997" providerId="ADAL" clId="{CE955C8B-65AE-4562-A408-CB06E4804E4D}" dt="2021-06-11T08:41:20.090" v="221" actId="478"/>
          <ac:spMkLst>
            <pc:docMk/>
            <pc:sldMk cId="33251524" sldId="264"/>
            <ac:spMk id="5" creationId="{68D29476-7660-1049-BF58-5DE19B373679}"/>
          </ac:spMkLst>
        </pc:spChg>
        <pc:spChg chg="add mod">
          <ac:chgData name="LIU Boxue" userId="099ec7ca-3dc4-49dc-9b16-a0735df07997" providerId="ADAL" clId="{CE955C8B-65AE-4562-A408-CB06E4804E4D}" dt="2021-06-11T08:41:23.654" v="222"/>
          <ac:spMkLst>
            <pc:docMk/>
            <pc:sldMk cId="33251524" sldId="264"/>
            <ac:spMk id="8" creationId="{594CEDD3-3240-43A0-A327-6F700E8DCF87}"/>
          </ac:spMkLst>
        </pc:spChg>
      </pc:sldChg>
      <pc:sldChg chg="addSp delSp modSp mod">
        <pc:chgData name="LIU Boxue" userId="099ec7ca-3dc4-49dc-9b16-a0735df07997" providerId="ADAL" clId="{CE955C8B-65AE-4562-A408-CB06E4804E4D}" dt="2021-06-11T09:11:24.517" v="252" actId="20577"/>
        <pc:sldMkLst>
          <pc:docMk/>
          <pc:sldMk cId="1373637649" sldId="265"/>
        </pc:sldMkLst>
        <pc:spChg chg="mod">
          <ac:chgData name="LIU Boxue" userId="099ec7ca-3dc4-49dc-9b16-a0735df07997" providerId="ADAL" clId="{CE955C8B-65AE-4562-A408-CB06E4804E4D}" dt="2021-06-11T09:11:24.517" v="252" actId="20577"/>
          <ac:spMkLst>
            <pc:docMk/>
            <pc:sldMk cId="1373637649" sldId="265"/>
            <ac:spMk id="2" creationId="{F941B5F3-E188-44A7-BBFE-84AFB17B26E9}"/>
          </ac:spMkLst>
        </pc:spChg>
        <pc:spChg chg="del">
          <ac:chgData name="LIU Boxue" userId="099ec7ca-3dc4-49dc-9b16-a0735df07997" providerId="ADAL" clId="{CE955C8B-65AE-4562-A408-CB06E4804E4D}" dt="2021-06-11T08:41:35.755" v="225" actId="478"/>
          <ac:spMkLst>
            <pc:docMk/>
            <pc:sldMk cId="1373637649" sldId="265"/>
            <ac:spMk id="5" creationId="{68D29476-7660-1049-BF58-5DE19B373679}"/>
          </ac:spMkLst>
        </pc:spChg>
        <pc:spChg chg="mod">
          <ac:chgData name="LIU Boxue" userId="099ec7ca-3dc4-49dc-9b16-a0735df07997" providerId="ADAL" clId="{CE955C8B-65AE-4562-A408-CB06E4804E4D}" dt="2021-06-10T20:02:58.575" v="148" actId="6549"/>
          <ac:spMkLst>
            <pc:docMk/>
            <pc:sldMk cId="1373637649" sldId="265"/>
            <ac:spMk id="6" creationId="{9BD61A26-8817-734C-BEA4-DD8D46B8978D}"/>
          </ac:spMkLst>
        </pc:spChg>
        <pc:spChg chg="add mod">
          <ac:chgData name="LIU Boxue" userId="099ec7ca-3dc4-49dc-9b16-a0735df07997" providerId="ADAL" clId="{CE955C8B-65AE-4562-A408-CB06E4804E4D}" dt="2021-06-11T08:41:38.157" v="226"/>
          <ac:spMkLst>
            <pc:docMk/>
            <pc:sldMk cId="1373637649" sldId="265"/>
            <ac:spMk id="10" creationId="{440B8ED4-7B0C-4265-B777-3AF9C5238348}"/>
          </ac:spMkLst>
        </pc:spChg>
        <pc:spChg chg="mod">
          <ac:chgData name="LIU Boxue" userId="099ec7ca-3dc4-49dc-9b16-a0735df07997" providerId="ADAL" clId="{CE955C8B-65AE-4562-A408-CB06E4804E4D}" dt="2021-06-10T20:02:25.173" v="141" actId="1036"/>
          <ac:spMkLst>
            <pc:docMk/>
            <pc:sldMk cId="1373637649" sldId="265"/>
            <ac:spMk id="11" creationId="{CD06388C-A0C2-463D-98F4-2955D86D4A62}"/>
          </ac:spMkLst>
        </pc:spChg>
        <pc:picChg chg="add mod">
          <ac:chgData name="LIU Boxue" userId="099ec7ca-3dc4-49dc-9b16-a0735df07997" providerId="ADAL" clId="{CE955C8B-65AE-4562-A408-CB06E4804E4D}" dt="2021-06-09T14:01:19.510" v="12" actId="14100"/>
          <ac:picMkLst>
            <pc:docMk/>
            <pc:sldMk cId="1373637649" sldId="265"/>
            <ac:picMk id="4" creationId="{81A6C787-3095-428D-925C-CF4531CE3EC3}"/>
          </ac:picMkLst>
        </pc:picChg>
        <pc:picChg chg="mod">
          <ac:chgData name="LIU Boxue" userId="099ec7ca-3dc4-49dc-9b16-a0735df07997" providerId="ADAL" clId="{CE955C8B-65AE-4562-A408-CB06E4804E4D}" dt="2021-06-10T20:02:09.512" v="134" actId="1036"/>
          <ac:picMkLst>
            <pc:docMk/>
            <pc:sldMk cId="1373637649" sldId="265"/>
            <ac:picMk id="8" creationId="{54306933-5A65-4555-8B5E-F34027D8DA6E}"/>
          </ac:picMkLst>
        </pc:picChg>
        <pc:picChg chg="mod">
          <ac:chgData name="LIU Boxue" userId="099ec7ca-3dc4-49dc-9b16-a0735df07997" providerId="ADAL" clId="{CE955C8B-65AE-4562-A408-CB06E4804E4D}" dt="2021-06-10T20:02:15.519" v="140" actId="1036"/>
          <ac:picMkLst>
            <pc:docMk/>
            <pc:sldMk cId="1373637649" sldId="265"/>
            <ac:picMk id="9" creationId="{210FAA3E-DC6D-489C-8481-8B7B23D45D8C}"/>
          </ac:picMkLst>
        </pc:picChg>
        <pc:picChg chg="add del mod">
          <ac:chgData name="LIU Boxue" userId="099ec7ca-3dc4-49dc-9b16-a0735df07997" providerId="ADAL" clId="{CE955C8B-65AE-4562-A408-CB06E4804E4D}" dt="2021-06-09T14:02:12.076" v="16" actId="478"/>
          <ac:picMkLst>
            <pc:docMk/>
            <pc:sldMk cId="1373637649" sldId="265"/>
            <ac:picMk id="9" creationId="{638882AC-DC9E-4667-89BD-5AE0000D9B7B}"/>
          </ac:picMkLst>
        </pc:picChg>
        <pc:picChg chg="add del mod">
          <ac:chgData name="LIU Boxue" userId="099ec7ca-3dc4-49dc-9b16-a0735df07997" providerId="ADAL" clId="{CE955C8B-65AE-4562-A408-CB06E4804E4D}" dt="2021-06-09T14:02:39.963" v="18" actId="478"/>
          <ac:picMkLst>
            <pc:docMk/>
            <pc:sldMk cId="1373637649" sldId="265"/>
            <ac:picMk id="11" creationId="{961513A0-B787-4AF2-BA39-6DC5AB4019FF}"/>
          </ac:picMkLst>
        </pc:picChg>
        <pc:picChg chg="add mod">
          <ac:chgData name="LIU Boxue" userId="099ec7ca-3dc4-49dc-9b16-a0735df07997" providerId="ADAL" clId="{CE955C8B-65AE-4562-A408-CB06E4804E4D}" dt="2021-06-09T14:05:41.754" v="26" actId="1076"/>
          <ac:picMkLst>
            <pc:docMk/>
            <pc:sldMk cId="1373637649" sldId="265"/>
            <ac:picMk id="13" creationId="{B4298C6F-F4D4-45DB-86FC-DEDFCCE44DA8}"/>
          </ac:picMkLst>
        </pc:picChg>
      </pc:sldChg>
      <pc:sldChg chg="addSp delSp modSp mod">
        <pc:chgData name="LIU Boxue" userId="099ec7ca-3dc4-49dc-9b16-a0735df07997" providerId="ADAL" clId="{CE955C8B-65AE-4562-A408-CB06E4804E4D}" dt="2021-06-11T08:41:30.706" v="224"/>
        <pc:sldMkLst>
          <pc:docMk/>
          <pc:sldMk cId="2309690515" sldId="266"/>
        </pc:sldMkLst>
        <pc:spChg chg="del">
          <ac:chgData name="LIU Boxue" userId="099ec7ca-3dc4-49dc-9b16-a0735df07997" providerId="ADAL" clId="{CE955C8B-65AE-4562-A408-CB06E4804E4D}" dt="2021-06-11T08:41:28.594" v="223" actId="478"/>
          <ac:spMkLst>
            <pc:docMk/>
            <pc:sldMk cId="2309690515" sldId="266"/>
            <ac:spMk id="5" creationId="{68D29476-7660-1049-BF58-5DE19B373679}"/>
          </ac:spMkLst>
        </pc:spChg>
        <pc:spChg chg="add mod">
          <ac:chgData name="LIU Boxue" userId="099ec7ca-3dc4-49dc-9b16-a0735df07997" providerId="ADAL" clId="{CE955C8B-65AE-4562-A408-CB06E4804E4D}" dt="2021-06-11T08:41:30.706" v="224"/>
          <ac:spMkLst>
            <pc:docMk/>
            <pc:sldMk cId="2309690515" sldId="266"/>
            <ac:spMk id="8" creationId="{F0A94EFA-EDCB-4903-97EF-5EF3E6455DC8}"/>
          </ac:spMkLst>
        </pc:spChg>
      </pc:sldChg>
      <pc:sldChg chg="addSp delSp modSp mod">
        <pc:chgData name="LIU Boxue" userId="099ec7ca-3dc4-49dc-9b16-a0735df07997" providerId="ADAL" clId="{CE955C8B-65AE-4562-A408-CB06E4804E4D}" dt="2021-06-11T08:50:13.728" v="246" actId="1076"/>
        <pc:sldMkLst>
          <pc:docMk/>
          <pc:sldMk cId="3995812244" sldId="267"/>
        </pc:sldMkLst>
        <pc:spChg chg="mod">
          <ac:chgData name="LIU Boxue" userId="099ec7ca-3dc4-49dc-9b16-a0735df07997" providerId="ADAL" clId="{CE955C8B-65AE-4562-A408-CB06E4804E4D}" dt="2021-06-11T08:50:13.728" v="246" actId="1076"/>
          <ac:spMkLst>
            <pc:docMk/>
            <pc:sldMk cId="3995812244" sldId="267"/>
            <ac:spMk id="2" creationId="{F941B5F3-E188-44A7-BBFE-84AFB17B26E9}"/>
          </ac:spMkLst>
        </pc:spChg>
        <pc:spChg chg="del">
          <ac:chgData name="LIU Boxue" userId="099ec7ca-3dc4-49dc-9b16-a0735df07997" providerId="ADAL" clId="{CE955C8B-65AE-4562-A408-CB06E4804E4D}" dt="2021-06-11T08:39:56.660" v="217" actId="478"/>
          <ac:spMkLst>
            <pc:docMk/>
            <pc:sldMk cId="3995812244" sldId="267"/>
            <ac:spMk id="5" creationId="{68D29476-7660-1049-BF58-5DE19B373679}"/>
          </ac:spMkLst>
        </pc:spChg>
        <pc:spChg chg="add mod">
          <ac:chgData name="LIU Boxue" userId="099ec7ca-3dc4-49dc-9b16-a0735df07997" providerId="ADAL" clId="{CE955C8B-65AE-4562-A408-CB06E4804E4D}" dt="2021-06-11T08:39:58.457" v="218"/>
          <ac:spMkLst>
            <pc:docMk/>
            <pc:sldMk cId="3995812244" sldId="267"/>
            <ac:spMk id="8" creationId="{43D3929C-5D9B-4887-AC7C-42F53D6FE975}"/>
          </ac:spMkLst>
        </pc:spChg>
      </pc:sldChg>
      <pc:sldChg chg="addSp delSp modSp mod">
        <pc:chgData name="LIU Boxue" userId="099ec7ca-3dc4-49dc-9b16-a0735df07997" providerId="ADAL" clId="{CE955C8B-65AE-4562-A408-CB06E4804E4D}" dt="2021-06-11T08:41:14.314" v="220"/>
        <pc:sldMkLst>
          <pc:docMk/>
          <pc:sldMk cId="1383058743" sldId="268"/>
        </pc:sldMkLst>
        <pc:spChg chg="del">
          <ac:chgData name="LIU Boxue" userId="099ec7ca-3dc4-49dc-9b16-a0735df07997" providerId="ADAL" clId="{CE955C8B-65AE-4562-A408-CB06E4804E4D}" dt="2021-06-11T08:41:12.507" v="219" actId="478"/>
          <ac:spMkLst>
            <pc:docMk/>
            <pc:sldMk cId="1383058743" sldId="268"/>
            <ac:spMk id="5" creationId="{68D29476-7660-1049-BF58-5DE19B373679}"/>
          </ac:spMkLst>
        </pc:spChg>
        <pc:spChg chg="add mod">
          <ac:chgData name="LIU Boxue" userId="099ec7ca-3dc4-49dc-9b16-a0735df07997" providerId="ADAL" clId="{CE955C8B-65AE-4562-A408-CB06E4804E4D}" dt="2021-06-11T08:41:14.314" v="220"/>
          <ac:spMkLst>
            <pc:docMk/>
            <pc:sldMk cId="1383058743" sldId="268"/>
            <ac:spMk id="8" creationId="{078608FC-65CA-4C5C-B9F9-6E9359A8AF59}"/>
          </ac:spMkLst>
        </pc:spChg>
      </pc:sldChg>
    </pc:docChg>
  </pc:docChgLst>
  <pc:docChgLst>
    <pc:chgData name="KUSMIERCZYK-MICHULEC Jolanta" userId="S::jolanta.kusmierczyk-michulec@ctbto.org::05d9cbd9-4c11-4f85-b68a-7266e5115767" providerId="AD" clId="Web-{9A855A0D-C54A-4261-A9D6-42DF08939406}"/>
    <pc:docChg chg="modSld">
      <pc:chgData name="KUSMIERCZYK-MICHULEC Jolanta" userId="S::jolanta.kusmierczyk-michulec@ctbto.org::05d9cbd9-4c11-4f85-b68a-7266e5115767" providerId="AD" clId="Web-{9A855A0D-C54A-4261-A9D6-42DF08939406}" dt="2021-06-09T18:20:58.439" v="261" actId="20577"/>
      <pc:docMkLst>
        <pc:docMk/>
      </pc:docMkLst>
      <pc:sldChg chg="addSp delSp modSp">
        <pc:chgData name="KUSMIERCZYK-MICHULEC Jolanta" userId="S::jolanta.kusmierczyk-michulec@ctbto.org::05d9cbd9-4c11-4f85-b68a-7266e5115767" providerId="AD" clId="Web-{9A855A0D-C54A-4261-A9D6-42DF08939406}" dt="2021-06-09T18:20:58.439" v="261" actId="20577"/>
        <pc:sldMkLst>
          <pc:docMk/>
          <pc:sldMk cId="1373637649" sldId="265"/>
        </pc:sldMkLst>
        <pc:spChg chg="add">
          <ac:chgData name="KUSMIERCZYK-MICHULEC Jolanta" userId="S::jolanta.kusmierczyk-michulec@ctbto.org::05d9cbd9-4c11-4f85-b68a-7266e5115767" providerId="AD" clId="Web-{9A855A0D-C54A-4261-A9D6-42DF08939406}" dt="2021-06-09T17:55:59.211" v="13"/>
          <ac:spMkLst>
            <pc:docMk/>
            <pc:sldMk cId="1373637649" sldId="265"/>
            <ac:spMk id="10" creationId="{400692F7-C9EA-47B9-8676-431AC3CCF1E8}"/>
          </ac:spMkLst>
        </pc:spChg>
        <pc:spChg chg="add mod">
          <ac:chgData name="KUSMIERCZYK-MICHULEC Jolanta" userId="S::jolanta.kusmierczyk-michulec@ctbto.org::05d9cbd9-4c11-4f85-b68a-7266e5115767" providerId="AD" clId="Web-{9A855A0D-C54A-4261-A9D6-42DF08939406}" dt="2021-06-09T18:20:58.439" v="261" actId="20577"/>
          <ac:spMkLst>
            <pc:docMk/>
            <pc:sldMk cId="1373637649" sldId="265"/>
            <ac:spMk id="11" creationId="{CD06388C-A0C2-463D-98F4-2955D86D4A62}"/>
          </ac:spMkLst>
        </pc:spChg>
        <pc:picChg chg="del">
          <ac:chgData name="KUSMIERCZYK-MICHULEC Jolanta" userId="S::jolanta.kusmierczyk-michulec@ctbto.org::05d9cbd9-4c11-4f85-b68a-7266e5115767" providerId="AD" clId="Web-{9A855A0D-C54A-4261-A9D6-42DF08939406}" dt="2021-06-09T17:53:14.238" v="0"/>
          <ac:picMkLst>
            <pc:docMk/>
            <pc:sldMk cId="1373637649" sldId="265"/>
            <ac:picMk id="4" creationId="{81A6C787-3095-428D-925C-CF4531CE3EC3}"/>
          </ac:picMkLst>
        </pc:picChg>
        <pc:picChg chg="add mod">
          <ac:chgData name="KUSMIERCZYK-MICHULEC Jolanta" userId="S::jolanta.kusmierczyk-michulec@ctbto.org::05d9cbd9-4c11-4f85-b68a-7266e5115767" providerId="AD" clId="Web-{9A855A0D-C54A-4261-A9D6-42DF08939406}" dt="2021-06-09T18:10:00.343" v="184" actId="1076"/>
          <ac:picMkLst>
            <pc:docMk/>
            <pc:sldMk cId="1373637649" sldId="265"/>
            <ac:picMk id="8" creationId="{54306933-5A65-4555-8B5E-F34027D8DA6E}"/>
          </ac:picMkLst>
        </pc:picChg>
        <pc:picChg chg="add mod">
          <ac:chgData name="KUSMIERCZYK-MICHULEC Jolanta" userId="S::jolanta.kusmierczyk-michulec@ctbto.org::05d9cbd9-4c11-4f85-b68a-7266e5115767" providerId="AD" clId="Web-{9A855A0D-C54A-4261-A9D6-42DF08939406}" dt="2021-06-09T18:10:02.703" v="185" actId="1076"/>
          <ac:picMkLst>
            <pc:docMk/>
            <pc:sldMk cId="1373637649" sldId="265"/>
            <ac:picMk id="9" creationId="{210FAA3E-DC6D-489C-8481-8B7B23D45D8C}"/>
          </ac:picMkLst>
        </pc:picChg>
        <pc:picChg chg="del">
          <ac:chgData name="KUSMIERCZYK-MICHULEC Jolanta" userId="S::jolanta.kusmierczyk-michulec@ctbto.org::05d9cbd9-4c11-4f85-b68a-7266e5115767" providerId="AD" clId="Web-{9A855A0D-C54A-4261-A9D6-42DF08939406}" dt="2021-06-09T17:53:15.613" v="1"/>
          <ac:picMkLst>
            <pc:docMk/>
            <pc:sldMk cId="1373637649" sldId="265"/>
            <ac:picMk id="13" creationId="{B4298C6F-F4D4-45DB-86FC-DEDFCCE44DA8}"/>
          </ac:picMkLst>
        </pc:picChg>
      </pc:sldChg>
    </pc:docChg>
  </pc:docChgLst>
  <pc:docChgLst>
    <pc:chgData name="KUSMIERCZYK-MICHULEC Jolanta" userId="S::jolanta.kusmierczyk-michulec@ctbto.org::05d9cbd9-4c11-4f85-b68a-7266e5115767" providerId="AD" clId="Web-{DA3E5DF3-A03B-4609-B5FE-B79F49D1468A}"/>
    <pc:docChg chg="modSld">
      <pc:chgData name="KUSMIERCZYK-MICHULEC Jolanta" userId="S::jolanta.kusmierczyk-michulec@ctbto.org::05d9cbd9-4c11-4f85-b68a-7266e5115767" providerId="AD" clId="Web-{DA3E5DF3-A03B-4609-B5FE-B79F49D1468A}" dt="2021-06-09T15:39:11.151" v="1" actId="1076"/>
      <pc:docMkLst>
        <pc:docMk/>
      </pc:docMkLst>
      <pc:sldChg chg="addSp modSp">
        <pc:chgData name="KUSMIERCZYK-MICHULEC Jolanta" userId="S::jolanta.kusmierczyk-michulec@ctbto.org::05d9cbd9-4c11-4f85-b68a-7266e5115767" providerId="AD" clId="Web-{DA3E5DF3-A03B-4609-B5FE-B79F49D1468A}" dt="2021-06-09T15:39:11.151" v="1" actId="1076"/>
        <pc:sldMkLst>
          <pc:docMk/>
          <pc:sldMk cId="1373637649" sldId="265"/>
        </pc:sldMkLst>
        <pc:spChg chg="add">
          <ac:chgData name="KUSMIERCZYK-MICHULEC Jolanta" userId="S::jolanta.kusmierczyk-michulec@ctbto.org::05d9cbd9-4c11-4f85-b68a-7266e5115767" providerId="AD" clId="Web-{DA3E5DF3-A03B-4609-B5FE-B79F49D1468A}" dt="2021-06-09T15:39:03.385" v="0"/>
          <ac:spMkLst>
            <pc:docMk/>
            <pc:sldMk cId="1373637649" sldId="265"/>
            <ac:spMk id="3" creationId="{1ED4B0C2-8A44-428D-BA20-F70A19CCA7B5}"/>
          </ac:spMkLst>
        </pc:spChg>
        <pc:picChg chg="mod">
          <ac:chgData name="KUSMIERCZYK-MICHULEC Jolanta" userId="S::jolanta.kusmierczyk-michulec@ctbto.org::05d9cbd9-4c11-4f85-b68a-7266e5115767" providerId="AD" clId="Web-{DA3E5DF3-A03B-4609-B5FE-B79F49D1468A}" dt="2021-06-09T15:39:11.151" v="1" actId="1076"/>
          <ac:picMkLst>
            <pc:docMk/>
            <pc:sldMk cId="1373637649" sldId="265"/>
            <ac:picMk id="4" creationId="{81A6C787-3095-428D-925C-CF4531CE3EC3}"/>
          </ac:picMkLst>
        </pc:picChg>
      </pc:sldChg>
    </pc:docChg>
  </pc:docChgLst>
  <pc:docChgLst>
    <pc:chgData name="KUSMIERCZYK-MICHULEC Jolanta" userId="S::jolanta.kusmierczyk-michulec@ctbto.org::05d9cbd9-4c11-4f85-b68a-7266e5115767" providerId="AD" clId="Web-{D99733F7-2931-4E2C-A971-41F1821647D2}"/>
    <pc:docChg chg="modSld">
      <pc:chgData name="KUSMIERCZYK-MICHULEC Jolanta" userId="S::jolanta.kusmierczyk-michulec@ctbto.org::05d9cbd9-4c11-4f85-b68a-7266e5115767" providerId="AD" clId="Web-{D99733F7-2931-4E2C-A971-41F1821647D2}" dt="2021-06-11T08:50:08.322" v="25"/>
      <pc:docMkLst>
        <pc:docMk/>
      </pc:docMkLst>
      <pc:sldChg chg="modSp">
        <pc:chgData name="KUSMIERCZYK-MICHULEC Jolanta" userId="S::jolanta.kusmierczyk-michulec@ctbto.org::05d9cbd9-4c11-4f85-b68a-7266e5115767" providerId="AD" clId="Web-{D99733F7-2931-4E2C-A971-41F1821647D2}" dt="2021-06-11T08:37:59.837" v="5" actId="20577"/>
        <pc:sldMkLst>
          <pc:docMk/>
          <pc:sldMk cId="83330961" sldId="261"/>
        </pc:sldMkLst>
        <pc:spChg chg="mod">
          <ac:chgData name="KUSMIERCZYK-MICHULEC Jolanta" userId="S::jolanta.kusmierczyk-michulec@ctbto.org::05d9cbd9-4c11-4f85-b68a-7266e5115767" providerId="AD" clId="Web-{D99733F7-2931-4E2C-A971-41F1821647D2}" dt="2021-06-11T08:37:59.837" v="5" actId="20577"/>
          <ac:spMkLst>
            <pc:docMk/>
            <pc:sldMk cId="83330961" sldId="261"/>
            <ac:spMk id="5" creationId="{2ADB6E1F-BFF3-5141-AA36-25E897EA4384}"/>
          </ac:spMkLst>
        </pc:spChg>
      </pc:sldChg>
      <pc:sldChg chg="addSp delSp modSp">
        <pc:chgData name="KUSMIERCZYK-MICHULEC Jolanta" userId="S::jolanta.kusmierczyk-michulec@ctbto.org::05d9cbd9-4c11-4f85-b68a-7266e5115767" providerId="AD" clId="Web-{D99733F7-2931-4E2C-A971-41F1821647D2}" dt="2021-06-11T08:50:08.322" v="25"/>
        <pc:sldMkLst>
          <pc:docMk/>
          <pc:sldMk cId="3996349163" sldId="262"/>
        </pc:sldMkLst>
        <pc:spChg chg="mod">
          <ac:chgData name="KUSMIERCZYK-MICHULEC Jolanta" userId="S::jolanta.kusmierczyk-michulec@ctbto.org::05d9cbd9-4c11-4f85-b68a-7266e5115767" providerId="AD" clId="Web-{D99733F7-2931-4E2C-A971-41F1821647D2}" dt="2021-06-11T08:46:02.597" v="21" actId="1076"/>
          <ac:spMkLst>
            <pc:docMk/>
            <pc:sldMk cId="3996349163" sldId="262"/>
            <ac:spMk id="2" creationId="{F941B5F3-E188-44A7-BBFE-84AFB17B26E9}"/>
          </ac:spMkLst>
        </pc:spChg>
        <pc:spChg chg="del mod">
          <ac:chgData name="KUSMIERCZYK-MICHULEC Jolanta" userId="S::jolanta.kusmierczyk-michulec@ctbto.org::05d9cbd9-4c11-4f85-b68a-7266e5115767" providerId="AD" clId="Web-{D99733F7-2931-4E2C-A971-41F1821647D2}" dt="2021-06-11T08:50:08.322" v="25"/>
          <ac:spMkLst>
            <pc:docMk/>
            <pc:sldMk cId="3996349163" sldId="262"/>
            <ac:spMk id="11" creationId="{C09FD8B3-107E-47FB-B5A8-C33B74DCF6BD}"/>
          </ac:spMkLst>
        </pc:spChg>
        <pc:picChg chg="add mod">
          <ac:chgData name="KUSMIERCZYK-MICHULEC Jolanta" userId="S::jolanta.kusmierczyk-michulec@ctbto.org::05d9cbd9-4c11-4f85-b68a-7266e5115767" providerId="AD" clId="Web-{D99733F7-2931-4E2C-A971-41F1821647D2}" dt="2021-06-11T08:48:05.491" v="22" actId="1076"/>
          <ac:picMkLst>
            <pc:docMk/>
            <pc:sldMk cId="3996349163" sldId="262"/>
            <ac:picMk id="3" creationId="{B410938A-BA8D-4AB5-AAA6-82ACC641E70F}"/>
          </ac:picMkLst>
        </pc:picChg>
        <pc:picChg chg="del">
          <ac:chgData name="KUSMIERCZYK-MICHULEC Jolanta" userId="S::jolanta.kusmierczyk-michulec@ctbto.org::05d9cbd9-4c11-4f85-b68a-7266e5115767" providerId="AD" clId="Web-{D99733F7-2931-4E2C-A971-41F1821647D2}" dt="2021-06-11T08:44:40.439" v="8"/>
          <ac:picMkLst>
            <pc:docMk/>
            <pc:sldMk cId="3996349163" sldId="262"/>
            <ac:picMk id="4" creationId="{CA166D8A-299B-459A-B79D-B1FC74BEC21C}"/>
          </ac:picMkLst>
        </pc:picChg>
        <pc:picChg chg="del">
          <ac:chgData name="KUSMIERCZYK-MICHULEC Jolanta" userId="S::jolanta.kusmierczyk-michulec@ctbto.org::05d9cbd9-4c11-4f85-b68a-7266e5115767" providerId="AD" clId="Web-{D99733F7-2931-4E2C-A971-41F1821647D2}" dt="2021-06-11T08:44:55.768" v="11"/>
          <ac:picMkLst>
            <pc:docMk/>
            <pc:sldMk cId="3996349163" sldId="262"/>
            <ac:picMk id="8" creationId="{4627A6D2-7978-4E17-BBE2-CB05444334AA}"/>
          </ac:picMkLst>
        </pc:picChg>
        <pc:picChg chg="del">
          <ac:chgData name="KUSMIERCZYK-MICHULEC Jolanta" userId="S::jolanta.kusmierczyk-michulec@ctbto.org::05d9cbd9-4c11-4f85-b68a-7266e5115767" providerId="AD" clId="Web-{D99733F7-2931-4E2C-A971-41F1821647D2}" dt="2021-06-11T08:45:05.690" v="13"/>
          <ac:picMkLst>
            <pc:docMk/>
            <pc:sldMk cId="3996349163" sldId="262"/>
            <ac:picMk id="9" creationId="{7AA1485F-0A20-48BE-8437-EEAEC47A8406}"/>
          </ac:picMkLst>
        </pc:picChg>
      </pc:sldChg>
      <pc:sldChg chg="addSp">
        <pc:chgData name="KUSMIERCZYK-MICHULEC Jolanta" userId="S::jolanta.kusmierczyk-michulec@ctbto.org::05d9cbd9-4c11-4f85-b68a-7266e5115767" providerId="AD" clId="Web-{D99733F7-2931-4E2C-A971-41F1821647D2}" dt="2021-06-11T08:45:02.377" v="12"/>
        <pc:sldMkLst>
          <pc:docMk/>
          <pc:sldMk cId="3995812244" sldId="267"/>
        </pc:sldMkLst>
        <pc:picChg chg="add">
          <ac:chgData name="KUSMIERCZYK-MICHULEC Jolanta" userId="S::jolanta.kusmierczyk-michulec@ctbto.org::05d9cbd9-4c11-4f85-b68a-7266e5115767" providerId="AD" clId="Web-{D99733F7-2931-4E2C-A971-41F1821647D2}" dt="2021-06-11T08:44:36.783" v="7"/>
          <ac:picMkLst>
            <pc:docMk/>
            <pc:sldMk cId="3995812244" sldId="267"/>
            <ac:picMk id="3" creationId="{23F81188-E50E-497F-BA12-6A3B85079B71}"/>
          </ac:picMkLst>
        </pc:picChg>
        <pc:picChg chg="add">
          <ac:chgData name="KUSMIERCZYK-MICHULEC Jolanta" userId="S::jolanta.kusmierczyk-michulec@ctbto.org::05d9cbd9-4c11-4f85-b68a-7266e5115767" providerId="AD" clId="Web-{D99733F7-2931-4E2C-A971-41F1821647D2}" dt="2021-06-11T08:44:53.080" v="10"/>
          <ac:picMkLst>
            <pc:docMk/>
            <pc:sldMk cId="3995812244" sldId="267"/>
            <ac:picMk id="4" creationId="{748392DE-57D2-4A47-8241-04D00AFD2E9A}"/>
          </ac:picMkLst>
        </pc:picChg>
        <pc:picChg chg="add">
          <ac:chgData name="KUSMIERCZYK-MICHULEC Jolanta" userId="S::jolanta.kusmierczyk-michulec@ctbto.org::05d9cbd9-4c11-4f85-b68a-7266e5115767" providerId="AD" clId="Web-{D99733F7-2931-4E2C-A971-41F1821647D2}" dt="2021-06-11T08:45:02.377" v="12"/>
          <ac:picMkLst>
            <pc:docMk/>
            <pc:sldMk cId="3995812244" sldId="267"/>
            <ac:picMk id="12" creationId="{15D82B90-D311-4343-9E12-E25ABA5C34AD}"/>
          </ac:picMkLst>
        </pc:picChg>
      </pc:sldChg>
    </pc:docChg>
  </pc:docChgLst>
  <pc:docChgLst>
    <pc:chgData name="LIU Boxue" userId="S::boxue.liu@ctbto.org::099ec7ca-3dc4-49dc-9b16-a0735df07997" providerId="AD" clId="Web-{BB10EFEB-6C45-4793-BAFF-4451A0CB6251}"/>
    <pc:docChg chg="modSld">
      <pc:chgData name="LIU Boxue" userId="S::boxue.liu@ctbto.org::099ec7ca-3dc4-49dc-9b16-a0735df07997" providerId="AD" clId="Web-{BB10EFEB-6C45-4793-BAFF-4451A0CB6251}" dt="2021-06-10T19:46:19.337" v="2" actId="1076"/>
      <pc:docMkLst>
        <pc:docMk/>
      </pc:docMkLst>
      <pc:sldChg chg="modSp">
        <pc:chgData name="LIU Boxue" userId="S::boxue.liu@ctbto.org::099ec7ca-3dc4-49dc-9b16-a0735df07997" providerId="AD" clId="Web-{BB10EFEB-6C45-4793-BAFF-4451A0CB6251}" dt="2021-06-10T19:46:19.337" v="2" actId="1076"/>
        <pc:sldMkLst>
          <pc:docMk/>
          <pc:sldMk cId="1373637649" sldId="265"/>
        </pc:sldMkLst>
        <pc:spChg chg="mod">
          <ac:chgData name="LIU Boxue" userId="S::boxue.liu@ctbto.org::099ec7ca-3dc4-49dc-9b16-a0735df07997" providerId="AD" clId="Web-{BB10EFEB-6C45-4793-BAFF-4451A0CB6251}" dt="2021-06-10T19:46:19.337" v="2" actId="1076"/>
          <ac:spMkLst>
            <pc:docMk/>
            <pc:sldMk cId="1373637649" sldId="265"/>
            <ac:spMk id="11" creationId="{CD06388C-A0C2-463D-98F4-2955D86D4A62}"/>
          </ac:spMkLst>
        </pc:spChg>
      </pc:sldChg>
    </pc:docChg>
  </pc:docChgLst>
  <pc:docChgLst>
    <pc:chgData name="KALINOWSKI Martin" userId="S::martin.kalinowski@ctbto.org::750c80ef-19b0-4308-a56a-c16dcc8f47b9" providerId="AD" clId="Web-{E67E94E7-FB38-4287-936F-0E963D28D2E8}"/>
    <pc:docChg chg="modSld">
      <pc:chgData name="KALINOWSKI Martin" userId="S::martin.kalinowski@ctbto.org::750c80ef-19b0-4308-a56a-c16dcc8f47b9" providerId="AD" clId="Web-{E67E94E7-FB38-4287-936F-0E963D28D2E8}" dt="2021-06-11T09:11:42.496" v="573" actId="1076"/>
      <pc:docMkLst>
        <pc:docMk/>
      </pc:docMkLst>
      <pc:sldChg chg="modSp">
        <pc:chgData name="KALINOWSKI Martin" userId="S::martin.kalinowski@ctbto.org::750c80ef-19b0-4308-a56a-c16dcc8f47b9" providerId="AD" clId="Web-{E67E94E7-FB38-4287-936F-0E963D28D2E8}" dt="2021-06-11T09:11:19.949" v="572" actId="1076"/>
        <pc:sldMkLst>
          <pc:docMk/>
          <pc:sldMk cId="1207511384" sldId="258"/>
        </pc:sldMkLst>
        <pc:spChg chg="mod">
          <ac:chgData name="KALINOWSKI Martin" userId="S::martin.kalinowski@ctbto.org::750c80ef-19b0-4308-a56a-c16dcc8f47b9" providerId="AD" clId="Web-{E67E94E7-FB38-4287-936F-0E963D28D2E8}" dt="2021-06-11T09:11:19.949" v="572" actId="1076"/>
          <ac:spMkLst>
            <pc:docMk/>
            <pc:sldMk cId="1207511384" sldId="258"/>
            <ac:spMk id="4" creationId="{165BE312-C0B6-2140-AF9C-95F023216E73}"/>
          </ac:spMkLst>
        </pc:spChg>
      </pc:sldChg>
      <pc:sldChg chg="modSp">
        <pc:chgData name="KALINOWSKI Martin" userId="S::martin.kalinowski@ctbto.org::750c80ef-19b0-4308-a56a-c16dcc8f47b9" providerId="AD" clId="Web-{E67E94E7-FB38-4287-936F-0E963D28D2E8}" dt="2021-06-11T09:11:42.496" v="573" actId="1076"/>
        <pc:sldMkLst>
          <pc:docMk/>
          <pc:sldMk cId="1968836668" sldId="260"/>
        </pc:sldMkLst>
        <pc:spChg chg="mod">
          <ac:chgData name="KALINOWSKI Martin" userId="S::martin.kalinowski@ctbto.org::750c80ef-19b0-4308-a56a-c16dcc8f47b9" providerId="AD" clId="Web-{E67E94E7-FB38-4287-936F-0E963D28D2E8}" dt="2021-06-11T09:11:42.496" v="573" actId="1076"/>
          <ac:spMkLst>
            <pc:docMk/>
            <pc:sldMk cId="1968836668" sldId="260"/>
            <ac:spMk id="4" creationId="{BCF4EC51-B9A3-6947-90CF-E5A0044512BC}"/>
          </ac:spMkLst>
        </pc:spChg>
      </pc:sldChg>
      <pc:sldChg chg="modSp">
        <pc:chgData name="KALINOWSKI Martin" userId="S::martin.kalinowski@ctbto.org::750c80ef-19b0-4308-a56a-c16dcc8f47b9" providerId="AD" clId="Web-{E67E94E7-FB38-4287-936F-0E963D28D2E8}" dt="2021-06-11T08:35:47.274" v="0" actId="1076"/>
        <pc:sldMkLst>
          <pc:docMk/>
          <pc:sldMk cId="83330961" sldId="261"/>
        </pc:sldMkLst>
        <pc:spChg chg="mod">
          <ac:chgData name="KALINOWSKI Martin" userId="S::martin.kalinowski@ctbto.org::750c80ef-19b0-4308-a56a-c16dcc8f47b9" providerId="AD" clId="Web-{E67E94E7-FB38-4287-936F-0E963D28D2E8}" dt="2021-06-11T08:35:47.274" v="0" actId="1076"/>
          <ac:spMkLst>
            <pc:docMk/>
            <pc:sldMk cId="83330961" sldId="261"/>
            <ac:spMk id="4" creationId="{B44A9686-9B15-6A49-B731-8C1372F7BCED}"/>
          </ac:spMkLst>
        </pc:spChg>
      </pc:sldChg>
      <pc:sldChg chg="addSp delSp modSp">
        <pc:chgData name="KALINOWSKI Martin" userId="S::martin.kalinowski@ctbto.org::750c80ef-19b0-4308-a56a-c16dcc8f47b9" providerId="AD" clId="Web-{E67E94E7-FB38-4287-936F-0E963D28D2E8}" dt="2021-06-11T08:51:20.343" v="15" actId="14100"/>
        <pc:sldMkLst>
          <pc:docMk/>
          <pc:sldMk cId="3996349163" sldId="262"/>
        </pc:sldMkLst>
        <pc:spChg chg="add del mod">
          <ac:chgData name="KALINOWSKI Martin" userId="S::martin.kalinowski@ctbto.org::750c80ef-19b0-4308-a56a-c16dcc8f47b9" providerId="AD" clId="Web-{E67E94E7-FB38-4287-936F-0E963D28D2E8}" dt="2021-06-11T08:49:52.856" v="8"/>
          <ac:spMkLst>
            <pc:docMk/>
            <pc:sldMk cId="3996349163" sldId="262"/>
            <ac:spMk id="11" creationId="{C09FD8B3-107E-47FB-B5A8-C33B74DCF6BD}"/>
          </ac:spMkLst>
        </pc:spChg>
        <pc:spChg chg="add del mod">
          <ac:chgData name="KALINOWSKI Martin" userId="S::martin.kalinowski@ctbto.org::750c80ef-19b0-4308-a56a-c16dcc8f47b9" providerId="AD" clId="Web-{E67E94E7-FB38-4287-936F-0E963D28D2E8}" dt="2021-06-11T08:49:47.466" v="6"/>
          <ac:spMkLst>
            <pc:docMk/>
            <pc:sldMk cId="3996349163" sldId="262"/>
            <ac:spMk id="12" creationId="{131B8A3A-F2BB-497D-8B61-FEB3F9544FD5}"/>
          </ac:spMkLst>
        </pc:spChg>
        <pc:spChg chg="add">
          <ac:chgData name="KALINOWSKI Martin" userId="S::martin.kalinowski@ctbto.org::750c80ef-19b0-4308-a56a-c16dcc8f47b9" providerId="AD" clId="Web-{E67E94E7-FB38-4287-936F-0E963D28D2E8}" dt="2021-06-11T08:51:09.655" v="13"/>
          <ac:spMkLst>
            <pc:docMk/>
            <pc:sldMk cId="3996349163" sldId="262"/>
            <ac:spMk id="14" creationId="{0229D306-1C10-41D8-9DD5-99D8CA60C2CB}"/>
          </ac:spMkLst>
        </pc:spChg>
        <pc:picChg chg="mod">
          <ac:chgData name="KALINOWSKI Martin" userId="S::martin.kalinowski@ctbto.org::750c80ef-19b0-4308-a56a-c16dcc8f47b9" providerId="AD" clId="Web-{E67E94E7-FB38-4287-936F-0E963D28D2E8}" dt="2021-06-11T08:50:51.999" v="11" actId="1076"/>
          <ac:picMkLst>
            <pc:docMk/>
            <pc:sldMk cId="3996349163" sldId="262"/>
            <ac:picMk id="3" creationId="{B410938A-BA8D-4AB5-AAA6-82ACC641E70F}"/>
          </ac:picMkLst>
        </pc:picChg>
        <pc:picChg chg="add mod">
          <ac:chgData name="KALINOWSKI Martin" userId="S::martin.kalinowski@ctbto.org::750c80ef-19b0-4308-a56a-c16dcc8f47b9" providerId="AD" clId="Web-{E67E94E7-FB38-4287-936F-0E963D28D2E8}" dt="2021-06-11T08:51:20.343" v="15" actId="14100"/>
          <ac:picMkLst>
            <pc:docMk/>
            <pc:sldMk cId="3996349163" sldId="262"/>
            <ac:picMk id="13" creationId="{BBB379FA-E2E9-42EC-AC7C-1181FCF77E45}"/>
          </ac:picMkLst>
        </pc:picChg>
      </pc:sldChg>
      <pc:sldChg chg="addSp delSp modSp">
        <pc:chgData name="KALINOWSKI Martin" userId="S::martin.kalinowski@ctbto.org::750c80ef-19b0-4308-a56a-c16dcc8f47b9" providerId="AD" clId="Web-{E67E94E7-FB38-4287-936F-0E963D28D2E8}" dt="2021-06-11T09:10:10.041" v="570" actId="20577"/>
        <pc:sldMkLst>
          <pc:docMk/>
          <pc:sldMk cId="1373637649" sldId="265"/>
        </pc:sldMkLst>
        <pc:spChg chg="mod">
          <ac:chgData name="KALINOWSKI Martin" userId="S::martin.kalinowski@ctbto.org::750c80ef-19b0-4308-a56a-c16dcc8f47b9" providerId="AD" clId="Web-{E67E94E7-FB38-4287-936F-0E963D28D2E8}" dt="2021-06-11T09:10:08.291" v="568" actId="20577"/>
          <ac:spMkLst>
            <pc:docMk/>
            <pc:sldMk cId="1373637649" sldId="265"/>
            <ac:spMk id="2" creationId="{F941B5F3-E188-44A7-BBFE-84AFB17B26E9}"/>
          </ac:spMkLst>
        </pc:spChg>
        <pc:spChg chg="add del">
          <ac:chgData name="KALINOWSKI Martin" userId="S::martin.kalinowski@ctbto.org::750c80ef-19b0-4308-a56a-c16dcc8f47b9" providerId="AD" clId="Web-{E67E94E7-FB38-4287-936F-0E963D28D2E8}" dt="2021-06-11T09:08:41.664" v="480"/>
          <ac:spMkLst>
            <pc:docMk/>
            <pc:sldMk cId="1373637649" sldId="265"/>
            <ac:spMk id="3" creationId="{31DCCA84-F6E0-4AFF-9F38-A568E212382D}"/>
          </ac:spMkLst>
        </pc:spChg>
        <pc:spChg chg="mod">
          <ac:chgData name="KALINOWSKI Martin" userId="S::martin.kalinowski@ctbto.org::750c80ef-19b0-4308-a56a-c16dcc8f47b9" providerId="AD" clId="Web-{E67E94E7-FB38-4287-936F-0E963D28D2E8}" dt="2021-06-11T09:10:10.041" v="570" actId="20577"/>
          <ac:spMkLst>
            <pc:docMk/>
            <pc:sldMk cId="1373637649" sldId="265"/>
            <ac:spMk id="11" creationId="{CD06388C-A0C2-463D-98F4-2955D86D4A62}"/>
          </ac:spMkLst>
        </pc:spChg>
      </pc:sldChg>
    </pc:docChg>
  </pc:docChgLst>
  <pc:docChgLst>
    <pc:chgData name="KUSMIERCZYK-MICHULEC Jolanta" userId="S::jolanta.kusmierczyk-michulec@ctbto.org::05d9cbd9-4c11-4f85-b68a-7266e5115767" providerId="AD" clId="Web-{81286BCB-164B-44DC-9742-BEDC0555803D}"/>
    <pc:docChg chg="modSld">
      <pc:chgData name="KUSMIERCZYK-MICHULEC Jolanta" userId="S::jolanta.kusmierczyk-michulec@ctbto.org::05d9cbd9-4c11-4f85-b68a-7266e5115767" providerId="AD" clId="Web-{81286BCB-164B-44DC-9742-BEDC0555803D}" dt="2021-06-12T16:42:03.026" v="531" actId="20577"/>
      <pc:docMkLst>
        <pc:docMk/>
      </pc:docMkLst>
      <pc:sldChg chg="modSp">
        <pc:chgData name="KUSMIERCZYK-MICHULEC Jolanta" userId="S::jolanta.kusmierczyk-michulec@ctbto.org::05d9cbd9-4c11-4f85-b68a-7266e5115767" providerId="AD" clId="Web-{81286BCB-164B-44DC-9742-BEDC0555803D}" dt="2021-06-12T16:42:03.026" v="531" actId="20577"/>
        <pc:sldMkLst>
          <pc:docMk/>
          <pc:sldMk cId="3995812244" sldId="267"/>
        </pc:sldMkLst>
        <pc:spChg chg="mod">
          <ac:chgData name="KUSMIERCZYK-MICHULEC Jolanta" userId="S::jolanta.kusmierczyk-michulec@ctbto.org::05d9cbd9-4c11-4f85-b68a-7266e5115767" providerId="AD" clId="Web-{81286BCB-164B-44DC-9742-BEDC0555803D}" dt="2021-06-12T16:42:03.026" v="531" actId="20577"/>
          <ac:spMkLst>
            <pc:docMk/>
            <pc:sldMk cId="3995812244" sldId="267"/>
            <ac:spMk id="2" creationId="{F941B5F3-E188-44A7-BBFE-84AFB17B26E9}"/>
          </ac:spMkLst>
        </pc:spChg>
      </pc:sldChg>
      <pc:sldChg chg="modSp">
        <pc:chgData name="KUSMIERCZYK-MICHULEC Jolanta" userId="S::jolanta.kusmierczyk-michulec@ctbto.org::05d9cbd9-4c11-4f85-b68a-7266e5115767" providerId="AD" clId="Web-{81286BCB-164B-44DC-9742-BEDC0555803D}" dt="2021-06-12T16:18:55.274" v="258" actId="20577"/>
        <pc:sldMkLst>
          <pc:docMk/>
          <pc:sldMk cId="1383058743" sldId="268"/>
        </pc:sldMkLst>
        <pc:spChg chg="mod">
          <ac:chgData name="KUSMIERCZYK-MICHULEC Jolanta" userId="S::jolanta.kusmierczyk-michulec@ctbto.org::05d9cbd9-4c11-4f85-b68a-7266e5115767" providerId="AD" clId="Web-{81286BCB-164B-44DC-9742-BEDC0555803D}" dt="2021-06-12T16:18:55.274" v="258" actId="20577"/>
          <ac:spMkLst>
            <pc:docMk/>
            <pc:sldMk cId="1383058743" sldId="268"/>
            <ac:spMk id="2" creationId="{F941B5F3-E188-44A7-BBFE-84AFB17B26E9}"/>
          </ac:spMkLst>
        </pc:spChg>
      </pc:sldChg>
    </pc:docChg>
  </pc:docChgLst>
  <pc:docChgLst>
    <pc:chgData name="LIU Boxue" userId="S::boxue.liu@ctbto.org::099ec7ca-3dc4-49dc-9b16-a0735df07997" providerId="AD" clId="Web-{4041F8CF-8396-47D2-95A0-4CEBBEAC2192}"/>
    <pc:docChg chg="modSld">
      <pc:chgData name="LIU Boxue" userId="S::boxue.liu@ctbto.org::099ec7ca-3dc4-49dc-9b16-a0735df07997" providerId="AD" clId="Web-{4041F8CF-8396-47D2-95A0-4CEBBEAC2192}" dt="2021-06-10T06:22:50.829" v="2"/>
      <pc:docMkLst>
        <pc:docMk/>
      </pc:docMkLst>
      <pc:sldChg chg="delSp modSp">
        <pc:chgData name="LIU Boxue" userId="S::boxue.liu@ctbto.org::099ec7ca-3dc4-49dc-9b16-a0735df07997" providerId="AD" clId="Web-{4041F8CF-8396-47D2-95A0-4CEBBEAC2192}" dt="2021-06-10T06:22:50.829" v="2"/>
        <pc:sldMkLst>
          <pc:docMk/>
          <pc:sldMk cId="1373637649" sldId="265"/>
        </pc:sldMkLst>
        <pc:spChg chg="del">
          <ac:chgData name="LIU Boxue" userId="S::boxue.liu@ctbto.org::099ec7ca-3dc4-49dc-9b16-a0735df07997" providerId="AD" clId="Web-{4041F8CF-8396-47D2-95A0-4CEBBEAC2192}" dt="2021-06-10T06:22:50.829" v="2"/>
          <ac:spMkLst>
            <pc:docMk/>
            <pc:sldMk cId="1373637649" sldId="265"/>
            <ac:spMk id="3" creationId="{1ED4B0C2-8A44-428D-BA20-F70A19CCA7B5}"/>
          </ac:spMkLst>
        </pc:spChg>
        <pc:spChg chg="del mod">
          <ac:chgData name="LIU Boxue" userId="S::boxue.liu@ctbto.org::099ec7ca-3dc4-49dc-9b16-a0735df07997" providerId="AD" clId="Web-{4041F8CF-8396-47D2-95A0-4CEBBEAC2192}" dt="2021-06-10T06:22:45.938" v="1"/>
          <ac:spMkLst>
            <pc:docMk/>
            <pc:sldMk cId="1373637649" sldId="265"/>
            <ac:spMk id="10" creationId="{400692F7-C9EA-47B9-8676-431AC3CCF1E8}"/>
          </ac:spMkLst>
        </pc:spChg>
      </pc:sldChg>
    </pc:docChg>
  </pc:docChgLst>
  <pc:docChgLst>
    <pc:chgData name="KUSMIERCZYK-MICHULEC Jolanta" userId="S::jolanta.kusmierczyk-michulec@ctbto.org::05d9cbd9-4c11-4f85-b68a-7266e5115767" providerId="AD" clId="Web-{65A795A5-8719-4FC0-BF3F-A49039732A0C}"/>
    <pc:docChg chg="modSld">
      <pc:chgData name="KUSMIERCZYK-MICHULEC Jolanta" userId="S::jolanta.kusmierczyk-michulec@ctbto.org::05d9cbd9-4c11-4f85-b68a-7266e5115767" providerId="AD" clId="Web-{65A795A5-8719-4FC0-BF3F-A49039732A0C}" dt="2021-06-11T19:00:08.712" v="584" actId="20577"/>
      <pc:docMkLst>
        <pc:docMk/>
      </pc:docMkLst>
      <pc:sldChg chg="modSp">
        <pc:chgData name="KUSMIERCZYK-MICHULEC Jolanta" userId="S::jolanta.kusmierczyk-michulec@ctbto.org::05d9cbd9-4c11-4f85-b68a-7266e5115767" providerId="AD" clId="Web-{65A795A5-8719-4FC0-BF3F-A49039732A0C}" dt="2021-06-11T19:00:08.712" v="584" actId="20577"/>
        <pc:sldMkLst>
          <pc:docMk/>
          <pc:sldMk cId="3995812244" sldId="267"/>
        </pc:sldMkLst>
        <pc:spChg chg="mod">
          <ac:chgData name="KUSMIERCZYK-MICHULEC Jolanta" userId="S::jolanta.kusmierczyk-michulec@ctbto.org::05d9cbd9-4c11-4f85-b68a-7266e5115767" providerId="AD" clId="Web-{65A795A5-8719-4FC0-BF3F-A49039732A0C}" dt="2021-06-11T19:00:08.712" v="584" actId="20577"/>
          <ac:spMkLst>
            <pc:docMk/>
            <pc:sldMk cId="3995812244" sldId="267"/>
            <ac:spMk id="2" creationId="{F941B5F3-E188-44A7-BBFE-84AFB17B26E9}"/>
          </ac:spMkLst>
        </pc:spChg>
      </pc:sldChg>
      <pc:sldChg chg="addSp modSp">
        <pc:chgData name="KUSMIERCZYK-MICHULEC Jolanta" userId="S::jolanta.kusmierczyk-michulec@ctbto.org::05d9cbd9-4c11-4f85-b68a-7266e5115767" providerId="AD" clId="Web-{65A795A5-8719-4FC0-BF3F-A49039732A0C}" dt="2021-06-11T17:55:04.710" v="541" actId="20577"/>
        <pc:sldMkLst>
          <pc:docMk/>
          <pc:sldMk cId="1383058743" sldId="268"/>
        </pc:sldMkLst>
        <pc:spChg chg="mod">
          <ac:chgData name="KUSMIERCZYK-MICHULEC Jolanta" userId="S::jolanta.kusmierczyk-michulec@ctbto.org::05d9cbd9-4c11-4f85-b68a-7266e5115767" providerId="AD" clId="Web-{65A795A5-8719-4FC0-BF3F-A49039732A0C}" dt="2021-06-11T17:55:04.710" v="541" actId="20577"/>
          <ac:spMkLst>
            <pc:docMk/>
            <pc:sldMk cId="1383058743" sldId="268"/>
            <ac:spMk id="2" creationId="{F941B5F3-E188-44A7-BBFE-84AFB17B26E9}"/>
          </ac:spMkLst>
        </pc:spChg>
        <pc:spChg chg="add mod">
          <ac:chgData name="KUSMIERCZYK-MICHULEC Jolanta" userId="S::jolanta.kusmierczyk-michulec@ctbto.org::05d9cbd9-4c11-4f85-b68a-7266e5115767" providerId="AD" clId="Web-{65A795A5-8719-4FC0-BF3F-A49039732A0C}" dt="2021-06-11T17:40:46.767" v="369" actId="14100"/>
          <ac:spMkLst>
            <pc:docMk/>
            <pc:sldMk cId="1383058743" sldId="268"/>
            <ac:spMk id="4" creationId="{F7EF9445-C50F-40BB-B573-27C889F8383D}"/>
          </ac:spMkLst>
        </pc:spChg>
        <pc:picChg chg="add mod">
          <ac:chgData name="KUSMIERCZYK-MICHULEC Jolanta" userId="S::jolanta.kusmierczyk-michulec@ctbto.org::05d9cbd9-4c11-4f85-b68a-7266e5115767" providerId="AD" clId="Web-{65A795A5-8719-4FC0-BF3F-A49039732A0C}" dt="2021-06-11T17:39:49.531" v="363" actId="1076"/>
          <ac:picMkLst>
            <pc:docMk/>
            <pc:sldMk cId="1383058743" sldId="268"/>
            <ac:picMk id="3" creationId="{CD15B7FB-E644-4B67-84FE-B5C0F9AA88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85ACC-7566-4D45-A985-3729A2E65168}"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D4824E-09F4-6D40-98EA-9D82F5F584E8}" type="slidenum">
              <a:rPr lang="en-US" smtClean="0"/>
              <a:t>‹#›</a:t>
            </a:fld>
            <a:endParaRPr lang="en-US"/>
          </a:p>
        </p:txBody>
      </p:sp>
    </p:spTree>
    <p:extLst>
      <p:ext uri="{BB962C8B-B14F-4D97-AF65-F5344CB8AC3E}">
        <p14:creationId xmlns:p14="http://schemas.microsoft.com/office/powerpoint/2010/main" val="2417529167"/>
      </p:ext>
    </p:extLst>
  </p:cSld>
  <p:clrMap bg1="lt1" tx1="dk1" bg2="lt2" tx2="dk2" accent1="accent1" accent2="accent2" accent3="accent3" accent4="accent4" accent5="accent5" accent6="accent6" hlink="hlink" folHlink="folHlink"/>
  <p:notesStyle>
    <a:lvl1pPr marL="0" algn="l" defTabSz="685263" rtl="0" eaLnBrk="1" latinLnBrk="0" hangingPunct="1">
      <a:defRPr sz="899" kern="1200">
        <a:solidFill>
          <a:schemeClr val="tx1"/>
        </a:solidFill>
        <a:latin typeface="+mn-lt"/>
        <a:ea typeface="+mn-ea"/>
        <a:cs typeface="+mn-cs"/>
      </a:defRPr>
    </a:lvl1pPr>
    <a:lvl2pPr marL="342632" algn="l" defTabSz="685263" rtl="0" eaLnBrk="1" latinLnBrk="0" hangingPunct="1">
      <a:defRPr sz="899" kern="1200">
        <a:solidFill>
          <a:schemeClr val="tx1"/>
        </a:solidFill>
        <a:latin typeface="+mn-lt"/>
        <a:ea typeface="+mn-ea"/>
        <a:cs typeface="+mn-cs"/>
      </a:defRPr>
    </a:lvl2pPr>
    <a:lvl3pPr marL="685263" algn="l" defTabSz="685263" rtl="0" eaLnBrk="1" latinLnBrk="0" hangingPunct="1">
      <a:defRPr sz="899" kern="1200">
        <a:solidFill>
          <a:schemeClr val="tx1"/>
        </a:solidFill>
        <a:latin typeface="+mn-lt"/>
        <a:ea typeface="+mn-ea"/>
        <a:cs typeface="+mn-cs"/>
      </a:defRPr>
    </a:lvl3pPr>
    <a:lvl4pPr marL="1027893" algn="l" defTabSz="685263" rtl="0" eaLnBrk="1" latinLnBrk="0" hangingPunct="1">
      <a:defRPr sz="899" kern="1200">
        <a:solidFill>
          <a:schemeClr val="tx1"/>
        </a:solidFill>
        <a:latin typeface="+mn-lt"/>
        <a:ea typeface="+mn-ea"/>
        <a:cs typeface="+mn-cs"/>
      </a:defRPr>
    </a:lvl4pPr>
    <a:lvl5pPr marL="1370525" algn="l" defTabSz="685263" rtl="0" eaLnBrk="1" latinLnBrk="0" hangingPunct="1">
      <a:defRPr sz="899" kern="1200">
        <a:solidFill>
          <a:schemeClr val="tx1"/>
        </a:solidFill>
        <a:latin typeface="+mn-lt"/>
        <a:ea typeface="+mn-ea"/>
        <a:cs typeface="+mn-cs"/>
      </a:defRPr>
    </a:lvl5pPr>
    <a:lvl6pPr marL="1713156" algn="l" defTabSz="685263" rtl="0" eaLnBrk="1" latinLnBrk="0" hangingPunct="1">
      <a:defRPr sz="899" kern="1200">
        <a:solidFill>
          <a:schemeClr val="tx1"/>
        </a:solidFill>
        <a:latin typeface="+mn-lt"/>
        <a:ea typeface="+mn-ea"/>
        <a:cs typeface="+mn-cs"/>
      </a:defRPr>
    </a:lvl6pPr>
    <a:lvl7pPr marL="2055788" algn="l" defTabSz="685263" rtl="0" eaLnBrk="1" latinLnBrk="0" hangingPunct="1">
      <a:defRPr sz="899" kern="1200">
        <a:solidFill>
          <a:schemeClr val="tx1"/>
        </a:solidFill>
        <a:latin typeface="+mn-lt"/>
        <a:ea typeface="+mn-ea"/>
        <a:cs typeface="+mn-cs"/>
      </a:defRPr>
    </a:lvl7pPr>
    <a:lvl8pPr marL="2398418" algn="l" defTabSz="685263" rtl="0" eaLnBrk="1" latinLnBrk="0" hangingPunct="1">
      <a:defRPr sz="899" kern="1200">
        <a:solidFill>
          <a:schemeClr val="tx1"/>
        </a:solidFill>
        <a:latin typeface="+mn-lt"/>
        <a:ea typeface="+mn-ea"/>
        <a:cs typeface="+mn-cs"/>
      </a:defRPr>
    </a:lvl8pPr>
    <a:lvl9pPr marL="2741049" algn="l" defTabSz="685263" rtl="0" eaLnBrk="1" latinLnBrk="0" hangingPunct="1">
      <a:defRPr sz="8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796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31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85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249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836320"/>
            <a:ext cx="2133600" cy="273844"/>
          </a:xfrm>
          <a:prstGeom prst="rect">
            <a:avLst/>
          </a:prstGeom>
        </p:spPr>
        <p:txBody>
          <a:bodyPr lIns="68580" tIns="34290" rIns="68580" bIns="34290"/>
          <a:lstStyle>
            <a:lvl1pPr>
              <a:defRPr>
                <a:solidFill>
                  <a:schemeClr val="accent5">
                    <a:lumMod val="75000"/>
                  </a:schemeClr>
                </a:solidFill>
              </a:defRPr>
            </a:lvl1pPr>
          </a:lstStyle>
          <a:p>
            <a:pPr>
              <a:defRPr/>
            </a:pPr>
            <a:fld id="{EB1BFDA8-2C90-4AFD-B7AF-7B617D8AD0A9}" type="datetime1">
              <a:rPr lang="en-GB" altLang="en-US" smtClean="0"/>
              <a:t>16/06/2021</a:t>
            </a:fld>
            <a:endParaRPr lang="en-GB" altLang="en-US"/>
          </a:p>
        </p:txBody>
      </p:sp>
      <p:sp>
        <p:nvSpPr>
          <p:cNvPr id="3" name="Footer Placeholder 4"/>
          <p:cNvSpPr>
            <a:spLocks noGrp="1"/>
          </p:cNvSpPr>
          <p:nvPr>
            <p:ph type="ftr" sz="quarter" idx="11"/>
          </p:nvPr>
        </p:nvSpPr>
        <p:spPr>
          <a:xfrm>
            <a:off x="3124200" y="4836320"/>
            <a:ext cx="2895600" cy="273844"/>
          </a:xfrm>
          <a:prstGeom prst="rect">
            <a:avLst/>
          </a:prstGeom>
        </p:spPr>
        <p:txBody>
          <a:bodyPr lIns="68580" tIns="34290" rIns="68580" bIns="34290"/>
          <a:lstStyle>
            <a:lvl1pPr>
              <a:defRPr>
                <a:solidFill>
                  <a:schemeClr val="accent5">
                    <a:lumMod val="75000"/>
                  </a:schemeClr>
                </a:solidFill>
              </a:defRPr>
            </a:lvl1pPr>
          </a:lstStyle>
          <a:p>
            <a:pPr>
              <a:defRPr/>
            </a:pPr>
            <a:r>
              <a:rPr lang="en-GB" altLang="en-US"/>
              <a:t>March 2018</a:t>
            </a:r>
          </a:p>
        </p:txBody>
      </p:sp>
      <p:sp>
        <p:nvSpPr>
          <p:cNvPr id="4" name="Slide Number Placeholder 5"/>
          <p:cNvSpPr>
            <a:spLocks noGrp="1"/>
          </p:cNvSpPr>
          <p:nvPr>
            <p:ph type="sldNum" sz="quarter" idx="12"/>
          </p:nvPr>
        </p:nvSpPr>
        <p:spPr>
          <a:xfrm>
            <a:off x="6553200" y="4836320"/>
            <a:ext cx="2133600" cy="273844"/>
          </a:xfrm>
          <a:prstGeom prst="rect">
            <a:avLst/>
          </a:prstGeom>
        </p:spPr>
        <p:txBody>
          <a:bodyPr lIns="68580" tIns="34290" rIns="68580" bIns="34290"/>
          <a:lstStyle>
            <a:lvl1pPr>
              <a:defRPr>
                <a:solidFill>
                  <a:srgbClr val="31859C"/>
                </a:solidFill>
              </a:defRPr>
            </a:lvl1pPr>
          </a:lstStyle>
          <a:p>
            <a:fld id="{320EF42B-5456-3141-AAE6-D3AA2E632C69}" type="slidenum">
              <a:rPr lang="en-GB" altLang="en-US"/>
              <a:pPr/>
              <a:t>‹#›</a:t>
            </a:fld>
            <a:endParaRPr lang="en-GB" altLang="en-US"/>
          </a:p>
        </p:txBody>
      </p:sp>
    </p:spTree>
    <p:extLst>
      <p:ext uri="{BB962C8B-B14F-4D97-AF65-F5344CB8AC3E}">
        <p14:creationId xmlns:p14="http://schemas.microsoft.com/office/powerpoint/2010/main" val="148866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18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1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1099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2.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emf"/><Relationship Id="rId5" Type="http://schemas.openxmlformats.org/officeDocument/2006/relationships/image" Target="../media/image5.jpeg"/><Relationship Id="rId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5.xml"/><Relationship Id="rId1" Type="http://schemas.openxmlformats.org/officeDocument/2006/relationships/slideLayout" Target="../slideLayouts/slideLayout6.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6.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8.xml"/><Relationship Id="rId6" Type="http://schemas.openxmlformats.org/officeDocument/2006/relationships/image" Target="../media/image2.emf"/><Relationship Id="rId5" Type="http://schemas.openxmlformats.org/officeDocument/2006/relationships/image" Target="../media/image3.emf"/><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light, night sky&#10;&#10;Description automatically generated">
            <a:extLst>
              <a:ext uri="{FF2B5EF4-FFF2-40B4-BE49-F238E27FC236}">
                <a16:creationId xmlns:a16="http://schemas.microsoft.com/office/drawing/2014/main" id="{8EE887FA-C0FC-E342-ABF2-9814A05C2EC5}"/>
              </a:ext>
            </a:extLst>
          </p:cNvPr>
          <p:cNvPicPr>
            <a:picLocks noChangeAspect="1"/>
          </p:cNvPicPr>
          <p:nvPr userDrawn="1"/>
        </p:nvPicPr>
        <p:blipFill>
          <a:blip r:embed="rId3"/>
          <a:stretch>
            <a:fillRect/>
          </a:stretch>
        </p:blipFill>
        <p:spPr>
          <a:xfrm>
            <a:off x="0" y="340"/>
            <a:ext cx="9144000" cy="5142820"/>
          </a:xfrm>
          <a:prstGeom prst="rect">
            <a:avLst/>
          </a:prstGeom>
        </p:spPr>
      </p:pic>
      <p:sp>
        <p:nvSpPr>
          <p:cNvPr id="6" name="Rectangle 5">
            <a:extLst>
              <a:ext uri="{FF2B5EF4-FFF2-40B4-BE49-F238E27FC236}">
                <a16:creationId xmlns:a16="http://schemas.microsoft.com/office/drawing/2014/main" id="{7E505C7F-A6CF-D248-952C-36F2040C641E}"/>
              </a:ext>
            </a:extLst>
          </p:cNvPr>
          <p:cNvSpPr/>
          <p:nvPr userDrawn="1"/>
        </p:nvSpPr>
        <p:spPr>
          <a:xfrm>
            <a:off x="1" y="4876244"/>
            <a:ext cx="9144000" cy="2563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sp>
        <p:nvSpPr>
          <p:cNvPr id="15" name="TextBox 14">
            <a:extLst>
              <a:ext uri="{FF2B5EF4-FFF2-40B4-BE49-F238E27FC236}">
                <a16:creationId xmlns:a16="http://schemas.microsoft.com/office/drawing/2014/main" id="{46CC5158-FDC6-F940-91AB-3B9665AAF961}"/>
              </a:ext>
            </a:extLst>
          </p:cNvPr>
          <p:cNvSpPr txBox="1"/>
          <p:nvPr userDrawn="1"/>
        </p:nvSpPr>
        <p:spPr>
          <a:xfrm>
            <a:off x="7920635" y="4895301"/>
            <a:ext cx="1075157"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16" name="Rectangle 15">
            <a:extLst>
              <a:ext uri="{FF2B5EF4-FFF2-40B4-BE49-F238E27FC236}">
                <a16:creationId xmlns:a16="http://schemas.microsoft.com/office/drawing/2014/main" id="{11BF5C8F-818D-D540-B729-29710F7029AD}"/>
              </a:ext>
            </a:extLst>
          </p:cNvPr>
          <p:cNvSpPr/>
          <p:nvPr userDrawn="1"/>
        </p:nvSpPr>
        <p:spPr>
          <a:xfrm>
            <a:off x="123276" y="4875274"/>
            <a:ext cx="3772372"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pic>
        <p:nvPicPr>
          <p:cNvPr id="10" name="Picture 9">
            <a:extLst>
              <a:ext uri="{FF2B5EF4-FFF2-40B4-BE49-F238E27FC236}">
                <a16:creationId xmlns:a16="http://schemas.microsoft.com/office/drawing/2014/main" id="{BFE79601-E553-A349-BA44-52D590EC0A42}"/>
              </a:ext>
            </a:extLst>
          </p:cNvPr>
          <p:cNvPicPr>
            <a:picLocks noChangeAspect="1"/>
          </p:cNvPicPr>
          <p:nvPr userDrawn="1"/>
        </p:nvPicPr>
        <p:blipFill>
          <a:blip r:embed="rId4"/>
          <a:stretch>
            <a:fillRect/>
          </a:stretch>
        </p:blipFill>
        <p:spPr>
          <a:xfrm>
            <a:off x="6751778" y="283003"/>
            <a:ext cx="1879332" cy="498136"/>
          </a:xfrm>
          <a:prstGeom prst="rect">
            <a:avLst/>
          </a:prstGeom>
        </p:spPr>
      </p:pic>
      <p:pic>
        <p:nvPicPr>
          <p:cNvPr id="9" name="Picture 8">
            <a:extLst>
              <a:ext uri="{FF2B5EF4-FFF2-40B4-BE49-F238E27FC236}">
                <a16:creationId xmlns:a16="http://schemas.microsoft.com/office/drawing/2014/main" id="{5277CE3A-71B4-EA4B-9350-586F5C95717C}"/>
              </a:ext>
            </a:extLst>
          </p:cNvPr>
          <p:cNvPicPr>
            <a:picLocks noChangeAspect="1"/>
          </p:cNvPicPr>
          <p:nvPr userDrawn="1"/>
        </p:nvPicPr>
        <p:blipFill>
          <a:blip r:embed="rId5"/>
          <a:stretch>
            <a:fillRect/>
          </a:stretch>
        </p:blipFill>
        <p:spPr>
          <a:xfrm>
            <a:off x="424288" y="287283"/>
            <a:ext cx="1967734" cy="498136"/>
          </a:xfrm>
          <a:prstGeom prst="rect">
            <a:avLst/>
          </a:prstGeom>
        </p:spPr>
      </p:pic>
    </p:spTree>
    <p:extLst>
      <p:ext uri="{BB962C8B-B14F-4D97-AF65-F5344CB8AC3E}">
        <p14:creationId xmlns:p14="http://schemas.microsoft.com/office/powerpoint/2010/main" val="156648766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a:solidFill>
                  <a:schemeClr val="tx1"/>
                </a:solidFill>
                <a:latin typeface="Avenir Heavy"/>
                <a:cs typeface="Avenir Heavy"/>
              </a:rPr>
              <a:t>Disclaimer: </a:t>
            </a:r>
            <a:r>
              <a:rPr lang="en-US" sz="498">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a:solidFill>
                  <a:schemeClr val="bg1"/>
                </a:solidFill>
                <a:latin typeface="DIN-Light" pitchFamily="2" charset="0"/>
              </a:rPr>
              <a:t>Poster No.:</a:t>
            </a:r>
            <a:endParaRPr lang="en-US" sz="1100" b="0" i="0" baseline="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3937683163"/>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a:solidFill>
                  <a:schemeClr val="tx1"/>
                </a:solidFill>
                <a:latin typeface="Avenir Heavy"/>
                <a:cs typeface="Avenir Heavy"/>
              </a:rPr>
              <a:t>Disclaimer: </a:t>
            </a:r>
            <a:r>
              <a:rPr lang="en-US" sz="498">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a:solidFill>
                  <a:schemeClr val="bg1"/>
                </a:solidFill>
                <a:latin typeface="DIN-Light" pitchFamily="2" charset="0"/>
              </a:rPr>
              <a:t>Poster No.:</a:t>
            </a:r>
            <a:endParaRPr lang="en-US" sz="1100" b="0" i="0" baseline="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833701185"/>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4"/>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5"/>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a:solidFill>
                  <a:schemeClr val="tx1"/>
                </a:solidFill>
                <a:latin typeface="Avenir Heavy"/>
                <a:cs typeface="Avenir Heavy"/>
              </a:rPr>
              <a:t>Disclaimer: </a:t>
            </a:r>
            <a:r>
              <a:rPr lang="en-US" sz="498">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a:solidFill>
                  <a:schemeClr val="bg1"/>
                </a:solidFill>
                <a:latin typeface="DIN-Light" pitchFamily="2" charset="0"/>
              </a:rPr>
              <a:t>Poster No.:</a:t>
            </a:r>
            <a:endParaRPr lang="en-US" sz="1100" b="0" i="0" baseline="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6"/>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7"/>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2079223695"/>
      </p:ext>
    </p:extLst>
  </p:cSld>
  <p:clrMap bg1="lt1" tx1="dk1" bg2="lt2" tx2="dk2" accent1="accent1" accent2="accent2" accent3="accent3" accent4="accent4" accent5="accent5" accent6="accent6" hlink="hlink" folHlink="folHlink"/>
  <p:sldLayoutIdLst>
    <p:sldLayoutId id="2147483667" r:id="rId1"/>
    <p:sldLayoutId id="2147483674" r:id="rId2"/>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a:solidFill>
                  <a:schemeClr val="tx1"/>
                </a:solidFill>
                <a:latin typeface="Avenir Heavy"/>
                <a:cs typeface="Avenir Heavy"/>
              </a:rPr>
              <a:t>Disclaimer: </a:t>
            </a:r>
            <a:r>
              <a:rPr lang="en-US" sz="498">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a:solidFill>
                  <a:schemeClr val="bg1"/>
                </a:solidFill>
                <a:latin typeface="DIN-Light" pitchFamily="2" charset="0"/>
              </a:rPr>
              <a:t>Poster No.:</a:t>
            </a:r>
            <a:endParaRPr lang="en-US" sz="1100" b="0" i="0" baseline="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7157603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a:solidFill>
                  <a:schemeClr val="tx1"/>
                </a:solidFill>
                <a:latin typeface="Avenir Heavy"/>
                <a:cs typeface="Avenir Heavy"/>
              </a:rPr>
              <a:t>Disclaimer: </a:t>
            </a:r>
            <a:r>
              <a:rPr lang="en-US" sz="498">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a:solidFill>
                  <a:schemeClr val="bg1"/>
                </a:solidFill>
                <a:latin typeface="DIN-Light" pitchFamily="2" charset="0"/>
              </a:rPr>
              <a:t>Poster No.:</a:t>
            </a:r>
            <a:endParaRPr lang="en-US" sz="1100" b="0" i="0" baseline="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888727649"/>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BBD6523-3A1A-DB4B-80D9-683FE6F69715}"/>
              </a:ext>
            </a:extLst>
          </p:cNvPr>
          <p:cNvPicPr>
            <a:picLocks noChangeAspect="1"/>
          </p:cNvPicPr>
          <p:nvPr userDrawn="1"/>
        </p:nvPicPr>
        <p:blipFill>
          <a:blip r:embed="rId3"/>
          <a:stretch>
            <a:fillRect/>
          </a:stretch>
        </p:blipFill>
        <p:spPr>
          <a:xfrm>
            <a:off x="0" y="4889500"/>
            <a:ext cx="9144000" cy="254000"/>
          </a:xfrm>
          <a:prstGeom prst="rect">
            <a:avLst/>
          </a:prstGeom>
        </p:spPr>
      </p:pic>
      <p:pic>
        <p:nvPicPr>
          <p:cNvPr id="6" name="Picture 5">
            <a:extLst>
              <a:ext uri="{FF2B5EF4-FFF2-40B4-BE49-F238E27FC236}">
                <a16:creationId xmlns:a16="http://schemas.microsoft.com/office/drawing/2014/main" id="{B697B76B-3BB9-0C42-9B96-0E4249F9C73E}"/>
              </a:ext>
            </a:extLst>
          </p:cNvPr>
          <p:cNvPicPr>
            <a:picLocks noChangeAspect="1"/>
          </p:cNvPicPr>
          <p:nvPr userDrawn="1"/>
        </p:nvPicPr>
        <p:blipFill>
          <a:blip r:embed="rId4"/>
          <a:stretch>
            <a:fillRect/>
          </a:stretch>
        </p:blipFill>
        <p:spPr>
          <a:xfrm>
            <a:off x="0" y="0"/>
            <a:ext cx="9144000" cy="881743"/>
          </a:xfrm>
          <a:prstGeom prst="rect">
            <a:avLst/>
          </a:prstGeom>
        </p:spPr>
      </p:pic>
      <p:sp>
        <p:nvSpPr>
          <p:cNvPr id="14" name="TextBox 13">
            <a:extLst>
              <a:ext uri="{FF2B5EF4-FFF2-40B4-BE49-F238E27FC236}">
                <a16:creationId xmlns:a16="http://schemas.microsoft.com/office/drawing/2014/main" id="{6145E263-5EB9-FD4E-9ADB-7610281CDD3D}"/>
              </a:ext>
            </a:extLst>
          </p:cNvPr>
          <p:cNvSpPr txBox="1"/>
          <p:nvPr userDrawn="1"/>
        </p:nvSpPr>
        <p:spPr>
          <a:xfrm>
            <a:off x="7863574" y="4895381"/>
            <a:ext cx="1239874" cy="261482"/>
          </a:xfrm>
          <a:prstGeom prst="rect">
            <a:avLst/>
          </a:prstGeom>
          <a:noFill/>
        </p:spPr>
        <p:txBody>
          <a:bodyPr wrap="square" rtlCol="0">
            <a:spAutoFit/>
          </a:bodyPr>
          <a:lstStyle/>
          <a:p>
            <a:pPr algn="r"/>
            <a:r>
              <a:rPr lang="en-US" sz="1099" b="0" i="0" baseline="0">
                <a:solidFill>
                  <a:schemeClr val="bg1"/>
                </a:solidFill>
                <a:latin typeface="DIN-Medium" pitchFamily="2" charset="0"/>
              </a:rPr>
              <a:t>CTBTO.ORG</a:t>
            </a:r>
          </a:p>
        </p:txBody>
      </p:sp>
      <p:sp>
        <p:nvSpPr>
          <p:cNvPr id="21" name="Text Box 174">
            <a:extLst>
              <a:ext uri="{FF2B5EF4-FFF2-40B4-BE49-F238E27FC236}">
                <a16:creationId xmlns:a16="http://schemas.microsoft.com/office/drawing/2014/main" id="{7A1C0339-EC0C-9949-BCF0-B4EF5C7FBC51}"/>
              </a:ext>
            </a:extLst>
          </p:cNvPr>
          <p:cNvSpPr txBox="1">
            <a:spLocks noChangeArrowheads="1"/>
          </p:cNvSpPr>
          <p:nvPr userDrawn="1"/>
        </p:nvSpPr>
        <p:spPr bwMode="auto">
          <a:xfrm>
            <a:off x="166936" y="4764219"/>
            <a:ext cx="4301370" cy="118522"/>
          </a:xfrm>
          <a:prstGeom prst="rect">
            <a:avLst/>
          </a:prstGeom>
          <a:noFill/>
          <a:ln w="9525">
            <a:noFill/>
            <a:miter lim="800000"/>
            <a:headEnd/>
            <a:tailEnd/>
          </a:ln>
        </p:spPr>
        <p:txBody>
          <a:bodyPr wrap="square" lIns="20604" tIns="10301" rIns="20604" bIns="10301">
            <a:spAutoFit/>
          </a:bodyPr>
          <a:lstStyle/>
          <a:p>
            <a:pPr defTabSz="207618" eaLnBrk="0" hangingPunct="0">
              <a:spcBef>
                <a:spcPct val="50000"/>
              </a:spcBef>
            </a:pPr>
            <a:r>
              <a:rPr lang="en-US" sz="635" b="1">
                <a:solidFill>
                  <a:schemeClr val="tx1"/>
                </a:solidFill>
                <a:latin typeface="Avenir Heavy"/>
                <a:cs typeface="Avenir Heavy"/>
              </a:rPr>
              <a:t>Disclaimer: </a:t>
            </a:r>
            <a:r>
              <a:rPr lang="en-US" sz="498">
                <a:solidFill>
                  <a:schemeClr val="tx1"/>
                </a:solidFill>
                <a:latin typeface="Avenir Medium"/>
                <a:cs typeface="Avenir Medium"/>
              </a:rPr>
              <a:t>The views expressed on this poster are those of the author and do not necessarily reflect the view of the CTBTO</a:t>
            </a:r>
          </a:p>
        </p:txBody>
      </p:sp>
      <p:sp>
        <p:nvSpPr>
          <p:cNvPr id="19" name="TextBox 18">
            <a:extLst>
              <a:ext uri="{FF2B5EF4-FFF2-40B4-BE49-F238E27FC236}">
                <a16:creationId xmlns:a16="http://schemas.microsoft.com/office/drawing/2014/main" id="{65D7E4A3-F85F-FB48-A99F-8A66173D7825}"/>
              </a:ext>
            </a:extLst>
          </p:cNvPr>
          <p:cNvSpPr txBox="1"/>
          <p:nvPr userDrawn="1"/>
        </p:nvSpPr>
        <p:spPr>
          <a:xfrm>
            <a:off x="115330" y="536156"/>
            <a:ext cx="1238095" cy="261610"/>
          </a:xfrm>
          <a:prstGeom prst="rect">
            <a:avLst/>
          </a:prstGeom>
          <a:noFill/>
        </p:spPr>
        <p:txBody>
          <a:bodyPr wrap="square" rtlCol="0">
            <a:spAutoFit/>
          </a:bodyPr>
          <a:lstStyle/>
          <a:p>
            <a:pPr algn="l"/>
            <a:r>
              <a:rPr lang="en-US" sz="1100" b="0" i="0" baseline="0">
                <a:solidFill>
                  <a:schemeClr val="bg1"/>
                </a:solidFill>
                <a:latin typeface="DIN-Light" pitchFamily="2" charset="0"/>
              </a:rPr>
              <a:t>Poster No.:</a:t>
            </a:r>
            <a:endParaRPr lang="en-US" sz="1100" b="0" i="0" baseline="0">
              <a:solidFill>
                <a:schemeClr val="bg1"/>
              </a:solidFill>
              <a:latin typeface="DIN-Medium" pitchFamily="2" charset="0"/>
            </a:endParaRPr>
          </a:p>
        </p:txBody>
      </p:sp>
      <p:sp>
        <p:nvSpPr>
          <p:cNvPr id="2" name="Rectangle 1">
            <a:extLst>
              <a:ext uri="{FF2B5EF4-FFF2-40B4-BE49-F238E27FC236}">
                <a16:creationId xmlns:a16="http://schemas.microsoft.com/office/drawing/2014/main" id="{413AE80C-FF21-D348-805F-71CCC8E6029F}"/>
              </a:ext>
            </a:extLst>
          </p:cNvPr>
          <p:cNvSpPr/>
          <p:nvPr userDrawn="1"/>
        </p:nvSpPr>
        <p:spPr>
          <a:xfrm>
            <a:off x="78895" y="4895381"/>
            <a:ext cx="3674008" cy="261482"/>
          </a:xfrm>
          <a:prstGeom prst="rect">
            <a:avLst/>
          </a:prstGeom>
        </p:spPr>
        <p:txBody>
          <a:bodyPr wrap="square">
            <a:spAutoFit/>
          </a:bodyPr>
          <a:lstStyle/>
          <a:p>
            <a:r>
              <a:rPr lang="en-US" sz="1099" b="0" i="0" baseline="0">
                <a:solidFill>
                  <a:schemeClr val="bg1"/>
                </a:solidFill>
                <a:latin typeface="DIN-Light" pitchFamily="2" charset="0"/>
              </a:rPr>
              <a:t>PUTTING AN END TO NUCLEAR EXPLOSIONS </a:t>
            </a:r>
            <a:endParaRPr lang="en-AT" sz="1099"/>
          </a:p>
        </p:txBody>
      </p:sp>
      <p:sp>
        <p:nvSpPr>
          <p:cNvPr id="3" name="Rectangle 2">
            <a:extLst>
              <a:ext uri="{FF2B5EF4-FFF2-40B4-BE49-F238E27FC236}">
                <a16:creationId xmlns:a16="http://schemas.microsoft.com/office/drawing/2014/main" id="{49639673-EC0F-DD42-ACA8-0433E815E767}"/>
              </a:ext>
            </a:extLst>
          </p:cNvPr>
          <p:cNvSpPr/>
          <p:nvPr userDrawn="1"/>
        </p:nvSpPr>
        <p:spPr>
          <a:xfrm>
            <a:off x="947352" y="564599"/>
            <a:ext cx="683094" cy="204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sz="147"/>
          </a:p>
        </p:txBody>
      </p:sp>
      <p:pic>
        <p:nvPicPr>
          <p:cNvPr id="11" name="Picture 10">
            <a:extLst>
              <a:ext uri="{FF2B5EF4-FFF2-40B4-BE49-F238E27FC236}">
                <a16:creationId xmlns:a16="http://schemas.microsoft.com/office/drawing/2014/main" id="{E4A24655-8128-A046-A777-D08AC067DEF3}"/>
              </a:ext>
            </a:extLst>
          </p:cNvPr>
          <p:cNvPicPr>
            <a:picLocks noChangeAspect="1"/>
          </p:cNvPicPr>
          <p:nvPr userDrawn="1"/>
        </p:nvPicPr>
        <p:blipFill>
          <a:blip r:embed="rId5"/>
          <a:stretch>
            <a:fillRect/>
          </a:stretch>
        </p:blipFill>
        <p:spPr>
          <a:xfrm>
            <a:off x="221640" y="141123"/>
            <a:ext cx="1408805" cy="356642"/>
          </a:xfrm>
          <a:prstGeom prst="rect">
            <a:avLst/>
          </a:prstGeom>
        </p:spPr>
      </p:pic>
      <p:pic>
        <p:nvPicPr>
          <p:cNvPr id="13" name="Picture 12">
            <a:extLst>
              <a:ext uri="{FF2B5EF4-FFF2-40B4-BE49-F238E27FC236}">
                <a16:creationId xmlns:a16="http://schemas.microsoft.com/office/drawing/2014/main" id="{12CFC8EC-9B23-3E48-AB9F-A161B5282AC0}"/>
              </a:ext>
            </a:extLst>
          </p:cNvPr>
          <p:cNvPicPr>
            <a:picLocks noChangeAspect="1"/>
          </p:cNvPicPr>
          <p:nvPr userDrawn="1"/>
        </p:nvPicPr>
        <p:blipFill>
          <a:blip r:embed="rId6"/>
          <a:stretch>
            <a:fillRect/>
          </a:stretch>
        </p:blipFill>
        <p:spPr>
          <a:xfrm>
            <a:off x="7274666" y="215729"/>
            <a:ext cx="1687983" cy="447417"/>
          </a:xfrm>
          <a:prstGeom prst="rect">
            <a:avLst/>
          </a:prstGeom>
        </p:spPr>
      </p:pic>
    </p:spTree>
    <p:extLst>
      <p:ext uri="{BB962C8B-B14F-4D97-AF65-F5344CB8AC3E}">
        <p14:creationId xmlns:p14="http://schemas.microsoft.com/office/powerpoint/2010/main" val="4166935954"/>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1008111"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2027" indent="-252027" algn="l" defTabSz="1008111" rtl="0" eaLnBrk="1" latinLnBrk="0" hangingPunct="1">
        <a:lnSpc>
          <a:spcPct val="90000"/>
        </a:lnSpc>
        <a:spcBef>
          <a:spcPts val="1102"/>
        </a:spcBef>
        <a:buFont typeface="Arial" panose="020B0604020202020204" pitchFamily="34" charset="0"/>
        <a:buChar char="•"/>
        <a:defRPr sz="3087" kern="1200">
          <a:solidFill>
            <a:schemeClr val="tx1"/>
          </a:solidFill>
          <a:latin typeface="+mn-lt"/>
          <a:ea typeface="+mn-ea"/>
          <a:cs typeface="+mn-cs"/>
        </a:defRPr>
      </a:lvl1pPr>
      <a:lvl2pPr marL="756085" indent="-252027" algn="l" defTabSz="1008111"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39" indent="-252027" algn="l" defTabSz="1008111"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19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8249"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2305"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6361"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80417"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4474" indent="-252027" algn="l" defTabSz="1008111"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8111" rtl="0" eaLnBrk="1" latinLnBrk="0" hangingPunct="1">
        <a:defRPr sz="1984" kern="1200">
          <a:solidFill>
            <a:schemeClr val="tx1"/>
          </a:solidFill>
          <a:latin typeface="+mn-lt"/>
          <a:ea typeface="+mn-ea"/>
          <a:cs typeface="+mn-cs"/>
        </a:defRPr>
      </a:lvl1pPr>
      <a:lvl2pPr marL="504056" algn="l" defTabSz="1008111" rtl="0" eaLnBrk="1" latinLnBrk="0" hangingPunct="1">
        <a:defRPr sz="1984" kern="1200">
          <a:solidFill>
            <a:schemeClr val="tx1"/>
          </a:solidFill>
          <a:latin typeface="+mn-lt"/>
          <a:ea typeface="+mn-ea"/>
          <a:cs typeface="+mn-cs"/>
        </a:defRPr>
      </a:lvl2pPr>
      <a:lvl3pPr marL="1008111" algn="l" defTabSz="1008111" rtl="0" eaLnBrk="1" latinLnBrk="0" hangingPunct="1">
        <a:defRPr sz="1984" kern="1200">
          <a:solidFill>
            <a:schemeClr val="tx1"/>
          </a:solidFill>
          <a:latin typeface="+mn-lt"/>
          <a:ea typeface="+mn-ea"/>
          <a:cs typeface="+mn-cs"/>
        </a:defRPr>
      </a:lvl3pPr>
      <a:lvl4pPr marL="1512167" algn="l" defTabSz="1008111" rtl="0" eaLnBrk="1" latinLnBrk="0" hangingPunct="1">
        <a:defRPr sz="1984" kern="1200">
          <a:solidFill>
            <a:schemeClr val="tx1"/>
          </a:solidFill>
          <a:latin typeface="+mn-lt"/>
          <a:ea typeface="+mn-ea"/>
          <a:cs typeface="+mn-cs"/>
        </a:defRPr>
      </a:lvl4pPr>
      <a:lvl5pPr marL="2016222" algn="l" defTabSz="1008111" rtl="0" eaLnBrk="1" latinLnBrk="0" hangingPunct="1">
        <a:defRPr sz="1984" kern="1200">
          <a:solidFill>
            <a:schemeClr val="tx1"/>
          </a:solidFill>
          <a:latin typeface="+mn-lt"/>
          <a:ea typeface="+mn-ea"/>
          <a:cs typeface="+mn-cs"/>
        </a:defRPr>
      </a:lvl5pPr>
      <a:lvl6pPr marL="2520280" algn="l" defTabSz="1008111" rtl="0" eaLnBrk="1" latinLnBrk="0" hangingPunct="1">
        <a:defRPr sz="1984" kern="1200">
          <a:solidFill>
            <a:schemeClr val="tx1"/>
          </a:solidFill>
          <a:latin typeface="+mn-lt"/>
          <a:ea typeface="+mn-ea"/>
          <a:cs typeface="+mn-cs"/>
        </a:defRPr>
      </a:lvl6pPr>
      <a:lvl7pPr marL="3024334" algn="l" defTabSz="1008111" rtl="0" eaLnBrk="1" latinLnBrk="0" hangingPunct="1">
        <a:defRPr sz="1984" kern="1200">
          <a:solidFill>
            <a:schemeClr val="tx1"/>
          </a:solidFill>
          <a:latin typeface="+mn-lt"/>
          <a:ea typeface="+mn-ea"/>
          <a:cs typeface="+mn-cs"/>
        </a:defRPr>
      </a:lvl7pPr>
      <a:lvl8pPr marL="3528389" algn="l" defTabSz="1008111" rtl="0" eaLnBrk="1" latinLnBrk="0" hangingPunct="1">
        <a:defRPr sz="1984" kern="1200">
          <a:solidFill>
            <a:schemeClr val="tx1"/>
          </a:solidFill>
          <a:latin typeface="+mn-lt"/>
          <a:ea typeface="+mn-ea"/>
          <a:cs typeface="+mn-cs"/>
        </a:defRPr>
      </a:lvl8pPr>
      <a:lvl9pPr marL="4032443" algn="l" defTabSz="1008111"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7">
            <a:extLst>
              <a:ext uri="{FF2B5EF4-FFF2-40B4-BE49-F238E27FC236}">
                <a16:creationId xmlns:a16="http://schemas.microsoft.com/office/drawing/2014/main" id="{EEF774D5-8E1F-6744-9E49-DB689041ADBF}"/>
              </a:ext>
            </a:extLst>
          </p:cNvPr>
          <p:cNvSpPr>
            <a:spLocks noChangeArrowheads="1"/>
          </p:cNvSpPr>
          <p:nvPr/>
        </p:nvSpPr>
        <p:spPr bwMode="auto">
          <a:xfrm>
            <a:off x="225600" y="1861972"/>
            <a:ext cx="8660303" cy="1466683"/>
          </a:xfrm>
          <a:prstGeom prst="rect">
            <a:avLst/>
          </a:prstGeom>
          <a:noFill/>
          <a:ln w="9525">
            <a:noFill/>
            <a:miter lim="800000"/>
            <a:headEnd/>
            <a:tailEnd/>
          </a:ln>
        </p:spPr>
        <p:txBody>
          <a:bodyPr wrap="square" lIns="18666" tIns="9334" rIns="18666" bIns="9334" anchor="t">
            <a:spAutoFit/>
          </a:bodyPr>
          <a:lstStyle/>
          <a:p>
            <a:pPr algn="ctr" eaLnBrk="0" hangingPunct="0"/>
            <a:r>
              <a:rPr lang="en-GB" sz="1800" b="1" dirty="0">
                <a:solidFill>
                  <a:schemeClr val="bg1"/>
                </a:solidFill>
                <a:latin typeface="Arial" panose="020B0604020202020204" pitchFamily="34" charset="0"/>
                <a:cs typeface="Arial" panose="020B0604020202020204" pitchFamily="34" charset="0"/>
              </a:rPr>
              <a:t>On the requirements for validation data sets in potential future scientific projects for enhancing and developing methods to highlight possible nuclear explosion signatures in radionuclide monitoring</a:t>
            </a:r>
            <a:endParaRPr lang="en-US" sz="1800" b="1" dirty="0">
              <a:solidFill>
                <a:schemeClr val="bg1"/>
              </a:solidFill>
              <a:latin typeface="Arial" panose="020B0604020202020204" pitchFamily="34" charset="0"/>
              <a:cs typeface="Arial" panose="020B0604020202020204" pitchFamily="34" charset="0"/>
            </a:endParaRPr>
          </a:p>
          <a:p>
            <a:pPr algn="ctr" eaLnBrk="0" hangingPunct="0">
              <a:lnSpc>
                <a:spcPts val="1586"/>
              </a:lnSpc>
            </a:pPr>
            <a:endParaRPr lang="en-US" sz="1800" b="1" dirty="0">
              <a:solidFill>
                <a:schemeClr val="bg1"/>
              </a:solidFill>
              <a:latin typeface="Arial" panose="020B0604020202020204" pitchFamily="34" charset="0"/>
              <a:cs typeface="Arial" panose="020B0604020202020204" pitchFamily="34" charset="0"/>
            </a:endParaRPr>
          </a:p>
          <a:p>
            <a:pPr algn="ctr" eaLnBrk="0" hangingPunct="0">
              <a:lnSpc>
                <a:spcPts val="1586"/>
              </a:lnSpc>
            </a:pPr>
            <a:r>
              <a:rPr lang="en-US" sz="1800" dirty="0">
                <a:solidFill>
                  <a:schemeClr val="bg1"/>
                </a:solidFill>
                <a:latin typeface="Arial" panose="020B0604020202020204" pitchFamily="34" charset="0"/>
                <a:ea typeface="Avenir Book" charset="0"/>
                <a:cs typeface="Arial" panose="020B0604020202020204" pitchFamily="34" charset="0"/>
              </a:rPr>
              <a:t>Martin Kalinowski, Jolanta </a:t>
            </a:r>
            <a:r>
              <a:rPr lang="en-US" sz="1800" dirty="0" err="1">
                <a:solidFill>
                  <a:schemeClr val="bg1"/>
                </a:solidFill>
                <a:latin typeface="Arial" panose="020B0604020202020204" pitchFamily="34" charset="0"/>
                <a:ea typeface="Avenir Book" charset="0"/>
                <a:cs typeface="Arial" panose="020B0604020202020204" pitchFamily="34" charset="0"/>
              </a:rPr>
              <a:t>Kusmierczyk-Michulec</a:t>
            </a:r>
            <a:r>
              <a:rPr lang="en-US" sz="1800" dirty="0">
                <a:solidFill>
                  <a:schemeClr val="bg1"/>
                </a:solidFill>
                <a:latin typeface="Arial" panose="020B0604020202020204" pitchFamily="34" charset="0"/>
                <a:ea typeface="Avenir Book" charset="0"/>
                <a:cs typeface="Arial" panose="020B0604020202020204" pitchFamily="34" charset="0"/>
              </a:rPr>
              <a:t>, </a:t>
            </a:r>
            <a:r>
              <a:rPr lang="en-US" sz="1800" dirty="0" err="1">
                <a:solidFill>
                  <a:schemeClr val="bg1"/>
                </a:solidFill>
                <a:latin typeface="Arial" panose="020B0604020202020204" pitchFamily="34" charset="0"/>
                <a:ea typeface="Avenir Book" charset="0"/>
                <a:cs typeface="Arial" panose="020B0604020202020204" pitchFamily="34" charset="0"/>
              </a:rPr>
              <a:t>Boxue</a:t>
            </a:r>
            <a:r>
              <a:rPr lang="en-US" sz="1800" dirty="0">
                <a:solidFill>
                  <a:schemeClr val="bg1"/>
                </a:solidFill>
                <a:latin typeface="Arial" panose="020B0604020202020204" pitchFamily="34" charset="0"/>
                <a:ea typeface="Avenir Book" charset="0"/>
                <a:cs typeface="Arial" panose="020B0604020202020204" pitchFamily="34" charset="0"/>
              </a:rPr>
              <a:t> Liu, Anne Tipka </a:t>
            </a:r>
          </a:p>
          <a:p>
            <a:pPr algn="ctr" eaLnBrk="0" hangingPunct="0">
              <a:lnSpc>
                <a:spcPts val="1586"/>
              </a:lnSpc>
            </a:pPr>
            <a:r>
              <a:rPr lang="en-US" sz="1800" dirty="0">
                <a:solidFill>
                  <a:schemeClr val="bg1"/>
                </a:solidFill>
                <a:latin typeface="Arial" panose="020B0604020202020204" pitchFamily="34" charset="0"/>
                <a:cs typeface="Arial" panose="020B0604020202020204" pitchFamily="34" charset="0"/>
              </a:rPr>
              <a:t>IDC/CTBTO, Vienna, Austria</a:t>
            </a:r>
          </a:p>
        </p:txBody>
      </p:sp>
      <p:pic>
        <p:nvPicPr>
          <p:cNvPr id="10" name="Picture 9">
            <a:extLst>
              <a:ext uri="{FF2B5EF4-FFF2-40B4-BE49-F238E27FC236}">
                <a16:creationId xmlns:a16="http://schemas.microsoft.com/office/drawing/2014/main" id="{D279A673-1808-1544-8A21-B775AE6A45B8}"/>
              </a:ext>
            </a:extLst>
          </p:cNvPr>
          <p:cNvPicPr>
            <a:picLocks noChangeAspect="1"/>
          </p:cNvPicPr>
          <p:nvPr/>
        </p:nvPicPr>
        <p:blipFill>
          <a:blip r:embed="rId2"/>
          <a:stretch>
            <a:fillRect/>
          </a:stretch>
        </p:blipFill>
        <p:spPr>
          <a:xfrm>
            <a:off x="225600" y="3867150"/>
            <a:ext cx="571500" cy="863600"/>
          </a:xfrm>
          <a:prstGeom prst="rect">
            <a:avLst/>
          </a:prstGeom>
        </p:spPr>
      </p:pic>
      <p:sp>
        <p:nvSpPr>
          <p:cNvPr id="11" name="TextBox 10">
            <a:extLst>
              <a:ext uri="{FF2B5EF4-FFF2-40B4-BE49-F238E27FC236}">
                <a16:creationId xmlns:a16="http://schemas.microsoft.com/office/drawing/2014/main" id="{0C501917-BF0A-C54B-AB4E-B0C62C356E93}"/>
              </a:ext>
            </a:extLst>
          </p:cNvPr>
          <p:cNvSpPr txBox="1"/>
          <p:nvPr/>
        </p:nvSpPr>
        <p:spPr>
          <a:xfrm>
            <a:off x="3114462" y="3861052"/>
            <a:ext cx="2836838" cy="307905"/>
          </a:xfrm>
          <a:prstGeom prst="rect">
            <a:avLst/>
          </a:prstGeom>
          <a:noFill/>
        </p:spPr>
        <p:txBody>
          <a:bodyPr wrap="square" rtlCol="0">
            <a:spAutoFit/>
          </a:bodyPr>
          <a:lstStyle/>
          <a:p>
            <a:pPr algn="ctr"/>
            <a:r>
              <a:rPr lang="en-US" sz="1401">
                <a:solidFill>
                  <a:schemeClr val="bg1"/>
                </a:solidFill>
                <a:latin typeface="Arial" panose="020B0604020202020204" pitchFamily="34" charset="0"/>
                <a:cs typeface="Arial" panose="020B0604020202020204" pitchFamily="34" charset="0"/>
              </a:rPr>
              <a:t>P3.5-610</a:t>
            </a:r>
            <a:endParaRPr lang="en-AT" sz="140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4636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765300" y="163887"/>
            <a:ext cx="5461000" cy="430501"/>
          </a:xfrm>
          <a:prstGeom prst="rect">
            <a:avLst/>
          </a:prstGeom>
          <a:noFill/>
          <a:ln w="9525">
            <a:noFill/>
            <a:miter lim="800000"/>
            <a:headEnd/>
            <a:tailEnd/>
          </a:ln>
        </p:spPr>
        <p:txBody>
          <a:bodyPr wrap="square" lIns="18666" tIns="9334" rIns="18666" bIns="9334" anchor="t">
            <a:spAutoFit/>
          </a:bodyPr>
          <a:lstStyle/>
          <a:p>
            <a:pPr algn="ctr" eaLnBrk="0" hangingPunct="0">
              <a:lnSpc>
                <a:spcPts val="1586"/>
              </a:lnSpc>
            </a:pPr>
            <a:r>
              <a:rPr lang="en-GB" sz="1800" b="1" dirty="0">
                <a:solidFill>
                  <a:schemeClr val="bg1"/>
                </a:solidFill>
                <a:latin typeface="Arial"/>
                <a:cs typeface="Arial"/>
              </a:rPr>
              <a:t>Proposal 4a: </a:t>
            </a:r>
            <a:endParaRPr lang="en-GB" sz="1800" b="1" dirty="0">
              <a:solidFill>
                <a:schemeClr val="bg1"/>
              </a:solidFill>
              <a:latin typeface="Arial" panose="020B0604020202020204" pitchFamily="34" charset="0"/>
            </a:endParaRPr>
          </a:p>
          <a:p>
            <a:pPr algn="ctr" eaLnBrk="0" hangingPunct="0">
              <a:lnSpc>
                <a:spcPts val="1586"/>
              </a:lnSpc>
            </a:pPr>
            <a:r>
              <a:rPr lang="en-GB" sz="1800" b="1" dirty="0">
                <a:solidFill>
                  <a:schemeClr val="bg1"/>
                </a:solidFill>
                <a:latin typeface="Arial"/>
                <a:cs typeface="Arial"/>
              </a:rPr>
              <a:t>Complex terrain - Mountains</a:t>
            </a:r>
          </a:p>
        </p:txBody>
      </p:sp>
      <p:sp>
        <p:nvSpPr>
          <p:cNvPr id="7" name="TextBox 6">
            <a:extLst>
              <a:ext uri="{FF2B5EF4-FFF2-40B4-BE49-F238E27FC236}">
                <a16:creationId xmlns:a16="http://schemas.microsoft.com/office/drawing/2014/main" id="{A8637B53-C22D-475A-8F8E-81A2E33C055B}"/>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1B5F3-E188-44A7-BBFE-84AFB17B26E9}"/>
              </a:ext>
            </a:extLst>
          </p:cNvPr>
          <p:cNvSpPr/>
          <p:nvPr/>
        </p:nvSpPr>
        <p:spPr>
          <a:xfrm>
            <a:off x="484462" y="964870"/>
            <a:ext cx="7118220" cy="3600986"/>
          </a:xfrm>
          <a:prstGeom prst="rect">
            <a:avLst/>
          </a:prstGeom>
        </p:spPr>
        <p:txBody>
          <a:bodyPr wrap="square" lIns="91440" tIns="45720" rIns="91440" bIns="45720" anchor="t">
            <a:spAutoFit/>
          </a:bodyPr>
          <a:lstStyle/>
          <a:p>
            <a:r>
              <a:rPr lang="en-GB" sz="1200" b="1">
                <a:solidFill>
                  <a:schemeClr val="accent1">
                    <a:lumMod val="75000"/>
                  </a:schemeClr>
                </a:solidFill>
                <a:latin typeface="Arial"/>
                <a:cs typeface="Arial"/>
              </a:rPr>
              <a:t>1.	What is the problem to be solved? </a:t>
            </a:r>
            <a:endParaRPr lang="en-GB" sz="1200" b="1">
              <a:solidFill>
                <a:schemeClr val="accent1">
                  <a:lumMod val="75000"/>
                </a:schemeClr>
              </a:solidFill>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Understand the effects of turbulence around mountainy IMS stations to be able to interpret ATM results. </a:t>
            </a:r>
            <a:endParaRPr lang="en-GB" sz="1200">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Verify the representativity of the IMS locations in mountainy locations.</a:t>
            </a:r>
            <a:endParaRPr lang="en-GB" sz="1200">
              <a:latin typeface="Arial" panose="020B0604020202020204" pitchFamily="34" charset="0"/>
              <a:cs typeface="Arial" panose="020B0604020202020204" pitchFamily="34" charset="0"/>
            </a:endParaRPr>
          </a:p>
          <a:p>
            <a:r>
              <a:rPr lang="en-GB" sz="1200" b="1">
                <a:solidFill>
                  <a:schemeClr val="accent1">
                    <a:lumMod val="75000"/>
                  </a:schemeClr>
                </a:solidFill>
                <a:latin typeface="Arial"/>
                <a:cs typeface="Arial"/>
              </a:rPr>
              <a:t>2.	Which method is to be applied to address the problem?</a:t>
            </a:r>
          </a:p>
          <a:p>
            <a:pPr marL="260985" lvl="1" indent="-171450">
              <a:buFont typeface="Arial" panose="020B0604020202020204" pitchFamily="34" charset="0"/>
              <a:buChar char="•"/>
            </a:pPr>
            <a:r>
              <a:rPr lang="en-GB" sz="1200">
                <a:latin typeface="Arial"/>
                <a:cs typeface="Arial"/>
              </a:rPr>
              <a:t>Applying a sensitivity study of input and output parameters with ATM and comparing the results with measurements (spatial variability).</a:t>
            </a:r>
            <a:endParaRPr lang="en-GB" sz="1200">
              <a:cs typeface="Calibri" panose="020F0502020204030204"/>
            </a:endParaRPr>
          </a:p>
          <a:p>
            <a:pPr marL="260985" lvl="1" indent="-171450">
              <a:buFont typeface="Arial" panose="020B0604020202020204" pitchFamily="34" charset="0"/>
              <a:buChar char="•"/>
            </a:pPr>
            <a:r>
              <a:rPr lang="en-GB" sz="1200">
                <a:solidFill>
                  <a:srgbClr val="000000"/>
                </a:solidFill>
                <a:latin typeface="Arial"/>
                <a:cs typeface="Arial"/>
              </a:rPr>
              <a:t>Fine tuning of ATM.</a:t>
            </a:r>
          </a:p>
          <a:p>
            <a:r>
              <a:rPr lang="en-GB" sz="1200" b="1">
                <a:solidFill>
                  <a:schemeClr val="accent1">
                    <a:lumMod val="75000"/>
                  </a:schemeClr>
                </a:solidFill>
                <a:latin typeface="Arial"/>
                <a:cs typeface="Arial"/>
              </a:rPr>
              <a:t>3.	What is the expected outcome? </a:t>
            </a:r>
            <a:endParaRPr lang="en-GB" sz="1200" b="1">
              <a:solidFill>
                <a:schemeClr val="accent1">
                  <a:lumMod val="75000"/>
                </a:schemeClr>
              </a:solidFill>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Observed and modelled concentrations should show a similar frequency distribution. </a:t>
            </a:r>
            <a:endParaRPr lang="en-GB" sz="1200">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Improvement of final ATM products, specifically in ETA. Depending on results, might also influence RRR and ARR. </a:t>
            </a:r>
          </a:p>
          <a:p>
            <a:r>
              <a:rPr lang="en-GB" sz="1200" b="1">
                <a:solidFill>
                  <a:schemeClr val="accent1">
                    <a:lumMod val="75000"/>
                  </a:schemeClr>
                </a:solidFill>
                <a:latin typeface="Arial"/>
                <a:cs typeface="Arial"/>
              </a:rPr>
              <a:t>4.	What kind of data is required?</a:t>
            </a:r>
          </a:p>
          <a:p>
            <a:pPr marL="260985" lvl="1" indent="-171450">
              <a:buFont typeface="Arial" panose="020B0604020202020204" pitchFamily="34" charset="0"/>
              <a:buChar char="•"/>
            </a:pPr>
            <a:r>
              <a:rPr lang="en-GB" sz="1200">
                <a:latin typeface="Arial"/>
                <a:cs typeface="Arial"/>
              </a:rPr>
              <a:t>Multiple sources in a close range of the IMS station and at varying heights at significant locations of the complex region.</a:t>
            </a:r>
            <a:endParaRPr lang="en-GB" sz="1200">
              <a:latin typeface="Arial" panose="020B0604020202020204" pitchFamily="34" charset="0"/>
              <a:cs typeface="Arial" panose="020B0604020202020204" pitchFamily="34" charset="0"/>
            </a:endParaRPr>
          </a:p>
          <a:p>
            <a:r>
              <a:rPr lang="en-GB" sz="1200" b="1">
                <a:solidFill>
                  <a:schemeClr val="accent1">
                    <a:lumMod val="75000"/>
                  </a:schemeClr>
                </a:solidFill>
                <a:latin typeface="Arial"/>
                <a:cs typeface="Arial"/>
              </a:rPr>
              <a:t>5.	Host region requirements for transportable system (if applicable)</a:t>
            </a:r>
          </a:p>
          <a:p>
            <a:pPr marL="260985" lvl="1" indent="-171450">
              <a:buFont typeface="Arial" panose="020B0604020202020204" pitchFamily="34" charset="0"/>
              <a:buChar char="•"/>
            </a:pPr>
            <a:r>
              <a:rPr lang="en-GB" sz="1200">
                <a:latin typeface="Arial"/>
                <a:cs typeface="Arial"/>
              </a:rPr>
              <a:t>Region with an IMS station in a mountainy region where emissions from nearby sources are frequently detected. Additional stations should be located around IMS station at various heights, preferably in more open areas, at mountain slopes and a mountain face. </a:t>
            </a:r>
          </a:p>
        </p:txBody>
      </p:sp>
      <p:pic>
        <p:nvPicPr>
          <p:cNvPr id="3" name="Picture 3" descr="Map&#10;&#10;Description automatically generated">
            <a:extLst>
              <a:ext uri="{FF2B5EF4-FFF2-40B4-BE49-F238E27FC236}">
                <a16:creationId xmlns:a16="http://schemas.microsoft.com/office/drawing/2014/main" id="{11838805-C583-45D1-A9B4-FE8CCEF48D8D}"/>
              </a:ext>
            </a:extLst>
          </p:cNvPr>
          <p:cNvPicPr>
            <a:picLocks noChangeAspect="1"/>
          </p:cNvPicPr>
          <p:nvPr/>
        </p:nvPicPr>
        <p:blipFill>
          <a:blip r:embed="rId2"/>
          <a:stretch>
            <a:fillRect/>
          </a:stretch>
        </p:blipFill>
        <p:spPr>
          <a:xfrm>
            <a:off x="7603980" y="2817235"/>
            <a:ext cx="1542185" cy="2085975"/>
          </a:xfrm>
          <a:prstGeom prst="rect">
            <a:avLst/>
          </a:prstGeom>
        </p:spPr>
      </p:pic>
      <p:pic>
        <p:nvPicPr>
          <p:cNvPr id="4" name="Picture 7" descr="Map&#10;&#10;Description automatically generated">
            <a:extLst>
              <a:ext uri="{FF2B5EF4-FFF2-40B4-BE49-F238E27FC236}">
                <a16:creationId xmlns:a16="http://schemas.microsoft.com/office/drawing/2014/main" id="{6ED8B86B-D657-49F4-BE38-E7B9FA3C299A}"/>
              </a:ext>
            </a:extLst>
          </p:cNvPr>
          <p:cNvPicPr>
            <a:picLocks noChangeAspect="1"/>
          </p:cNvPicPr>
          <p:nvPr/>
        </p:nvPicPr>
        <p:blipFill>
          <a:blip r:embed="rId3"/>
          <a:stretch>
            <a:fillRect/>
          </a:stretch>
        </p:blipFill>
        <p:spPr>
          <a:xfrm>
            <a:off x="7502235" y="1212176"/>
            <a:ext cx="1641765" cy="1118947"/>
          </a:xfrm>
          <a:prstGeom prst="rect">
            <a:avLst/>
          </a:prstGeom>
        </p:spPr>
      </p:pic>
      <p:sp>
        <p:nvSpPr>
          <p:cNvPr id="8" name="TextBox 7">
            <a:extLst>
              <a:ext uri="{FF2B5EF4-FFF2-40B4-BE49-F238E27FC236}">
                <a16:creationId xmlns:a16="http://schemas.microsoft.com/office/drawing/2014/main" id="{594CEDD3-3240-43A0-A327-6F700E8DCF87}"/>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1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765300" y="163887"/>
            <a:ext cx="5461000" cy="430501"/>
          </a:xfrm>
          <a:prstGeom prst="rect">
            <a:avLst/>
          </a:prstGeom>
          <a:noFill/>
          <a:ln w="9525">
            <a:noFill/>
            <a:miter lim="800000"/>
            <a:headEnd/>
            <a:tailEnd/>
          </a:ln>
        </p:spPr>
        <p:txBody>
          <a:bodyPr wrap="square" lIns="18666" tIns="9334" rIns="18666" bIns="9334" anchor="t">
            <a:spAutoFit/>
          </a:bodyPr>
          <a:lstStyle/>
          <a:p>
            <a:pPr algn="ctr" eaLnBrk="0" hangingPunct="0">
              <a:lnSpc>
                <a:spcPts val="1586"/>
              </a:lnSpc>
            </a:pPr>
            <a:r>
              <a:rPr lang="en-GB" sz="1800" b="1" dirty="0">
                <a:solidFill>
                  <a:schemeClr val="bg1"/>
                </a:solidFill>
                <a:latin typeface="Arial"/>
                <a:cs typeface="Arial"/>
              </a:rPr>
              <a:t>Proposal 4b: </a:t>
            </a:r>
            <a:endParaRPr lang="en-GB" sz="1800" b="1" dirty="0">
              <a:solidFill>
                <a:schemeClr val="bg1"/>
              </a:solidFill>
              <a:latin typeface="Arial" panose="020B0604020202020204" pitchFamily="34" charset="0"/>
            </a:endParaRPr>
          </a:p>
          <a:p>
            <a:pPr algn="ctr" eaLnBrk="0" hangingPunct="0">
              <a:lnSpc>
                <a:spcPts val="1586"/>
              </a:lnSpc>
            </a:pPr>
            <a:r>
              <a:rPr lang="en-GB" sz="1800" b="1" dirty="0">
                <a:solidFill>
                  <a:schemeClr val="bg1"/>
                </a:solidFill>
                <a:latin typeface="Arial"/>
                <a:cs typeface="Arial"/>
              </a:rPr>
              <a:t>Complex terrain – Land-sea breeze</a:t>
            </a:r>
          </a:p>
        </p:txBody>
      </p:sp>
      <p:sp>
        <p:nvSpPr>
          <p:cNvPr id="7" name="TextBox 6">
            <a:extLst>
              <a:ext uri="{FF2B5EF4-FFF2-40B4-BE49-F238E27FC236}">
                <a16:creationId xmlns:a16="http://schemas.microsoft.com/office/drawing/2014/main" id="{A8637B53-C22D-475A-8F8E-81A2E33C055B}"/>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1B5F3-E188-44A7-BBFE-84AFB17B26E9}"/>
              </a:ext>
            </a:extLst>
          </p:cNvPr>
          <p:cNvSpPr/>
          <p:nvPr/>
        </p:nvSpPr>
        <p:spPr>
          <a:xfrm>
            <a:off x="484462" y="881743"/>
            <a:ext cx="6203819" cy="4154984"/>
          </a:xfrm>
          <a:prstGeom prst="rect">
            <a:avLst/>
          </a:prstGeom>
        </p:spPr>
        <p:txBody>
          <a:bodyPr wrap="square" lIns="91440" tIns="45720" rIns="91440" bIns="45720" anchor="t">
            <a:spAutoFit/>
          </a:bodyPr>
          <a:lstStyle/>
          <a:p>
            <a:r>
              <a:rPr lang="en-GB" sz="1200" b="1">
                <a:solidFill>
                  <a:schemeClr val="accent1">
                    <a:lumMod val="75000"/>
                  </a:schemeClr>
                </a:solidFill>
                <a:latin typeface="Arial"/>
                <a:cs typeface="Arial"/>
              </a:rPr>
              <a:t>1.	What is the problem to be solved? </a:t>
            </a:r>
            <a:endParaRPr lang="en-GB" sz="1200" b="1">
              <a:solidFill>
                <a:schemeClr val="accent1">
                  <a:lumMod val="75000"/>
                </a:schemeClr>
              </a:solidFill>
              <a:latin typeface="Arial" panose="020B0604020202020204" pitchFamily="34" charset="0"/>
              <a:cs typeface="Arial" panose="020B0604020202020204" pitchFamily="34" charset="0"/>
            </a:endParaRPr>
          </a:p>
          <a:p>
            <a:pPr marL="260985" lvl="1" indent="-171450">
              <a:buFont typeface="Arial,Sans-Serif" panose="020B0604020202020204" pitchFamily="34" charset="0"/>
              <a:buChar char="•"/>
            </a:pPr>
            <a:r>
              <a:rPr lang="en-GB" sz="1200">
                <a:latin typeface="Arial"/>
                <a:cs typeface="Arial"/>
              </a:rPr>
              <a:t>Understand the effects of turbulence and influences of land-sea breeze on measurements of IMS stations to be able to interpret ATM results. </a:t>
            </a:r>
            <a:endParaRPr lang="en-GB" sz="1200">
              <a:latin typeface="Arial"/>
              <a:ea typeface="+mn-lt"/>
              <a:cs typeface="Arial"/>
            </a:endParaRPr>
          </a:p>
          <a:p>
            <a:pPr marL="260985" lvl="1" indent="-171450">
              <a:buFont typeface="Arial,Sans-Serif" panose="020B0604020202020204" pitchFamily="34" charset="0"/>
              <a:buChar char="•"/>
            </a:pPr>
            <a:r>
              <a:rPr lang="en-GB" sz="1200">
                <a:latin typeface="Arial"/>
                <a:cs typeface="Arial"/>
              </a:rPr>
              <a:t>Verify the representativity of the IMS locations at the coast.</a:t>
            </a:r>
            <a:endParaRPr lang="en-GB">
              <a:latin typeface="Arial"/>
              <a:cs typeface="Arial"/>
            </a:endParaRPr>
          </a:p>
          <a:p>
            <a:r>
              <a:rPr lang="en-GB" sz="1200" b="1">
                <a:solidFill>
                  <a:schemeClr val="accent1">
                    <a:lumMod val="75000"/>
                  </a:schemeClr>
                </a:solidFill>
                <a:latin typeface="Arial"/>
                <a:cs typeface="Arial"/>
              </a:rPr>
              <a:t>2.	Which method is to be applied to address the problem?</a:t>
            </a:r>
          </a:p>
          <a:p>
            <a:pPr marL="260985" lvl="1" indent="-171450">
              <a:buFont typeface="Arial,Sans-Serif" panose="020B0604020202020204" pitchFamily="34" charset="0"/>
              <a:buChar char="•"/>
            </a:pPr>
            <a:r>
              <a:rPr lang="en-GB" sz="1200">
                <a:latin typeface="Arial"/>
                <a:cs typeface="Arial"/>
              </a:rPr>
              <a:t>Applying a sensitivity study of input and output parameters with ATM and comparing the results with measurements (spatial variability).</a:t>
            </a:r>
            <a:endParaRPr lang="en-GB" sz="1200">
              <a:ea typeface="+mn-lt"/>
              <a:cs typeface="+mn-lt"/>
            </a:endParaRPr>
          </a:p>
          <a:p>
            <a:pPr marL="260985" lvl="1" indent="-171450">
              <a:buFont typeface="Arial,Sans-Serif" panose="020B0604020202020204" pitchFamily="34" charset="0"/>
              <a:buChar char="•"/>
            </a:pPr>
            <a:r>
              <a:rPr lang="en-GB" sz="1200">
                <a:latin typeface="Arial"/>
                <a:cs typeface="Arial"/>
              </a:rPr>
              <a:t>Fine tuning of ATM.</a:t>
            </a:r>
            <a:endParaRPr lang="en-US" sz="1200">
              <a:ea typeface="+mn-lt"/>
              <a:cs typeface="+mn-lt"/>
            </a:endParaRPr>
          </a:p>
          <a:p>
            <a:r>
              <a:rPr lang="en-GB" sz="1200" b="1">
                <a:solidFill>
                  <a:schemeClr val="accent1">
                    <a:lumMod val="75000"/>
                  </a:schemeClr>
                </a:solidFill>
                <a:latin typeface="Arial"/>
                <a:cs typeface="Arial"/>
              </a:rPr>
              <a:t>3.	What is the expected outcome? </a:t>
            </a:r>
            <a:endParaRPr lang="en-GB" sz="1200" b="1">
              <a:solidFill>
                <a:schemeClr val="accent1">
                  <a:lumMod val="75000"/>
                </a:schemeClr>
              </a:solidFill>
              <a:latin typeface="Arial" panose="020B0604020202020204" pitchFamily="34" charset="0"/>
              <a:cs typeface="Arial" panose="020B0604020202020204" pitchFamily="34" charset="0"/>
            </a:endParaRPr>
          </a:p>
          <a:p>
            <a:pPr marL="260985" lvl="1" indent="-171450">
              <a:buFont typeface="Arial,Sans-Serif" panose="020B0604020202020204" pitchFamily="34" charset="0"/>
              <a:buChar char="•"/>
            </a:pPr>
            <a:r>
              <a:rPr lang="en-GB" sz="1200">
                <a:latin typeface="Arial"/>
                <a:cs typeface="Arial"/>
              </a:rPr>
              <a:t>Observed and modelled concentrations should show a similar frequency distribution. </a:t>
            </a:r>
            <a:endParaRPr lang="en-GB" sz="1200">
              <a:latin typeface="Arial"/>
              <a:ea typeface="+mn-lt"/>
              <a:cs typeface="Arial"/>
            </a:endParaRPr>
          </a:p>
          <a:p>
            <a:pPr marL="260985" lvl="1" indent="-171450">
              <a:buFont typeface="Arial,Sans-Serif" panose="020B0604020202020204" pitchFamily="34" charset="0"/>
              <a:buChar char="•"/>
            </a:pPr>
            <a:r>
              <a:rPr lang="en-GB" sz="1200">
                <a:latin typeface="Arial"/>
                <a:cs typeface="Arial"/>
              </a:rPr>
              <a:t>Improvement of final ATM products, specifically in ETA. Depending on results, might also influence RRR and ARR. </a:t>
            </a:r>
            <a:endParaRPr lang="en-US" sz="1200">
              <a:latin typeface="Arial"/>
              <a:ea typeface="+mn-lt"/>
              <a:cs typeface="Arial"/>
            </a:endParaRPr>
          </a:p>
          <a:p>
            <a:r>
              <a:rPr lang="en-GB" sz="1200" b="1">
                <a:solidFill>
                  <a:schemeClr val="accent1">
                    <a:lumMod val="75000"/>
                  </a:schemeClr>
                </a:solidFill>
                <a:latin typeface="Arial"/>
                <a:cs typeface="Arial"/>
              </a:rPr>
              <a:t>4.	What kind of data is required?</a:t>
            </a:r>
          </a:p>
          <a:p>
            <a:pPr marL="260985" lvl="1" indent="-171450">
              <a:buFont typeface="Arial" panose="020B0604020202020204" pitchFamily="34" charset="0"/>
              <a:buChar char="•"/>
            </a:pPr>
            <a:r>
              <a:rPr lang="en-GB" sz="1200">
                <a:latin typeface="Arial"/>
                <a:cs typeface="Arial"/>
              </a:rPr>
              <a:t>Multiple measurements in a close range of the IMS station and at varying distances and significant locations from the coast. </a:t>
            </a:r>
            <a:endParaRPr lang="en-GB" sz="1200">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solidFill>
                  <a:srgbClr val="000000"/>
                </a:solidFill>
                <a:latin typeface="Arial"/>
                <a:cs typeface="Arial"/>
              </a:rPr>
              <a:t>Campaign should last at least for a year to capture all seasons.</a:t>
            </a:r>
          </a:p>
          <a:p>
            <a:r>
              <a:rPr lang="en-GB" sz="1200" b="1">
                <a:solidFill>
                  <a:schemeClr val="accent1">
                    <a:lumMod val="75000"/>
                  </a:schemeClr>
                </a:solidFill>
                <a:latin typeface="Arial"/>
                <a:cs typeface="Arial"/>
              </a:rPr>
              <a:t>5.	Host region requirements for transportable system (if applicable)</a:t>
            </a:r>
          </a:p>
          <a:p>
            <a:pPr marL="260985" lvl="1" indent="-171450">
              <a:buFont typeface="Arial" panose="020B0604020202020204" pitchFamily="34" charset="0"/>
              <a:buChar char="•"/>
            </a:pPr>
            <a:r>
              <a:rPr lang="en-GB" sz="1200">
                <a:latin typeface="Arial"/>
                <a:cs typeface="Arial"/>
              </a:rPr>
              <a:t>Region with IMS station close to the coast and experiencing land-sea breeze, preferably a location with complex terrain and a nearby source (e.g. MIPF).</a:t>
            </a:r>
          </a:p>
          <a:p>
            <a:pPr marL="260985" lvl="1" indent="-171450">
              <a:buFont typeface="Arial" panose="020B0604020202020204" pitchFamily="34" charset="0"/>
              <a:buChar char="•"/>
            </a:pPr>
            <a:r>
              <a:rPr lang="en-GB" sz="1200">
                <a:latin typeface="Arial"/>
                <a:cs typeface="Arial"/>
              </a:rPr>
              <a:t>Possibility to add transportable systems scattered around IMS station and at varying distances to the coast. Maybe also in different terrains.</a:t>
            </a:r>
          </a:p>
          <a:p>
            <a:pPr marL="260985" lvl="1" indent="-171450">
              <a:buFont typeface="Arial" panose="020B0604020202020204" pitchFamily="34" charset="0"/>
              <a:buChar char="•"/>
            </a:pPr>
            <a:endParaRPr lang="en-GB" sz="1200">
              <a:latin typeface="Arial"/>
              <a:cs typeface="Arial"/>
            </a:endParaRPr>
          </a:p>
        </p:txBody>
      </p:sp>
      <p:pic>
        <p:nvPicPr>
          <p:cNvPr id="3" name="Picture 3" descr="Map&#10;&#10;Description automatically generated">
            <a:extLst>
              <a:ext uri="{FF2B5EF4-FFF2-40B4-BE49-F238E27FC236}">
                <a16:creationId xmlns:a16="http://schemas.microsoft.com/office/drawing/2014/main" id="{CC0A1AF8-1A48-41FC-B078-828EB82FCCA8}"/>
              </a:ext>
            </a:extLst>
          </p:cNvPr>
          <p:cNvPicPr>
            <a:picLocks noChangeAspect="1"/>
          </p:cNvPicPr>
          <p:nvPr/>
        </p:nvPicPr>
        <p:blipFill>
          <a:blip r:embed="rId2"/>
          <a:stretch>
            <a:fillRect/>
          </a:stretch>
        </p:blipFill>
        <p:spPr>
          <a:xfrm>
            <a:off x="6691745" y="2717015"/>
            <a:ext cx="2452255" cy="2120161"/>
          </a:xfrm>
          <a:prstGeom prst="rect">
            <a:avLst/>
          </a:prstGeom>
        </p:spPr>
      </p:pic>
      <p:pic>
        <p:nvPicPr>
          <p:cNvPr id="4" name="Picture 7" descr="Map&#10;&#10;Description automatically generated">
            <a:extLst>
              <a:ext uri="{FF2B5EF4-FFF2-40B4-BE49-F238E27FC236}">
                <a16:creationId xmlns:a16="http://schemas.microsoft.com/office/drawing/2014/main" id="{601D6794-8F62-4C97-9C03-888FEDCB3885}"/>
              </a:ext>
            </a:extLst>
          </p:cNvPr>
          <p:cNvPicPr>
            <a:picLocks noChangeAspect="1"/>
          </p:cNvPicPr>
          <p:nvPr/>
        </p:nvPicPr>
        <p:blipFill>
          <a:blip r:embed="rId3"/>
          <a:stretch>
            <a:fillRect/>
          </a:stretch>
        </p:blipFill>
        <p:spPr>
          <a:xfrm>
            <a:off x="6546272" y="890058"/>
            <a:ext cx="2597728" cy="1794356"/>
          </a:xfrm>
          <a:prstGeom prst="rect">
            <a:avLst/>
          </a:prstGeom>
        </p:spPr>
      </p:pic>
      <p:sp>
        <p:nvSpPr>
          <p:cNvPr id="8" name="TextBox 7">
            <a:extLst>
              <a:ext uri="{FF2B5EF4-FFF2-40B4-BE49-F238E27FC236}">
                <a16:creationId xmlns:a16="http://schemas.microsoft.com/office/drawing/2014/main" id="{F0A94EFA-EDCB-4903-97EF-5EF3E6455DC8}"/>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690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765300" y="163887"/>
            <a:ext cx="5461000" cy="430501"/>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800" b="1">
                <a:solidFill>
                  <a:schemeClr val="bg1"/>
                </a:solidFill>
                <a:latin typeface="Arial" panose="020B0604020202020204" pitchFamily="34" charset="0"/>
              </a:rPr>
              <a:t>Proposal 5: </a:t>
            </a:r>
          </a:p>
          <a:p>
            <a:pPr algn="ctr" eaLnBrk="0" hangingPunct="0">
              <a:lnSpc>
                <a:spcPts val="1586"/>
              </a:lnSpc>
            </a:pPr>
            <a:r>
              <a:rPr lang="en-GB" sz="1800" b="1">
                <a:solidFill>
                  <a:schemeClr val="bg1"/>
                </a:solidFill>
                <a:latin typeface="Arial" panose="020B0604020202020204" pitchFamily="34" charset="0"/>
              </a:rPr>
              <a:t>Use of isotopic ratio measurements for screening</a:t>
            </a:r>
            <a:endParaRPr lang="en-US" sz="1800" b="1">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A8637B53-C22D-475A-8F8E-81A2E33C055B}"/>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1B5F3-E188-44A7-BBFE-84AFB17B26E9}"/>
              </a:ext>
            </a:extLst>
          </p:cNvPr>
          <p:cNvSpPr/>
          <p:nvPr/>
        </p:nvSpPr>
        <p:spPr>
          <a:xfrm>
            <a:off x="484462" y="881743"/>
            <a:ext cx="6259238" cy="3970318"/>
          </a:xfrm>
          <a:prstGeom prst="rect">
            <a:avLst/>
          </a:prstGeom>
        </p:spPr>
        <p:txBody>
          <a:bodyPr wrap="square" lIns="91440" tIns="45720" rIns="91440" bIns="45720" anchor="t">
            <a:spAutoFit/>
          </a:bodyPr>
          <a:lstStyle/>
          <a:p>
            <a:r>
              <a:rPr lang="en-GB" sz="1400" b="1">
                <a:solidFill>
                  <a:schemeClr val="accent1">
                    <a:lumMod val="75000"/>
                  </a:schemeClr>
                </a:solidFill>
                <a:latin typeface="Arial" panose="020B0604020202020204" pitchFamily="34" charset="0"/>
                <a:cs typeface="Arial" panose="020B0604020202020204" pitchFamily="34" charset="0"/>
              </a:rPr>
              <a:t>1.	What is the problem to be solved? </a:t>
            </a:r>
          </a:p>
          <a:p>
            <a:pPr marL="260985" lvl="1" indent="-171450">
              <a:buFont typeface="Arial" panose="020B0604020202020204" pitchFamily="34" charset="0"/>
              <a:buChar char="•"/>
            </a:pPr>
            <a:r>
              <a:rPr lang="en-GB" sz="1400">
                <a:latin typeface="Arial"/>
                <a:cs typeface="Arial"/>
              </a:rPr>
              <a:t>Even though multiple radioxenon isotopes are often observed at IMS stations, the methods of using isotopic ratios for discriminating between known sources and possible signals from nuclear tests are insufficient.</a:t>
            </a:r>
          </a:p>
          <a:p>
            <a:r>
              <a:rPr lang="en-GB" sz="1400" b="1">
                <a:solidFill>
                  <a:schemeClr val="accent1">
                    <a:lumMod val="75000"/>
                  </a:schemeClr>
                </a:solidFill>
                <a:latin typeface="Arial" panose="020B0604020202020204" pitchFamily="34" charset="0"/>
                <a:cs typeface="Arial" panose="020B0604020202020204" pitchFamily="34" charset="0"/>
              </a:rPr>
              <a:t>2.	Which method is to be applied to address the problem?</a:t>
            </a:r>
          </a:p>
          <a:p>
            <a:pPr marL="260985" lvl="1" indent="-171450">
              <a:buFont typeface="Arial" panose="020B0604020202020204" pitchFamily="34" charset="0"/>
              <a:buChar char="•"/>
            </a:pPr>
            <a:r>
              <a:rPr lang="en-GB" sz="1400">
                <a:latin typeface="Arial"/>
                <a:cs typeface="Arial"/>
              </a:rPr>
              <a:t>Kernel density estimates of probability distributions for radioxenon concentrations at IMS stations from known sources.</a:t>
            </a:r>
          </a:p>
          <a:p>
            <a:r>
              <a:rPr lang="en-GB" sz="1400" b="1">
                <a:solidFill>
                  <a:schemeClr val="accent1">
                    <a:lumMod val="75000"/>
                  </a:schemeClr>
                </a:solidFill>
                <a:latin typeface="Arial" panose="020B0604020202020204" pitchFamily="34" charset="0"/>
                <a:cs typeface="Arial" panose="020B0604020202020204" pitchFamily="34" charset="0"/>
              </a:rPr>
              <a:t>3.	What is the expected outcome? </a:t>
            </a:r>
          </a:p>
          <a:p>
            <a:pPr marL="260985" lvl="1" indent="-171450">
              <a:buFont typeface="Arial" panose="020B0604020202020204" pitchFamily="34" charset="0"/>
              <a:buChar char="•"/>
            </a:pPr>
            <a:r>
              <a:rPr lang="en-GB" sz="1400">
                <a:latin typeface="Arial"/>
                <a:cs typeface="Arial"/>
              </a:rPr>
              <a:t>Derive probability distributions of isotopic ratios at IMS stations from known sources to adjust and validate analysis methods of isotopic ratios for event screening flags, expert technical analysis and special studies.</a:t>
            </a:r>
          </a:p>
          <a:p>
            <a:r>
              <a:rPr lang="en-GB" sz="1400" b="1">
                <a:solidFill>
                  <a:schemeClr val="accent1">
                    <a:lumMod val="75000"/>
                  </a:schemeClr>
                </a:solidFill>
                <a:latin typeface="Arial" panose="020B0604020202020204" pitchFamily="34" charset="0"/>
                <a:cs typeface="Arial" panose="020B0604020202020204" pitchFamily="34" charset="0"/>
              </a:rPr>
              <a:t>4.	What kind of data is required?</a:t>
            </a:r>
          </a:p>
          <a:p>
            <a:pPr marL="260985" lvl="1" indent="-171450">
              <a:buFont typeface="Arial" panose="020B0604020202020204" pitchFamily="34" charset="0"/>
              <a:buChar char="•"/>
            </a:pPr>
            <a:r>
              <a:rPr lang="en-GB" sz="1400">
                <a:latin typeface="Arial"/>
                <a:cs typeface="Arial"/>
              </a:rPr>
              <a:t>Statistically relevant large data set of radioxenon observations caused by known sources are missing. Due to short half-live of Xe-135, ratios with this isotope are rarely observed at IMS NG systems (see figures).</a:t>
            </a:r>
          </a:p>
          <a:p>
            <a:r>
              <a:rPr lang="en-GB" sz="1400" b="1">
                <a:solidFill>
                  <a:schemeClr val="accent1">
                    <a:lumMod val="75000"/>
                  </a:schemeClr>
                </a:solidFill>
                <a:latin typeface="Arial" panose="020B0604020202020204" pitchFamily="34" charset="0"/>
                <a:cs typeface="Arial" panose="020B0604020202020204" pitchFamily="34" charset="0"/>
              </a:rPr>
              <a:t>5.	Host region requirements for transportable system (if applicable)</a:t>
            </a:r>
          </a:p>
          <a:p>
            <a:pPr marL="260985" lvl="1" indent="-171450">
              <a:buFont typeface="Arial" panose="020B0604020202020204" pitchFamily="34" charset="0"/>
              <a:buChar char="•"/>
            </a:pPr>
            <a:r>
              <a:rPr lang="en-GB" sz="1400">
                <a:latin typeface="Arial"/>
                <a:cs typeface="Arial"/>
              </a:rPr>
              <a:t>Locations where well-defined emissions can be observed, such as IRE and ANSTO.</a:t>
            </a:r>
          </a:p>
        </p:txBody>
      </p:sp>
      <p:pic>
        <p:nvPicPr>
          <p:cNvPr id="8" name="Picture 8" descr="Map&#10;&#10;Description automatically generated">
            <a:extLst>
              <a:ext uri="{FF2B5EF4-FFF2-40B4-BE49-F238E27FC236}">
                <a16:creationId xmlns:a16="http://schemas.microsoft.com/office/drawing/2014/main" id="{54306933-5A65-4555-8B5E-F34027D8DA6E}"/>
              </a:ext>
            </a:extLst>
          </p:cNvPr>
          <p:cNvPicPr>
            <a:picLocks noChangeAspect="1"/>
          </p:cNvPicPr>
          <p:nvPr/>
        </p:nvPicPr>
        <p:blipFill>
          <a:blip r:embed="rId2"/>
          <a:stretch>
            <a:fillRect/>
          </a:stretch>
        </p:blipFill>
        <p:spPr>
          <a:xfrm>
            <a:off x="6856535" y="929355"/>
            <a:ext cx="2164374" cy="1314414"/>
          </a:xfrm>
          <a:prstGeom prst="rect">
            <a:avLst/>
          </a:prstGeom>
        </p:spPr>
      </p:pic>
      <p:pic>
        <p:nvPicPr>
          <p:cNvPr id="9" name="Picture 9" descr="Map&#10;&#10;Description automatically generated">
            <a:extLst>
              <a:ext uri="{FF2B5EF4-FFF2-40B4-BE49-F238E27FC236}">
                <a16:creationId xmlns:a16="http://schemas.microsoft.com/office/drawing/2014/main" id="{210FAA3E-DC6D-489C-8481-8B7B23D45D8C}"/>
              </a:ext>
            </a:extLst>
          </p:cNvPr>
          <p:cNvPicPr>
            <a:picLocks noChangeAspect="1"/>
          </p:cNvPicPr>
          <p:nvPr/>
        </p:nvPicPr>
        <p:blipFill>
          <a:blip r:embed="rId3"/>
          <a:stretch>
            <a:fillRect/>
          </a:stretch>
        </p:blipFill>
        <p:spPr>
          <a:xfrm>
            <a:off x="6856535" y="2292163"/>
            <a:ext cx="2193682" cy="1424318"/>
          </a:xfrm>
          <a:prstGeom prst="rect">
            <a:avLst/>
          </a:prstGeom>
        </p:spPr>
      </p:pic>
      <p:sp>
        <p:nvSpPr>
          <p:cNvPr id="11" name="TextBox 10">
            <a:extLst>
              <a:ext uri="{FF2B5EF4-FFF2-40B4-BE49-F238E27FC236}">
                <a16:creationId xmlns:a16="http://schemas.microsoft.com/office/drawing/2014/main" id="{CD06388C-A0C2-463D-98F4-2955D86D4A62}"/>
              </a:ext>
            </a:extLst>
          </p:cNvPr>
          <p:cNvSpPr txBox="1"/>
          <p:nvPr/>
        </p:nvSpPr>
        <p:spPr>
          <a:xfrm>
            <a:off x="6743700" y="3709668"/>
            <a:ext cx="2400301"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Arial"/>
              </a:rPr>
              <a:t>Examples of the Network Coverage for DEX33 in winter 2020.  </a:t>
            </a:r>
            <a:r>
              <a:rPr lang="en-US" sz="1000" b="1">
                <a:latin typeface="Arial"/>
                <a:cs typeface="Arial"/>
              </a:rPr>
              <a:t>Upper Panel:</a:t>
            </a:r>
            <a:r>
              <a:rPr lang="en-US" sz="1000">
                <a:latin typeface="Arial"/>
                <a:cs typeface="Arial"/>
              </a:rPr>
              <a:t> Xe-135; </a:t>
            </a:r>
            <a:r>
              <a:rPr lang="en-US" sz="1000" b="1">
                <a:latin typeface="Arial"/>
                <a:cs typeface="Arial"/>
              </a:rPr>
              <a:t>Bottom Panel:</a:t>
            </a:r>
            <a:r>
              <a:rPr lang="en-US" sz="1000">
                <a:latin typeface="Arial"/>
                <a:cs typeface="Arial"/>
              </a:rPr>
              <a:t> Xe133. The red sign indicates IPF in </a:t>
            </a:r>
            <a:r>
              <a:rPr lang="en-US" sz="1000" err="1">
                <a:latin typeface="Arial"/>
                <a:cs typeface="Arial"/>
              </a:rPr>
              <a:t>Fleurus</a:t>
            </a:r>
            <a:r>
              <a:rPr lang="en-US" sz="1000">
                <a:latin typeface="Arial"/>
                <a:cs typeface="Arial"/>
              </a:rPr>
              <a:t> (IRE) . The color-coded percentage indicates the area monitored by DEX33 with sufficient sensitivity to trigger detection.</a:t>
            </a:r>
          </a:p>
        </p:txBody>
      </p:sp>
      <p:sp>
        <p:nvSpPr>
          <p:cNvPr id="10" name="TextBox 9">
            <a:extLst>
              <a:ext uri="{FF2B5EF4-FFF2-40B4-BE49-F238E27FC236}">
                <a16:creationId xmlns:a16="http://schemas.microsoft.com/office/drawing/2014/main" id="{440B8ED4-7B0C-4265-B777-3AF9C5238348}"/>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637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224C6D9-8EEE-364D-BA25-2B01E2110CC1}"/>
              </a:ext>
            </a:extLst>
          </p:cNvPr>
          <p:cNvSpPr txBox="1"/>
          <p:nvPr/>
        </p:nvSpPr>
        <p:spPr>
          <a:xfrm rot="16200000">
            <a:off x="-1775302" y="2499817"/>
            <a:ext cx="3882477" cy="646331"/>
          </a:xfrm>
          <a:prstGeom prst="rect">
            <a:avLst/>
          </a:prstGeom>
          <a:noFill/>
        </p:spPr>
        <p:txBody>
          <a:bodyPr wrap="square" rtlCol="0">
            <a:spAutoFit/>
          </a:bodyPr>
          <a:lstStyle/>
          <a:p>
            <a:pPr algn="ctr"/>
            <a:r>
              <a:rPr lang="en-AT" sz="3600">
                <a:solidFill>
                  <a:srgbClr val="DFC5DF"/>
                </a:solidFill>
                <a:latin typeface="Arial" panose="020B0604020202020204" pitchFamily="34" charset="0"/>
                <a:cs typeface="Arial" panose="020B0604020202020204" pitchFamily="34" charset="0"/>
              </a:rPr>
              <a:t>CONCLUSIONS</a:t>
            </a:r>
          </a:p>
        </p:txBody>
      </p:sp>
      <p:sp>
        <p:nvSpPr>
          <p:cNvPr id="5" name="Rectangle 17">
            <a:extLst>
              <a:ext uri="{FF2B5EF4-FFF2-40B4-BE49-F238E27FC236}">
                <a16:creationId xmlns:a16="http://schemas.microsoft.com/office/drawing/2014/main" id="{5EF62D07-9530-2045-8576-F313AD944EC4}"/>
              </a:ext>
            </a:extLst>
          </p:cNvPr>
          <p:cNvSpPr>
            <a:spLocks noChangeArrowheads="1"/>
          </p:cNvSpPr>
          <p:nvPr/>
        </p:nvSpPr>
        <p:spPr bwMode="auto">
          <a:xfrm>
            <a:off x="1992923" y="163887"/>
            <a:ext cx="4962770" cy="237052"/>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2000" b="1">
                <a:solidFill>
                  <a:schemeClr val="bg1"/>
                </a:solidFill>
                <a:latin typeface="Arial" panose="020B0604020202020204" pitchFamily="34" charset="0"/>
              </a:rPr>
              <a:t>Summary</a:t>
            </a:r>
            <a:endParaRPr lang="en-US" sz="2000">
              <a:solidFill>
                <a:schemeClr val="bg1"/>
              </a:solidFill>
              <a:latin typeface="Avenir Book" charset="0"/>
              <a:ea typeface="Avenir Book" charset="0"/>
              <a:cs typeface="Avenir Book" charset="0"/>
            </a:endParaRPr>
          </a:p>
        </p:txBody>
      </p:sp>
      <p:sp>
        <p:nvSpPr>
          <p:cNvPr id="2" name="Rectangle 1">
            <a:extLst>
              <a:ext uri="{FF2B5EF4-FFF2-40B4-BE49-F238E27FC236}">
                <a16:creationId xmlns:a16="http://schemas.microsoft.com/office/drawing/2014/main" id="{C823E9B8-D8C1-4AD4-8A58-AE38C3370349}"/>
              </a:ext>
            </a:extLst>
          </p:cNvPr>
          <p:cNvSpPr/>
          <p:nvPr/>
        </p:nvSpPr>
        <p:spPr>
          <a:xfrm>
            <a:off x="616688" y="972426"/>
            <a:ext cx="8527312" cy="5262979"/>
          </a:xfrm>
          <a:prstGeom prst="rect">
            <a:avLst/>
          </a:prstGeom>
        </p:spPr>
        <p:txBody>
          <a:bodyPr wrap="square">
            <a:spAutoFit/>
          </a:bodyPr>
          <a:lstStyle/>
          <a:p>
            <a:r>
              <a:rPr lang="en-GB" sz="1800" dirty="0">
                <a:latin typeface="Arial" panose="020B0604020202020204" pitchFamily="34" charset="0"/>
                <a:cs typeface="Arial" panose="020B0604020202020204" pitchFamily="34" charset="0"/>
              </a:rPr>
              <a:t>This presentation describes possible scientific projects to develop and enhance IDC analysis methods for radioxenon samples with different objectives:</a:t>
            </a:r>
          </a:p>
          <a:p>
            <a:endParaRPr lang="en-GB" sz="1800" dirty="0">
              <a:latin typeface="Arial" panose="020B0604020202020204" pitchFamily="34" charset="0"/>
              <a:cs typeface="Arial" panose="020B0604020202020204" pitchFamily="34" charset="0"/>
            </a:endParaRPr>
          </a:p>
          <a:p>
            <a:pPr marL="342900" indent="-342900">
              <a:buFont typeface="+mj-lt"/>
              <a:buAutoNum type="arabicPeriod"/>
            </a:pPr>
            <a:r>
              <a:rPr lang="en-GB" sz="1800" dirty="0">
                <a:solidFill>
                  <a:schemeClr val="accent1"/>
                </a:solidFill>
                <a:latin typeface="Arial" panose="020B0604020202020204" pitchFamily="34" charset="0"/>
                <a:cs typeface="Arial" panose="020B0604020202020204" pitchFamily="34" charset="0"/>
              </a:rPr>
              <a:t>Closing gaps in standard IDC products, including </a:t>
            </a:r>
          </a:p>
          <a:p>
            <a:pPr marL="612046" lvl="3" indent="-342900">
              <a:buFont typeface="Arial" panose="020B0604020202020204" pitchFamily="34" charset="0"/>
              <a:buChar char="•"/>
            </a:pPr>
            <a:r>
              <a:rPr lang="en-GB" sz="1400" dirty="0">
                <a:solidFill>
                  <a:schemeClr val="accent1"/>
                </a:solidFill>
                <a:latin typeface="Arial" panose="020B0604020202020204" pitchFamily="34" charset="0"/>
                <a:cs typeface="Arial" panose="020B0604020202020204" pitchFamily="34" charset="0"/>
              </a:rPr>
              <a:t>Screening flag “ATM backtracking to known sources” in Automatic/Reviewed Radionuclide Reports</a:t>
            </a:r>
          </a:p>
          <a:p>
            <a:pPr marL="612046" lvl="3" indent="-342900">
              <a:buFont typeface="Arial" panose="020B0604020202020204" pitchFamily="34" charset="0"/>
              <a:buChar char="•"/>
            </a:pPr>
            <a:r>
              <a:rPr lang="en-GB" sz="1400" dirty="0">
                <a:solidFill>
                  <a:schemeClr val="accent1"/>
                </a:solidFill>
                <a:latin typeface="Arial" panose="020B0604020202020204" pitchFamily="34" charset="0"/>
                <a:cs typeface="Arial" panose="020B0604020202020204" pitchFamily="34" charset="0"/>
              </a:rPr>
              <a:t>and associating multiple samples to the same radionuclide release event as foreseen in the SSREB (Standard Screened Radionuclide Event Bulletin).</a:t>
            </a:r>
          </a:p>
          <a:p>
            <a:pPr marL="342900" indent="-342900">
              <a:buFont typeface="+mj-lt"/>
              <a:buAutoNum type="arabicPeriod"/>
            </a:pPr>
            <a:r>
              <a:rPr lang="en-GB" sz="1800" dirty="0">
                <a:solidFill>
                  <a:schemeClr val="accent1"/>
                </a:solidFill>
                <a:latin typeface="Arial" panose="020B0604020202020204" pitchFamily="34" charset="0"/>
                <a:cs typeface="Arial" panose="020B0604020202020204" pitchFamily="34" charset="0"/>
              </a:rPr>
              <a:t>Enhancing ATM output </a:t>
            </a:r>
          </a:p>
          <a:p>
            <a:pPr marL="612046" lvl="3" indent="-342900">
              <a:buFont typeface="Arial" panose="020B0604020202020204" pitchFamily="34" charset="0"/>
              <a:buChar char="•"/>
            </a:pPr>
            <a:r>
              <a:rPr lang="en-GB" sz="1400" dirty="0">
                <a:solidFill>
                  <a:schemeClr val="accent1"/>
                </a:solidFill>
                <a:latin typeface="Arial" panose="020B0604020202020204" pitchFamily="34" charset="0"/>
                <a:cs typeface="Arial" panose="020B0604020202020204" pitchFamily="34" charset="0"/>
              </a:rPr>
              <a:t>Identifying the most precise method for the Possible Source Region</a:t>
            </a:r>
          </a:p>
          <a:p>
            <a:pPr marL="612046" lvl="3" indent="-342900">
              <a:buFont typeface="Arial" panose="020B0604020202020204" pitchFamily="34" charset="0"/>
              <a:buChar char="•"/>
            </a:pPr>
            <a:r>
              <a:rPr lang="en-GB" sz="1400" dirty="0">
                <a:solidFill>
                  <a:schemeClr val="accent1"/>
                </a:solidFill>
                <a:latin typeface="Arial" panose="020B0604020202020204" pitchFamily="34" charset="0"/>
                <a:cs typeface="Arial" panose="020B0604020202020204" pitchFamily="34" charset="0"/>
              </a:rPr>
              <a:t>Correcting for errors due to complex terrain (mountains, land-sea breeze)</a:t>
            </a:r>
          </a:p>
          <a:p>
            <a:pPr marL="342900" indent="-342900">
              <a:buFont typeface="+mj-lt"/>
              <a:buAutoNum type="arabicPeriod"/>
            </a:pPr>
            <a:r>
              <a:rPr lang="en-GB" sz="1800" dirty="0">
                <a:solidFill>
                  <a:schemeClr val="accent1"/>
                </a:solidFill>
                <a:latin typeface="Arial" panose="020B0604020202020204" pitchFamily="34" charset="0"/>
                <a:cs typeface="Arial" panose="020B0604020202020204" pitchFamily="34" charset="0"/>
              </a:rPr>
              <a:t>Sufficiently characterize the radioxenon background at IMS noble gas system</a:t>
            </a:r>
          </a:p>
          <a:p>
            <a:pPr marL="612046" lvl="3" indent="-342900">
              <a:buFont typeface="Arial" panose="020B0604020202020204" pitchFamily="34" charset="0"/>
              <a:buChar char="•"/>
            </a:pPr>
            <a:r>
              <a:rPr lang="en-GB" sz="1400" dirty="0">
                <a:solidFill>
                  <a:schemeClr val="accent1"/>
                </a:solidFill>
                <a:latin typeface="Arial" panose="020B0604020202020204" pitchFamily="34" charset="0"/>
                <a:cs typeface="Arial" panose="020B0604020202020204" pitchFamily="34" charset="0"/>
              </a:rPr>
              <a:t>Among others by optimizing the use of isotopic activity ratios.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Appropriate validation data sets will make sure that scientific methods and software tools for radioxenon monitoring can be significantly enhanced. </a:t>
            </a:r>
          </a:p>
          <a:p>
            <a:endParaRPr lang="en-GB"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among others methods for, for. It describes what radioxenon measurement data are required to validate the results. </a:t>
            </a:r>
          </a:p>
        </p:txBody>
      </p:sp>
      <p:sp>
        <p:nvSpPr>
          <p:cNvPr id="6" name="TextBox 5">
            <a:extLst>
              <a:ext uri="{FF2B5EF4-FFF2-40B4-BE49-F238E27FC236}">
                <a16:creationId xmlns:a16="http://schemas.microsoft.com/office/drawing/2014/main" id="{1435D0A6-F4F2-47FA-B85D-34DAFBDDED51}"/>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59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902C2E-D846-7548-87D5-46DC03C317C9}"/>
              </a:ext>
            </a:extLst>
          </p:cNvPr>
          <p:cNvSpPr txBox="1"/>
          <p:nvPr/>
        </p:nvSpPr>
        <p:spPr>
          <a:xfrm>
            <a:off x="953477" y="567772"/>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65BE312-C0B6-2140-AF9C-95F023216E73}"/>
              </a:ext>
            </a:extLst>
          </p:cNvPr>
          <p:cNvSpPr txBox="1"/>
          <p:nvPr/>
        </p:nvSpPr>
        <p:spPr>
          <a:xfrm rot="16200000">
            <a:off x="-1729812" y="2499816"/>
            <a:ext cx="3882477" cy="646331"/>
          </a:xfrm>
          <a:prstGeom prst="rect">
            <a:avLst/>
          </a:prstGeom>
          <a:noFill/>
        </p:spPr>
        <p:txBody>
          <a:bodyPr wrap="square" rtlCol="0">
            <a:spAutoFit/>
          </a:bodyPr>
          <a:lstStyle/>
          <a:p>
            <a:pPr algn="ctr"/>
            <a:r>
              <a:rPr lang="en-AT" sz="3600">
                <a:solidFill>
                  <a:srgbClr val="DFC5DF"/>
                </a:solidFill>
                <a:latin typeface="Arial" panose="020B0604020202020204" pitchFamily="34" charset="0"/>
                <a:cs typeface="Arial" panose="020B0604020202020204" pitchFamily="34" charset="0"/>
              </a:rPr>
              <a:t>ABSTRACT</a:t>
            </a:r>
          </a:p>
        </p:txBody>
      </p:sp>
      <p:sp>
        <p:nvSpPr>
          <p:cNvPr id="5" name="Rectangle 17">
            <a:extLst>
              <a:ext uri="{FF2B5EF4-FFF2-40B4-BE49-F238E27FC236}">
                <a16:creationId xmlns:a16="http://schemas.microsoft.com/office/drawing/2014/main" id="{4039C0CC-243D-CE46-B51C-D0D8D7417568}"/>
              </a:ext>
            </a:extLst>
          </p:cNvPr>
          <p:cNvSpPr>
            <a:spLocks noChangeArrowheads="1"/>
          </p:cNvSpPr>
          <p:nvPr/>
        </p:nvSpPr>
        <p:spPr bwMode="auto">
          <a:xfrm>
            <a:off x="1992923" y="163887"/>
            <a:ext cx="4962770" cy="237052"/>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US" sz="2000" b="1">
                <a:solidFill>
                  <a:schemeClr val="bg1"/>
                </a:solidFill>
                <a:latin typeface="Arial" panose="020B0604020202020204" pitchFamily="34" charset="0"/>
              </a:rPr>
              <a:t>Abstract</a:t>
            </a:r>
            <a:endParaRPr lang="en-US" sz="2000">
              <a:solidFill>
                <a:schemeClr val="bg1"/>
              </a:solidFill>
              <a:latin typeface="Avenir Book" charset="0"/>
              <a:ea typeface="Avenir Book" charset="0"/>
              <a:cs typeface="Avenir Book" charset="0"/>
            </a:endParaRPr>
          </a:p>
        </p:txBody>
      </p:sp>
      <p:sp>
        <p:nvSpPr>
          <p:cNvPr id="2" name="Rectangle 1">
            <a:extLst>
              <a:ext uri="{FF2B5EF4-FFF2-40B4-BE49-F238E27FC236}">
                <a16:creationId xmlns:a16="http://schemas.microsoft.com/office/drawing/2014/main" id="{A093C329-0138-42D7-B230-F9F937E549BD}"/>
              </a:ext>
            </a:extLst>
          </p:cNvPr>
          <p:cNvSpPr/>
          <p:nvPr/>
        </p:nvSpPr>
        <p:spPr>
          <a:xfrm>
            <a:off x="484462" y="881743"/>
            <a:ext cx="8453061" cy="3785652"/>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The discrimination between the highly variable radioxenon background caused by normal operations of nuclear facilities and CTBT-relevant events is a challenging but crucial task. For this reason, the radioxenon background at IMS noble gas systems must be sufficiently characterized and understood. The scientific methods and software tools to do this can still be significantly enhanced. This presentation summarizes relevant scientific project line-outs that would serve this purpose and make use of atmospheric transport modelling (ATM). These include methods for associating multiple samples to the same release event, provision of higher source location estimates, developing of the screening flag “ATM backtracking to known sources”, corrections to ATM in case of systematic discrepancies between observed and simulated concentrations from a known source due to complex terrain, land sea breeze, and mountains, as well as the use of isotopic ratio measurements for screening. For each of these possible projects, the atmospheric radioxenon measurement data required for developing and validating the methods and tools is described. These build on IMS noble gas measurements possibly supplemented by data from temporary experiments with transportable noble gas measurement systems.</a:t>
            </a:r>
          </a:p>
        </p:txBody>
      </p:sp>
    </p:spTree>
    <p:extLst>
      <p:ext uri="{BB962C8B-B14F-4D97-AF65-F5344CB8AC3E}">
        <p14:creationId xmlns:p14="http://schemas.microsoft.com/office/powerpoint/2010/main" val="1207511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29" t="16719" r="9641" b="26857"/>
          <a:stretch/>
        </p:blipFill>
        <p:spPr bwMode="auto">
          <a:xfrm>
            <a:off x="6301230" y="928313"/>
            <a:ext cx="1591122" cy="851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a:xfrm>
            <a:off x="7315141" y="5106646"/>
            <a:ext cx="1837265" cy="206096"/>
          </a:xfrm>
        </p:spPr>
        <p:txBody>
          <a:bodyPr/>
          <a:lstStyle/>
          <a:p>
            <a:fld id="{320EF42B-5456-3141-AAE6-D3AA2E632C69}" type="slidenum">
              <a:rPr lang="en-GB" altLang="en-US" smtClean="0"/>
              <a:pPr/>
              <a:t>3</a:t>
            </a:fld>
            <a:endParaRPr lang="en-GB" altLang="en-US" dirty="0"/>
          </a:p>
        </p:txBody>
      </p:sp>
      <p:sp>
        <p:nvSpPr>
          <p:cNvPr id="4" name="TextBox 3"/>
          <p:cNvSpPr txBox="1"/>
          <p:nvPr/>
        </p:nvSpPr>
        <p:spPr>
          <a:xfrm>
            <a:off x="1126789" y="1176376"/>
            <a:ext cx="4824028" cy="1023357"/>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“Needle in a needle stack”: </a:t>
            </a:r>
            <a:r>
              <a:rPr lang="en-US" sz="1600" dirty="0">
                <a:latin typeface="Arial" panose="020B0604020202020204" pitchFamily="34" charset="0"/>
                <a:cs typeface="Arial" panose="020B0604020202020204" pitchFamily="34" charset="0"/>
              </a:rPr>
              <a:t>Xe-133 from nuclear explosion same as from civil facilities</a:t>
            </a:r>
            <a:r>
              <a:rPr lang="en-US" sz="1500" dirty="0">
                <a:latin typeface="Arial" panose="020B0604020202020204" pitchFamily="34" charset="0"/>
                <a:cs typeface="Arial" panose="020B0604020202020204" pitchFamily="34" charset="0"/>
              </a:rPr>
              <a:t>.</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
        <p:nvSpPr>
          <p:cNvPr id="5" name="Title 1">
            <a:hlinkClick r:id="" action="ppaction://noaction"/>
          </p:cNvPr>
          <p:cNvSpPr txBox="1">
            <a:spLocks/>
          </p:cNvSpPr>
          <p:nvPr/>
        </p:nvSpPr>
        <p:spPr bwMode="auto">
          <a:xfrm>
            <a:off x="2483073" y="178164"/>
            <a:ext cx="4218141" cy="436337"/>
          </a:xfrm>
          <a:prstGeom prst="rect">
            <a:avLst/>
          </a:prstGeom>
          <a:noFill/>
          <a:ln w="9525">
            <a:noFill/>
            <a:miter lim="800000"/>
            <a:headEnd/>
            <a:tailEnd/>
          </a:ln>
        </p:spPr>
        <p:txBody>
          <a:bodyPr wrap="square" lIns="18666" tIns="9334" rIns="18666" bIns="9334">
            <a:spAutoFit/>
          </a:bodyPr>
          <a:lstStyle>
            <a:defPPr>
              <a:defRPr lang="en-US"/>
            </a:defPPr>
            <a:lvl1pPr algn="ctr" eaLnBrk="0" hangingPunct="0">
              <a:lnSpc>
                <a:spcPts val="1586"/>
              </a:lnSpc>
              <a:defRPr sz="2000" b="1">
                <a:solidFill>
                  <a:schemeClr val="bg1"/>
                </a:solidFill>
                <a:latin typeface="Arial" panose="020B0604020202020204" pitchFamily="34" charset="0"/>
              </a:defRPr>
            </a:lvl1pPr>
          </a:lstStyle>
          <a:p>
            <a:r>
              <a:rPr lang="en-US" altLang="en-US" dirty="0"/>
              <a:t>What are the problems </a:t>
            </a:r>
          </a:p>
          <a:p>
            <a:r>
              <a:rPr lang="en-US" altLang="en-US" dirty="0"/>
              <a:t>that we are trying to solve?</a:t>
            </a:r>
            <a:endParaRPr lang="en-GB" altLang="en-U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188" t="9688" r="12115" b="64842"/>
          <a:stretch/>
        </p:blipFill>
        <p:spPr bwMode="auto">
          <a:xfrm>
            <a:off x="5893151" y="2266451"/>
            <a:ext cx="2843980" cy="688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a:xfrm>
            <a:off x="5893151" y="3553797"/>
            <a:ext cx="2076549" cy="7982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21" name="TextBox 20"/>
          <p:cNvSpPr txBox="1"/>
          <p:nvPr/>
        </p:nvSpPr>
        <p:spPr>
          <a:xfrm>
            <a:off x="6040888" y="3572422"/>
            <a:ext cx="1526420" cy="530915"/>
          </a:xfrm>
          <a:prstGeom prst="rect">
            <a:avLst/>
          </a:prstGeom>
          <a:noFill/>
        </p:spPr>
        <p:txBody>
          <a:bodyPr wrap="square" lIns="68580" tIns="34290" rIns="68580" bIns="34290" rtlCol="0">
            <a:spAutoFit/>
          </a:bodyPr>
          <a:lstStyle/>
          <a:p>
            <a:r>
              <a:rPr lang="en-US" sz="1500" dirty="0"/>
              <a:t>Multiple sources on the continent</a:t>
            </a:r>
            <a:endParaRPr lang="en-GB" sz="1500" dirty="0"/>
          </a:p>
        </p:txBody>
      </p:sp>
      <p:sp>
        <p:nvSpPr>
          <p:cNvPr id="22" name="5-Point Star 21"/>
          <p:cNvSpPr/>
          <p:nvPr/>
        </p:nvSpPr>
        <p:spPr>
          <a:xfrm>
            <a:off x="7524873" y="4204704"/>
            <a:ext cx="147762" cy="1472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23" name="Rectangle 22"/>
          <p:cNvSpPr/>
          <p:nvPr/>
        </p:nvSpPr>
        <p:spPr>
          <a:xfrm>
            <a:off x="8362306" y="3940674"/>
            <a:ext cx="151826" cy="11702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24" name="TextBox 23"/>
          <p:cNvSpPr txBox="1"/>
          <p:nvPr/>
        </p:nvSpPr>
        <p:spPr>
          <a:xfrm>
            <a:off x="7029081" y="4418667"/>
            <a:ext cx="993285" cy="407804"/>
          </a:xfrm>
          <a:prstGeom prst="rect">
            <a:avLst/>
          </a:prstGeom>
          <a:noFill/>
        </p:spPr>
        <p:txBody>
          <a:bodyPr wrap="square" lIns="68580" tIns="34290" rIns="68580" bIns="34290" rtlCol="0">
            <a:spAutoFit/>
          </a:bodyPr>
          <a:lstStyle/>
          <a:p>
            <a:r>
              <a:rPr lang="en-US" sz="1100" b="1" dirty="0"/>
              <a:t>Regional source</a:t>
            </a:r>
            <a:endParaRPr lang="en-GB" sz="1100" b="1" dirty="0"/>
          </a:p>
        </p:txBody>
      </p:sp>
      <p:sp>
        <p:nvSpPr>
          <p:cNvPr id="25" name="TextBox 24"/>
          <p:cNvSpPr txBox="1"/>
          <p:nvPr/>
        </p:nvSpPr>
        <p:spPr>
          <a:xfrm>
            <a:off x="8529616" y="3999187"/>
            <a:ext cx="747406" cy="438582"/>
          </a:xfrm>
          <a:prstGeom prst="rect">
            <a:avLst/>
          </a:prstGeom>
          <a:noFill/>
        </p:spPr>
        <p:txBody>
          <a:bodyPr wrap="square" lIns="68580" tIns="34290" rIns="68580" bIns="34290" rtlCol="0">
            <a:spAutoFit/>
          </a:bodyPr>
          <a:lstStyle/>
          <a:p>
            <a:r>
              <a:rPr lang="en-US" sz="1200" b="1" dirty="0"/>
              <a:t>IMS station</a:t>
            </a:r>
            <a:endParaRPr lang="en-GB" sz="1200" b="1" dirty="0"/>
          </a:p>
        </p:txBody>
      </p:sp>
      <p:sp>
        <p:nvSpPr>
          <p:cNvPr id="27" name="Right Arrow 26"/>
          <p:cNvSpPr/>
          <p:nvPr/>
        </p:nvSpPr>
        <p:spPr>
          <a:xfrm rot="20444032" flipV="1">
            <a:off x="7681256" y="4090085"/>
            <a:ext cx="682221" cy="108693"/>
          </a:xfrm>
          <a:prstGeom prst="rightArrow">
            <a:avLst>
              <a:gd name="adj1" fmla="val 28780"/>
              <a:gd name="adj2" fmla="val 165092"/>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30" name="Bent Arrow 29"/>
          <p:cNvSpPr/>
          <p:nvPr/>
        </p:nvSpPr>
        <p:spPr>
          <a:xfrm rot="8967952">
            <a:off x="6789826" y="3321012"/>
            <a:ext cx="1475731" cy="1319130"/>
          </a:xfrm>
          <a:prstGeom prst="bentArrow">
            <a:avLst>
              <a:gd name="adj1" fmla="val 25000"/>
              <a:gd name="adj2" fmla="val 17845"/>
              <a:gd name="adj3" fmla="val 20056"/>
              <a:gd name="adj4" fmla="val 74534"/>
            </a:avLst>
          </a:prstGeom>
          <a:solidFill>
            <a:schemeClr val="accent1">
              <a:lumMod val="75000"/>
              <a:alpha val="39000"/>
            </a:schemeClr>
          </a:solidFill>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solidFill>
                <a:schemeClr val="tx1"/>
              </a:solidFill>
            </a:endParaRPr>
          </a:p>
        </p:txBody>
      </p:sp>
      <p:cxnSp>
        <p:nvCxnSpPr>
          <p:cNvPr id="1024" name="Straight Arrow Connector 1023"/>
          <p:cNvCxnSpPr>
            <a:cxnSpLocks/>
          </p:cNvCxnSpPr>
          <p:nvPr/>
        </p:nvCxnSpPr>
        <p:spPr>
          <a:xfrm flipH="1">
            <a:off x="8605867" y="2325595"/>
            <a:ext cx="262527" cy="379531"/>
          </a:xfrm>
          <a:prstGeom prst="straightConnector1">
            <a:avLst/>
          </a:prstGeom>
          <a:ln w="2222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143325" y="1824540"/>
            <a:ext cx="4572000" cy="1054135"/>
          </a:xfrm>
          <a:prstGeom prst="rect">
            <a:avLst/>
          </a:prstGeom>
        </p:spPr>
        <p:txBody>
          <a:bodyPr lIns="68580" tIns="34290" rIns="68580" bIns="34290">
            <a:spAutoFit/>
          </a:bodyPr>
          <a:lstStyle/>
          <a:p>
            <a:pPr marL="257175" indent="-257175">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Level C every day but still insufficient: </a:t>
            </a:r>
            <a:r>
              <a:rPr lang="en-US" sz="1600" dirty="0">
                <a:latin typeface="Arial" panose="020B0604020202020204" pitchFamily="34" charset="0"/>
                <a:cs typeface="Arial" panose="020B0604020202020204" pitchFamily="34" charset="0"/>
              </a:rPr>
              <a:t>every Level B (10,000 per year!) might indicate a nuclear explosion and may still be above 1 </a:t>
            </a:r>
            <a:r>
              <a:rPr lang="en-US" sz="1600" dirty="0" err="1">
                <a:latin typeface="Arial" panose="020B0604020202020204" pitchFamily="34" charset="0"/>
                <a:cs typeface="Arial" panose="020B0604020202020204" pitchFamily="34" charset="0"/>
              </a:rPr>
              <a:t>mBq</a:t>
            </a:r>
            <a:r>
              <a:rPr lang="en-US" sz="1600" dirty="0">
                <a:latin typeface="Arial" panose="020B0604020202020204" pitchFamily="34" charset="0"/>
                <a:cs typeface="Arial" panose="020B0604020202020204" pitchFamily="34" charset="0"/>
              </a:rPr>
              <a:t>/m</a:t>
            </a:r>
            <a:r>
              <a:rPr lang="en-US" sz="1600" baseline="30000"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 = network design requirement.</a:t>
            </a:r>
          </a:p>
        </p:txBody>
      </p:sp>
      <p:sp>
        <p:nvSpPr>
          <p:cNvPr id="6" name="Rectangle 5"/>
          <p:cNvSpPr/>
          <p:nvPr/>
        </p:nvSpPr>
        <p:spPr>
          <a:xfrm>
            <a:off x="1143325" y="2886539"/>
            <a:ext cx="4572000" cy="1054135"/>
          </a:xfrm>
          <a:prstGeom prst="rect">
            <a:avLst/>
          </a:prstGeom>
        </p:spPr>
        <p:txBody>
          <a:bodyPr lIns="68580" tIns="34290" rIns="68580" bIns="34290">
            <a:spAutoFit/>
          </a:bodyPr>
          <a:lstStyle/>
          <a:p>
            <a:pPr marL="257175" indent="-257175">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Blinding effect: </a:t>
            </a:r>
            <a:r>
              <a:rPr lang="en-US" sz="1600" dirty="0">
                <a:latin typeface="Arial" panose="020B0604020202020204" pitchFamily="34" charset="0"/>
                <a:cs typeface="Arial" panose="020B0604020202020204" pitchFamily="34" charset="0"/>
              </a:rPr>
              <a:t>Small signal from a nuclear explosion may be covered up by large background from civilian sources.</a:t>
            </a:r>
          </a:p>
          <a:p>
            <a:pPr marL="257175" indent="-257175">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7" name="Rectangle 6"/>
          <p:cNvSpPr/>
          <p:nvPr/>
        </p:nvSpPr>
        <p:spPr>
          <a:xfrm>
            <a:off x="1143324" y="3700748"/>
            <a:ext cx="4572000" cy="1054135"/>
          </a:xfrm>
          <a:prstGeom prst="rect">
            <a:avLst/>
          </a:prstGeom>
        </p:spPr>
        <p:txBody>
          <a:bodyPr lIns="68580" tIns="34290" rIns="68580" bIns="34290">
            <a:spAutoFit/>
          </a:bodyPr>
          <a:lstStyle/>
          <a:p>
            <a:pPr marL="257175" indent="-257175">
              <a:buFont typeface="Arial" panose="020B0604020202020204" pitchFamily="34" charset="0"/>
              <a:buChar char="•"/>
            </a:pPr>
            <a:r>
              <a:rPr lang="en-US" sz="1600" dirty="0">
                <a:solidFill>
                  <a:srgbClr val="C00000"/>
                </a:solidFill>
                <a:latin typeface="Arial" panose="020B0604020202020204" pitchFamily="34" charset="0"/>
                <a:cs typeface="Arial" panose="020B0604020202020204" pitchFamily="34" charset="0"/>
              </a:rPr>
              <a:t>Hard to relate to a relevant SHI event: </a:t>
            </a:r>
            <a:r>
              <a:rPr lang="en-US" sz="1600" dirty="0">
                <a:latin typeface="Arial" panose="020B0604020202020204" pitchFamily="34" charset="0"/>
                <a:cs typeface="Arial" panose="020B0604020202020204" pitchFamily="34" charset="0"/>
              </a:rPr>
              <a:t>Association with close-by source often inconclusive due to further downwind civil sources.</a:t>
            </a:r>
          </a:p>
        </p:txBody>
      </p:sp>
      <p:sp>
        <p:nvSpPr>
          <p:cNvPr id="26" name="TextBox 25">
            <a:extLst>
              <a:ext uri="{FF2B5EF4-FFF2-40B4-BE49-F238E27FC236}">
                <a16:creationId xmlns:a16="http://schemas.microsoft.com/office/drawing/2014/main" id="{62BFD1FB-627D-4E1A-8FA3-6C8023EFFF21}"/>
              </a:ext>
            </a:extLst>
          </p:cNvPr>
          <p:cNvSpPr txBox="1"/>
          <p:nvPr/>
        </p:nvSpPr>
        <p:spPr>
          <a:xfrm rot="16200000">
            <a:off x="-1719785" y="2479764"/>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INTRODUCTION</a:t>
            </a:r>
          </a:p>
        </p:txBody>
      </p:sp>
      <p:sp>
        <p:nvSpPr>
          <p:cNvPr id="28" name="TextBox 27">
            <a:extLst>
              <a:ext uri="{FF2B5EF4-FFF2-40B4-BE49-F238E27FC236}">
                <a16:creationId xmlns:a16="http://schemas.microsoft.com/office/drawing/2014/main" id="{576774C4-4F40-44ED-9B1C-9D80296F5798}"/>
              </a:ext>
            </a:extLst>
          </p:cNvPr>
          <p:cNvSpPr txBox="1"/>
          <p:nvPr/>
        </p:nvSpPr>
        <p:spPr>
          <a:xfrm>
            <a:off x="953477" y="567772"/>
            <a:ext cx="672123" cy="200055"/>
          </a:xfrm>
          <a:prstGeom prst="rect">
            <a:avLst/>
          </a:prstGeom>
          <a:noFill/>
        </p:spPr>
        <p:txBody>
          <a:bodyPr wrap="square" lIns="91440" tIns="45720" rIns="91440" bIns="45720" rtlCol="0" anchor="t">
            <a:spAutoFit/>
          </a:bodyPr>
          <a:lstStyle/>
          <a:p>
            <a:pPr algn="ctr"/>
            <a:r>
              <a:rPr lang="en-US" sz="700" dirty="0">
                <a:latin typeface="Arial"/>
                <a:cs typeface="Arial"/>
              </a:rPr>
              <a:t>P3.5-610</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747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24"/>
                                        </p:tgtEl>
                                        <p:attrNameLst>
                                          <p:attrName>style.visibility</p:attrName>
                                        </p:attrNameLst>
                                      </p:cBhvr>
                                      <p:to>
                                        <p:strVal val="visible"/>
                                      </p:to>
                                    </p:set>
                                    <p:animEffect transition="in" filter="fade">
                                      <p:cBhvr>
                                        <p:cTn id="18" dur="500"/>
                                        <p:tgtEl>
                                          <p:spTgt spid="10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animBg="1"/>
      <p:bldP spid="24" grpId="0"/>
      <p:bldP spid="25" grpId="0"/>
      <p:bldP spid="27" grpId="0" animBg="1"/>
      <p:bldP spid="30" grpId="0" animBg="1"/>
      <p:bldP spid="2"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4750249"/>
            <a:ext cx="2133600" cy="273844"/>
          </a:xfrm>
        </p:spPr>
        <p:txBody>
          <a:bodyPr/>
          <a:lstStyle/>
          <a:p>
            <a:fld id="{320EF42B-5456-3141-AAE6-D3AA2E632C69}" type="slidenum">
              <a:rPr lang="en-GB" altLang="en-US" smtClean="0"/>
              <a:pPr/>
              <a:t>4</a:t>
            </a:fld>
            <a:endParaRPr lang="en-GB" altLang="en-US"/>
          </a:p>
        </p:txBody>
      </p:sp>
      <p:sp>
        <p:nvSpPr>
          <p:cNvPr id="5" name="Title 1">
            <a:hlinkClick r:id="" action="ppaction://noaction"/>
          </p:cNvPr>
          <p:cNvSpPr txBox="1">
            <a:spLocks/>
          </p:cNvSpPr>
          <p:nvPr/>
        </p:nvSpPr>
        <p:spPr bwMode="auto">
          <a:xfrm>
            <a:off x="2207278" y="186827"/>
            <a:ext cx="4729444" cy="436337"/>
          </a:xfrm>
          <a:prstGeom prst="rect">
            <a:avLst/>
          </a:prstGeom>
          <a:noFill/>
          <a:ln w="9525">
            <a:noFill/>
            <a:miter lim="800000"/>
            <a:headEnd/>
            <a:tailEnd/>
          </a:ln>
        </p:spPr>
        <p:txBody>
          <a:bodyPr wrap="square" lIns="18666" tIns="9334" rIns="18666" bIns="9334">
            <a:spAutoFit/>
          </a:bodyPr>
          <a:lstStyle>
            <a:defPPr>
              <a:defRPr lang="en-US"/>
            </a:defPPr>
            <a:lvl1pPr algn="ctr" eaLnBrk="0" hangingPunct="0">
              <a:lnSpc>
                <a:spcPts val="1586"/>
              </a:lnSpc>
              <a:defRPr sz="2000" b="1">
                <a:solidFill>
                  <a:schemeClr val="bg1"/>
                </a:solidFill>
                <a:latin typeface="Arial" panose="020B0604020202020204" pitchFamily="34" charset="0"/>
              </a:defRPr>
            </a:lvl1pPr>
          </a:lstStyle>
          <a:p>
            <a:r>
              <a:rPr lang="en-US" altLang="en-US" dirty="0"/>
              <a:t>How to address these problems </a:t>
            </a:r>
          </a:p>
          <a:p>
            <a:r>
              <a:rPr lang="en-US" altLang="en-US" dirty="0"/>
              <a:t>with IDC analysis methods:</a:t>
            </a:r>
            <a:endParaRPr lang="en-GB" altLang="en-US" dirty="0"/>
          </a:p>
        </p:txBody>
      </p:sp>
      <p:sp>
        <p:nvSpPr>
          <p:cNvPr id="6" name="TextBox 5"/>
          <p:cNvSpPr txBox="1"/>
          <p:nvPr/>
        </p:nvSpPr>
        <p:spPr>
          <a:xfrm>
            <a:off x="754521" y="1124602"/>
            <a:ext cx="4824028" cy="3762569"/>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solidFill>
                  <a:srgbClr val="C00000"/>
                </a:solidFill>
                <a:latin typeface="Arial" panose="020B0604020202020204" pitchFamily="34" charset="0"/>
                <a:cs typeface="Arial" panose="020B0604020202020204" pitchFamily="34" charset="0"/>
              </a:rPr>
              <a:t>“Needle in a needle stack”: </a:t>
            </a:r>
            <a:r>
              <a:rPr lang="en-US" sz="1500" dirty="0">
                <a:latin typeface="Arial" panose="020B0604020202020204" pitchFamily="34" charset="0"/>
                <a:cs typeface="Arial" panose="020B0604020202020204" pitchFamily="34" charset="0"/>
              </a:rPr>
              <a:t>Xe-133 from nuclear explosion is the same as from civil facilities.</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solidFill>
                  <a:srgbClr val="C00000"/>
                </a:solidFill>
                <a:latin typeface="Arial" panose="020B0604020202020204" pitchFamily="34" charset="0"/>
                <a:cs typeface="Arial" panose="020B0604020202020204" pitchFamily="34" charset="0"/>
              </a:rPr>
              <a:t>Level C every day but still insufficient: </a:t>
            </a:r>
            <a:r>
              <a:rPr lang="en-US" sz="1500" dirty="0">
                <a:latin typeface="Arial" panose="020B0604020202020204" pitchFamily="34" charset="0"/>
                <a:cs typeface="Arial" panose="020B0604020202020204" pitchFamily="34" charset="0"/>
              </a:rPr>
              <a:t>every Level B may be caused by a nuclear explosion (10,000 per year!) and may still be above 1 </a:t>
            </a:r>
            <a:r>
              <a:rPr lang="en-US" sz="1500" dirty="0" err="1">
                <a:latin typeface="Arial" panose="020B0604020202020204" pitchFamily="34" charset="0"/>
                <a:cs typeface="Arial" panose="020B0604020202020204" pitchFamily="34" charset="0"/>
              </a:rPr>
              <a:t>mBq</a:t>
            </a:r>
            <a:r>
              <a:rPr lang="en-US" sz="1500" dirty="0">
                <a:latin typeface="Arial" panose="020B0604020202020204" pitchFamily="34" charset="0"/>
                <a:cs typeface="Arial" panose="020B0604020202020204" pitchFamily="34" charset="0"/>
              </a:rPr>
              <a:t>/m</a:t>
            </a:r>
            <a:r>
              <a:rPr lang="en-US" sz="1500" baseline="30000" dirty="0">
                <a:latin typeface="Arial" panose="020B0604020202020204" pitchFamily="34" charset="0"/>
                <a:cs typeface="Arial" panose="020B0604020202020204" pitchFamily="34" charset="0"/>
              </a:rPr>
              <a:t>3</a:t>
            </a:r>
            <a:r>
              <a:rPr lang="en-US" sz="1500" dirty="0">
                <a:latin typeface="Arial" panose="020B0604020202020204" pitchFamily="34" charset="0"/>
                <a:cs typeface="Arial" panose="020B0604020202020204" pitchFamily="34" charset="0"/>
              </a:rPr>
              <a:t> = network design requirement.</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solidFill>
                  <a:srgbClr val="C00000"/>
                </a:solidFill>
                <a:latin typeface="Arial" panose="020B0604020202020204" pitchFamily="34" charset="0"/>
                <a:cs typeface="Arial" panose="020B0604020202020204" pitchFamily="34" charset="0"/>
              </a:rPr>
              <a:t>Blinding effect: </a:t>
            </a:r>
            <a:r>
              <a:rPr lang="en-US" sz="1500" dirty="0">
                <a:latin typeface="Arial" panose="020B0604020202020204" pitchFamily="34" charset="0"/>
                <a:cs typeface="Arial" panose="020B0604020202020204" pitchFamily="34" charset="0"/>
              </a:rPr>
              <a:t>Small signal from a nuclear explosion may be covered up by large background from civilian sources.</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solidFill>
                  <a:srgbClr val="C00000"/>
                </a:solidFill>
                <a:latin typeface="Arial" panose="020B0604020202020204" pitchFamily="34" charset="0"/>
                <a:cs typeface="Arial" panose="020B0604020202020204" pitchFamily="34" charset="0"/>
              </a:rPr>
              <a:t>Hard to relate to a relevant SHI event: </a:t>
            </a:r>
            <a:r>
              <a:rPr lang="en-US" sz="1500" dirty="0">
                <a:latin typeface="Arial" panose="020B0604020202020204" pitchFamily="34" charset="0"/>
                <a:cs typeface="Arial" panose="020B0604020202020204" pitchFamily="34" charset="0"/>
              </a:rPr>
              <a:t>Association with close-by source often inconclusive due to further downwind civil sources.</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
        <p:nvSpPr>
          <p:cNvPr id="7" name="TextBox 6"/>
          <p:cNvSpPr txBox="1"/>
          <p:nvPr/>
        </p:nvSpPr>
        <p:spPr>
          <a:xfrm>
            <a:off x="5603357" y="1124602"/>
            <a:ext cx="3486051" cy="3685624"/>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Categorization scheme (Levels A, B, C) and screening flags.</a:t>
            </a:r>
          </a:p>
          <a:p>
            <a:pPr marL="257175" indent="-257175">
              <a:buFont typeface="Arial" panose="020B0604020202020204" pitchFamily="34" charset="0"/>
              <a:buChar char="•"/>
            </a:pPr>
            <a:endParaRPr lang="en-US" sz="15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SSREB*: Multi-sample association and Possible Source Region (PSR).</a:t>
            </a:r>
          </a:p>
          <a:p>
            <a:pPr marL="257175" indent="-257175">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Long time series analysis.</a:t>
            </a:r>
          </a:p>
          <a:p>
            <a:pPr marL="257175" indent="-257175">
              <a:buFont typeface="Arial" panose="020B0604020202020204" pitchFamily="34" charset="0"/>
              <a:buChar char="•"/>
            </a:pPr>
            <a:endParaRPr lang="en-US" sz="15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Flag “ATM backtracking to known sources”.</a:t>
            </a:r>
          </a:p>
          <a:p>
            <a:pPr marL="257175" indent="-257175">
              <a:buFont typeface="Arial" panose="020B0604020202020204" pitchFamily="34" charset="0"/>
              <a:buChar char="•"/>
            </a:pPr>
            <a:endParaRPr lang="en-US" sz="15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500" dirty="0">
                <a:solidFill>
                  <a:schemeClr val="accent6">
                    <a:lumMod val="50000"/>
                  </a:schemeClr>
                </a:solidFill>
                <a:latin typeface="Arial" panose="020B0604020202020204" pitchFamily="34" charset="0"/>
                <a:cs typeface="Arial" panose="020B0604020202020204" pitchFamily="34" charset="0"/>
              </a:rPr>
              <a:t>PSR and known sources combined.</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 SSREB = Standard Screened Radionuclide Event Bulletin</a:t>
            </a:r>
          </a:p>
        </p:txBody>
      </p:sp>
      <p:sp>
        <p:nvSpPr>
          <p:cNvPr id="8" name="TextBox 7">
            <a:extLst>
              <a:ext uri="{FF2B5EF4-FFF2-40B4-BE49-F238E27FC236}">
                <a16:creationId xmlns:a16="http://schemas.microsoft.com/office/drawing/2014/main" id="{A840FAF9-9F99-45DB-AC4B-53AF1FA2DE78}"/>
              </a:ext>
            </a:extLst>
          </p:cNvPr>
          <p:cNvSpPr txBox="1"/>
          <p:nvPr/>
        </p:nvSpPr>
        <p:spPr>
          <a:xfrm rot="16200000">
            <a:off x="-1719785" y="2479764"/>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INTRODUCTION</a:t>
            </a:r>
          </a:p>
        </p:txBody>
      </p:sp>
      <p:sp>
        <p:nvSpPr>
          <p:cNvPr id="9" name="TextBox 8">
            <a:extLst>
              <a:ext uri="{FF2B5EF4-FFF2-40B4-BE49-F238E27FC236}">
                <a16:creationId xmlns:a16="http://schemas.microsoft.com/office/drawing/2014/main" id="{D49CA7E1-F550-4DE5-B104-B5C6963A4BFB}"/>
              </a:ext>
            </a:extLst>
          </p:cNvPr>
          <p:cNvSpPr txBox="1"/>
          <p:nvPr/>
        </p:nvSpPr>
        <p:spPr>
          <a:xfrm>
            <a:off x="953477" y="567772"/>
            <a:ext cx="672123" cy="200055"/>
          </a:xfrm>
          <a:prstGeom prst="rect">
            <a:avLst/>
          </a:prstGeom>
          <a:noFill/>
        </p:spPr>
        <p:txBody>
          <a:bodyPr wrap="square" lIns="91440" tIns="45720" rIns="91440" bIns="45720" rtlCol="0" anchor="t">
            <a:spAutoFit/>
          </a:bodyPr>
          <a:lstStyle/>
          <a:p>
            <a:pPr algn="ctr"/>
            <a:r>
              <a:rPr lang="en-US" sz="700" dirty="0">
                <a:latin typeface="Arial"/>
                <a:cs typeface="Arial"/>
              </a:rPr>
              <a:t>P3.5-610</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610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4815968"/>
            <a:ext cx="2133600" cy="273844"/>
          </a:xfrm>
        </p:spPr>
        <p:txBody>
          <a:bodyPr/>
          <a:lstStyle/>
          <a:p>
            <a:fld id="{320EF42B-5456-3141-AAE6-D3AA2E632C69}" type="slidenum">
              <a:rPr lang="en-GB" altLang="en-US" smtClean="0"/>
              <a:pPr/>
              <a:t>5</a:t>
            </a:fld>
            <a:endParaRPr lang="en-GB" altLang="en-US"/>
          </a:p>
        </p:txBody>
      </p:sp>
      <p:sp>
        <p:nvSpPr>
          <p:cNvPr id="5" name="Title 1">
            <a:hlinkClick r:id="" action="ppaction://noaction"/>
          </p:cNvPr>
          <p:cNvSpPr txBox="1">
            <a:spLocks/>
          </p:cNvSpPr>
          <p:nvPr/>
        </p:nvSpPr>
        <p:spPr bwMode="auto">
          <a:xfrm>
            <a:off x="1481795" y="205933"/>
            <a:ext cx="6101890" cy="436337"/>
          </a:xfrm>
          <a:prstGeom prst="rect">
            <a:avLst/>
          </a:prstGeom>
          <a:noFill/>
          <a:ln w="9525">
            <a:noFill/>
            <a:miter lim="800000"/>
            <a:headEnd/>
            <a:tailEnd/>
          </a:ln>
        </p:spPr>
        <p:txBody>
          <a:bodyPr wrap="square" lIns="18666" tIns="9334" rIns="18666" bIns="9334">
            <a:spAutoFit/>
          </a:bodyPr>
          <a:lstStyle>
            <a:defPPr>
              <a:defRPr lang="en-US"/>
            </a:defPPr>
            <a:lvl1pPr algn="ctr" eaLnBrk="0" hangingPunct="0">
              <a:lnSpc>
                <a:spcPts val="1586"/>
              </a:lnSpc>
              <a:defRPr sz="2000" b="1">
                <a:solidFill>
                  <a:schemeClr val="bg1"/>
                </a:solidFill>
                <a:latin typeface="Arial" panose="020B0604020202020204" pitchFamily="34" charset="0"/>
              </a:defRPr>
            </a:lvl1pPr>
          </a:lstStyle>
          <a:p>
            <a:r>
              <a:rPr lang="en-US" altLang="en-US" dirty="0"/>
              <a:t>How validation data sets</a:t>
            </a:r>
          </a:p>
          <a:p>
            <a:r>
              <a:rPr lang="en-US" altLang="en-US" dirty="0"/>
              <a:t>could help develop IDC analysis methods:</a:t>
            </a:r>
            <a:endParaRPr lang="en-GB" altLang="en-US" dirty="0"/>
          </a:p>
        </p:txBody>
      </p:sp>
      <p:sp>
        <p:nvSpPr>
          <p:cNvPr id="6" name="TextBox 5"/>
          <p:cNvSpPr txBox="1"/>
          <p:nvPr/>
        </p:nvSpPr>
        <p:spPr>
          <a:xfrm>
            <a:off x="798730" y="1436824"/>
            <a:ext cx="3773270" cy="2269852"/>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600" dirty="0">
                <a:solidFill>
                  <a:schemeClr val="accent6">
                    <a:lumMod val="50000"/>
                  </a:schemeClr>
                </a:solidFill>
                <a:latin typeface="Arial" panose="020B0604020202020204" pitchFamily="34" charset="0"/>
                <a:cs typeface="Arial" panose="020B0604020202020204" pitchFamily="34" charset="0"/>
              </a:rPr>
              <a:t>SSREB: Multi-sample association and Possible Source Region (PSR).</a:t>
            </a:r>
          </a:p>
          <a:p>
            <a:pPr marL="257175" indent="-257175">
              <a:buFont typeface="Arial" panose="020B0604020202020204" pitchFamily="34" charset="0"/>
              <a:buChar char="•"/>
            </a:pPr>
            <a:r>
              <a:rPr lang="en-US" sz="1600" dirty="0">
                <a:solidFill>
                  <a:schemeClr val="accent6">
                    <a:lumMod val="50000"/>
                  </a:schemeClr>
                </a:solidFill>
                <a:latin typeface="Arial" panose="020B0604020202020204" pitchFamily="34" charset="0"/>
                <a:cs typeface="Arial" panose="020B0604020202020204" pitchFamily="34" charset="0"/>
              </a:rPr>
              <a:t>Long time series analysis.</a:t>
            </a:r>
          </a:p>
          <a:p>
            <a:pPr marL="257175" indent="-257175">
              <a:buFont typeface="Arial" panose="020B0604020202020204" pitchFamily="34" charset="0"/>
              <a:buChar char="•"/>
            </a:pPr>
            <a:endParaRPr lang="en-US" sz="16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solidFill>
                  <a:schemeClr val="accent6">
                    <a:lumMod val="50000"/>
                  </a:schemeClr>
                </a:solidFill>
                <a:latin typeface="Arial" panose="020B0604020202020204" pitchFamily="34" charset="0"/>
                <a:cs typeface="Arial" panose="020B0604020202020204" pitchFamily="34" charset="0"/>
              </a:rPr>
              <a:t>Flag “ATM backtracking to known sources”.</a:t>
            </a:r>
          </a:p>
          <a:p>
            <a:pPr marL="257175" indent="-257175">
              <a:buFont typeface="Arial" panose="020B0604020202020204" pitchFamily="34" charset="0"/>
              <a:buChar char="•"/>
            </a:pPr>
            <a:endParaRPr lang="en-US" sz="1600" dirty="0">
              <a:solidFill>
                <a:schemeClr val="accent6">
                  <a:lumMod val="50000"/>
                </a:schemeClr>
              </a:solidFill>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solidFill>
                  <a:schemeClr val="accent6">
                    <a:lumMod val="50000"/>
                  </a:schemeClr>
                </a:solidFill>
                <a:latin typeface="Arial" panose="020B0604020202020204" pitchFamily="34" charset="0"/>
                <a:cs typeface="Arial" panose="020B0604020202020204" pitchFamily="34" charset="0"/>
              </a:rPr>
              <a:t>PSR and known sources combined.</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
        <p:nvSpPr>
          <p:cNvPr id="7" name="TextBox 6"/>
          <p:cNvSpPr txBox="1"/>
          <p:nvPr/>
        </p:nvSpPr>
        <p:spPr>
          <a:xfrm>
            <a:off x="4572000" y="1191917"/>
            <a:ext cx="4380931" cy="3008516"/>
          </a:xfrm>
          <a:prstGeom prst="rect">
            <a:avLst/>
          </a:prstGeom>
          <a:noFill/>
        </p:spPr>
        <p:txBody>
          <a:bodyPr wrap="square" lIns="68580" tIns="34290" rIns="68580" bIns="34290" rtlCol="0">
            <a:spAutoFit/>
          </a:bodyPr>
          <a:lstStyle/>
          <a:p>
            <a:pPr marL="257175" indent="-257175">
              <a:buFont typeface="Arial" panose="020B0604020202020204" pitchFamily="34" charset="0"/>
              <a:buChar char="•"/>
            </a:pPr>
            <a:r>
              <a:rPr lang="en-US" sz="1600" dirty="0">
                <a:latin typeface="Arial" panose="020B0604020202020204" pitchFamily="34" charset="0"/>
                <a:cs typeface="Arial" panose="020B0604020202020204" pitchFamily="34" charset="0"/>
              </a:rPr>
              <a:t>Get higher number of experimental cases with multiple detections than achievable with sparse network needed to validate PSR.</a:t>
            </a:r>
          </a:p>
          <a:p>
            <a:pPr marL="257175" indent="-257175">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latin typeface="Arial" panose="020B0604020202020204" pitchFamily="34" charset="0"/>
                <a:cs typeface="Arial" panose="020B0604020202020204" pitchFamily="34" charset="0"/>
              </a:rPr>
              <a:t>Validate ATM models with NG observations in the vicinity of the IMS station.</a:t>
            </a:r>
          </a:p>
          <a:p>
            <a:pPr marL="257175" indent="-257175">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r>
              <a:rPr lang="en-US" sz="1600" dirty="0">
                <a:latin typeface="Arial" panose="020B0604020202020204" pitchFamily="34" charset="0"/>
                <a:cs typeface="Arial" panose="020B0604020202020204" pitchFamily="34" charset="0"/>
              </a:rPr>
              <a:t>Learn to distinguish close from far sources at IMS station by observations in the vicinity.</a:t>
            </a:r>
          </a:p>
          <a:p>
            <a:pPr marL="257175" indent="-257175">
              <a:buFont typeface="Arial" panose="020B0604020202020204" pitchFamily="34" charset="0"/>
              <a:buChar char="•"/>
            </a:pPr>
            <a:r>
              <a:rPr lang="en-US" sz="1600" dirty="0">
                <a:latin typeface="Arial" panose="020B0604020202020204" pitchFamily="34" charset="0"/>
                <a:cs typeface="Arial" panose="020B0604020202020204" pitchFamily="34" charset="0"/>
              </a:rPr>
              <a:t>Validate quantitative PSR method.</a:t>
            </a:r>
          </a:p>
          <a:p>
            <a:pPr marL="257175" indent="-257175">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35DD86A-122D-481A-BC83-43CDF2CC49DB}"/>
              </a:ext>
            </a:extLst>
          </p:cNvPr>
          <p:cNvSpPr txBox="1"/>
          <p:nvPr/>
        </p:nvSpPr>
        <p:spPr>
          <a:xfrm rot="16200000">
            <a:off x="-1719785" y="2479764"/>
            <a:ext cx="3882477" cy="646331"/>
          </a:xfrm>
          <a:prstGeom prst="rect">
            <a:avLst/>
          </a:prstGeom>
          <a:noFill/>
        </p:spPr>
        <p:txBody>
          <a:bodyPr wrap="square" rtlCol="0">
            <a:spAutoFit/>
          </a:bodyPr>
          <a:lstStyle/>
          <a:p>
            <a:pPr algn="ctr"/>
            <a:r>
              <a:rPr lang="en-AT" sz="3600" dirty="0">
                <a:solidFill>
                  <a:srgbClr val="DFC5DF"/>
                </a:solidFill>
                <a:latin typeface="Arial" panose="020B0604020202020204" pitchFamily="34" charset="0"/>
                <a:cs typeface="Arial" panose="020B0604020202020204" pitchFamily="34" charset="0"/>
              </a:rPr>
              <a:t>INTRODUCTION</a:t>
            </a:r>
          </a:p>
        </p:txBody>
      </p:sp>
      <p:sp>
        <p:nvSpPr>
          <p:cNvPr id="9" name="TextBox 8">
            <a:extLst>
              <a:ext uri="{FF2B5EF4-FFF2-40B4-BE49-F238E27FC236}">
                <a16:creationId xmlns:a16="http://schemas.microsoft.com/office/drawing/2014/main" id="{C5AF6244-2742-424F-AD8C-77B340F4E5DF}"/>
              </a:ext>
            </a:extLst>
          </p:cNvPr>
          <p:cNvSpPr txBox="1"/>
          <p:nvPr/>
        </p:nvSpPr>
        <p:spPr>
          <a:xfrm>
            <a:off x="953477" y="567772"/>
            <a:ext cx="672123" cy="200055"/>
          </a:xfrm>
          <a:prstGeom prst="rect">
            <a:avLst/>
          </a:prstGeom>
          <a:noFill/>
        </p:spPr>
        <p:txBody>
          <a:bodyPr wrap="square" lIns="91440" tIns="45720" rIns="91440" bIns="45720" rtlCol="0" anchor="t">
            <a:spAutoFit/>
          </a:bodyPr>
          <a:lstStyle/>
          <a:p>
            <a:pPr algn="ctr"/>
            <a:r>
              <a:rPr lang="en-US" sz="700" dirty="0">
                <a:latin typeface="Arial"/>
                <a:cs typeface="Arial"/>
              </a:rPr>
              <a:t>P3.5-610</a:t>
            </a:r>
            <a:endParaRPr lang="en-AT" sz="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323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8A0E1-9153-1C4C-BD91-C76D2ABA3F66}"/>
              </a:ext>
            </a:extLst>
          </p:cNvPr>
          <p:cNvSpPr txBox="1"/>
          <p:nvPr/>
        </p:nvSpPr>
        <p:spPr>
          <a:xfrm>
            <a:off x="953477" y="567772"/>
            <a:ext cx="672123" cy="200055"/>
          </a:xfrm>
          <a:prstGeom prst="rect">
            <a:avLst/>
          </a:prstGeom>
          <a:noFill/>
        </p:spPr>
        <p:txBody>
          <a:bodyPr wrap="square" lIns="91440" tIns="45720" rIns="91440" bIns="45720" rtlCol="0" anchor="t">
            <a:spAutoFit/>
          </a:bodyPr>
          <a:lstStyle/>
          <a:p>
            <a:pPr algn="ctr"/>
            <a:r>
              <a:rPr lang="en-US" sz="700">
                <a:latin typeface="Arial"/>
                <a:cs typeface="Arial"/>
              </a:rPr>
              <a:t>P3.5-610</a:t>
            </a:r>
            <a:endParaRPr lang="en-AT" sz="70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44A9686-9B15-6A49-B731-8C1372F7BCED}"/>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sp>
        <p:nvSpPr>
          <p:cNvPr id="5" name="Rectangle 17">
            <a:extLst>
              <a:ext uri="{FF2B5EF4-FFF2-40B4-BE49-F238E27FC236}">
                <a16:creationId xmlns:a16="http://schemas.microsoft.com/office/drawing/2014/main" id="{2ADB6E1F-BFF3-5141-AA36-25E897EA4384}"/>
              </a:ext>
            </a:extLst>
          </p:cNvPr>
          <p:cNvSpPr>
            <a:spLocks noChangeArrowheads="1"/>
          </p:cNvSpPr>
          <p:nvPr/>
        </p:nvSpPr>
        <p:spPr bwMode="auto">
          <a:xfrm>
            <a:off x="1992923" y="163887"/>
            <a:ext cx="4962770" cy="237052"/>
          </a:xfrm>
          <a:prstGeom prst="rect">
            <a:avLst/>
          </a:prstGeom>
          <a:noFill/>
          <a:ln w="9525">
            <a:noFill/>
            <a:miter lim="800000"/>
            <a:headEnd/>
            <a:tailEnd/>
          </a:ln>
        </p:spPr>
        <p:txBody>
          <a:bodyPr wrap="square" lIns="18666" tIns="9334" rIns="18666" bIns="9334" anchor="t">
            <a:spAutoFit/>
          </a:bodyPr>
          <a:lstStyle/>
          <a:p>
            <a:pPr algn="ctr">
              <a:lnSpc>
                <a:spcPts val="1586"/>
              </a:lnSpc>
            </a:pPr>
            <a:r>
              <a:rPr lang="en-US" sz="2000" b="1">
                <a:solidFill>
                  <a:schemeClr val="bg1"/>
                </a:solidFill>
                <a:latin typeface="Arial"/>
                <a:cs typeface="Arial"/>
              </a:rPr>
              <a:t>Overview</a:t>
            </a:r>
            <a:endParaRPr lang="en-US"/>
          </a:p>
        </p:txBody>
      </p:sp>
      <p:sp>
        <p:nvSpPr>
          <p:cNvPr id="2" name="Rectangle 1">
            <a:extLst>
              <a:ext uri="{FF2B5EF4-FFF2-40B4-BE49-F238E27FC236}">
                <a16:creationId xmlns:a16="http://schemas.microsoft.com/office/drawing/2014/main" id="{EDE7E034-9796-43AD-88CA-F76D122546F4}"/>
              </a:ext>
            </a:extLst>
          </p:cNvPr>
          <p:cNvSpPr/>
          <p:nvPr/>
        </p:nvSpPr>
        <p:spPr>
          <a:xfrm>
            <a:off x="534597" y="1540698"/>
            <a:ext cx="8186881" cy="2062103"/>
          </a:xfrm>
          <a:prstGeom prst="rect">
            <a:avLst/>
          </a:prstGeom>
        </p:spPr>
        <p:txBody>
          <a:bodyPr wrap="square" lIns="91440" tIns="45720" rIns="91440" bIns="45720" anchor="t">
            <a:spAutoFit/>
          </a:bodyPr>
          <a:lstStyle/>
          <a:p>
            <a:pPr marL="342900" indent="-342900">
              <a:buAutoNum type="arabicPeriod"/>
            </a:pPr>
            <a:r>
              <a:rPr lang="en-GB" sz="1600" dirty="0">
                <a:latin typeface="Arial" panose="020B0604020202020204" pitchFamily="34" charset="0"/>
                <a:cs typeface="Arial" panose="020B0604020202020204" pitchFamily="34" charset="0"/>
              </a:rPr>
              <a:t>Proposal: Method for associating samples to the same release event</a:t>
            </a:r>
            <a:endParaRPr lang="en-US" sz="1600" dirty="0">
              <a:latin typeface="Arial" panose="020B0604020202020204" pitchFamily="34" charset="0"/>
              <a:cs typeface="Arial" panose="020B0604020202020204" pitchFamily="34" charset="0"/>
            </a:endParaRPr>
          </a:p>
          <a:p>
            <a:pPr marL="342900" indent="-342900">
              <a:buAutoNum type="arabicPeriod"/>
            </a:pPr>
            <a:r>
              <a:rPr lang="en-GB" sz="1600" dirty="0">
                <a:latin typeface="Arial" panose="020B0604020202020204" pitchFamily="34" charset="0"/>
                <a:cs typeface="Arial" panose="020B0604020202020204" pitchFamily="34" charset="0"/>
              </a:rPr>
              <a:t>Proposal: Provide more accurate estimates of the possible location of the source of an event and test the different PSR options</a:t>
            </a:r>
          </a:p>
          <a:p>
            <a:pPr marL="342900" indent="-342900">
              <a:buAutoNum type="arabicPeriod"/>
            </a:pPr>
            <a:r>
              <a:rPr lang="en-GB" sz="1600" dirty="0">
                <a:latin typeface="Arial" panose="020B0604020202020204" pitchFamily="34" charset="0"/>
                <a:cs typeface="Arial" panose="020B0604020202020204" pitchFamily="34" charset="0"/>
              </a:rPr>
              <a:t>Proposal: Developing the screening flag "ATM backtracking to known sources" for ARR and RRR</a:t>
            </a:r>
          </a:p>
          <a:p>
            <a:pPr marL="342900" indent="-342900">
              <a:buAutoNum type="arabicPeriod"/>
            </a:pPr>
            <a:r>
              <a:rPr lang="en-GB" sz="1600" dirty="0">
                <a:latin typeface="Arial" panose="020B0604020202020204" pitchFamily="34" charset="0"/>
                <a:cs typeface="Arial" panose="020B0604020202020204" pitchFamily="34" charset="0"/>
              </a:rPr>
              <a:t>Proposal a: Complex terrain - Mountains  </a:t>
            </a:r>
          </a:p>
          <a:p>
            <a:pPr marL="342900" indent="-342900">
              <a:buFont typeface="+mj-lt"/>
              <a:buAutoNum type="arabicPeriod" startAt="4"/>
            </a:pPr>
            <a:r>
              <a:rPr lang="en-GB" sz="1600" dirty="0">
                <a:latin typeface="Arial" panose="020B0604020202020204" pitchFamily="34" charset="0"/>
                <a:cs typeface="Arial" panose="020B0604020202020204" pitchFamily="34" charset="0"/>
              </a:rPr>
              <a:t>Proposal b: Complex terrain – Land-sea Breeze</a:t>
            </a:r>
          </a:p>
          <a:p>
            <a:pPr marL="342900" indent="-342900">
              <a:buAutoNum type="arabicPeriod" startAt="4"/>
            </a:pPr>
            <a:r>
              <a:rPr lang="en-GB" sz="1600" dirty="0">
                <a:latin typeface="Arial" panose="020B0604020202020204" pitchFamily="34" charset="0"/>
                <a:cs typeface="Arial" panose="020B0604020202020204" pitchFamily="34" charset="0"/>
              </a:rPr>
              <a:t>Proposal: Use of isotopic ratio measurements for screening</a:t>
            </a:r>
          </a:p>
        </p:txBody>
      </p:sp>
    </p:spTree>
    <p:extLst>
      <p:ext uri="{BB962C8B-B14F-4D97-AF65-F5344CB8AC3E}">
        <p14:creationId xmlns:p14="http://schemas.microsoft.com/office/powerpoint/2010/main" val="83330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784554" y="163887"/>
            <a:ext cx="5442155" cy="635686"/>
          </a:xfrm>
          <a:prstGeom prst="rect">
            <a:avLst/>
          </a:prstGeom>
          <a:noFill/>
          <a:ln w="9525">
            <a:noFill/>
            <a:miter lim="800000"/>
            <a:headEnd/>
            <a:tailEnd/>
          </a:ln>
        </p:spPr>
        <p:txBody>
          <a:bodyPr wrap="square" lIns="18666" tIns="9334" rIns="18666" bIns="9334">
            <a:spAutoFit/>
          </a:bodyPr>
          <a:lstStyle/>
          <a:p>
            <a:pPr algn="ctr" eaLnBrk="0" hangingPunct="0">
              <a:lnSpc>
                <a:spcPts val="1586"/>
              </a:lnSpc>
            </a:pPr>
            <a:r>
              <a:rPr lang="en-GB" sz="1600" b="1" dirty="0">
                <a:solidFill>
                  <a:schemeClr val="bg1"/>
                </a:solidFill>
                <a:latin typeface="Arial" panose="020B0604020202020204" pitchFamily="34" charset="0"/>
              </a:rPr>
              <a:t>Proposal 1: </a:t>
            </a:r>
          </a:p>
          <a:p>
            <a:pPr algn="ctr" eaLnBrk="0" hangingPunct="0">
              <a:lnSpc>
                <a:spcPts val="1586"/>
              </a:lnSpc>
            </a:pPr>
            <a:r>
              <a:rPr lang="en-GB" sz="1600" b="1" dirty="0">
                <a:solidFill>
                  <a:schemeClr val="bg1"/>
                </a:solidFill>
                <a:latin typeface="Arial" panose="020B0604020202020204" pitchFamily="34" charset="0"/>
              </a:rPr>
              <a:t>Method for associating samples </a:t>
            </a:r>
          </a:p>
          <a:p>
            <a:pPr algn="ctr" eaLnBrk="0" hangingPunct="0">
              <a:lnSpc>
                <a:spcPts val="1586"/>
              </a:lnSpc>
            </a:pPr>
            <a:r>
              <a:rPr lang="en-GB" sz="1600" b="1" dirty="0">
                <a:solidFill>
                  <a:schemeClr val="bg1"/>
                </a:solidFill>
                <a:latin typeface="Arial" panose="020B0604020202020204" pitchFamily="34" charset="0"/>
              </a:rPr>
              <a:t>to the same release event</a:t>
            </a:r>
            <a:endParaRPr lang="en-US" sz="1600" b="1" dirty="0">
              <a:solidFill>
                <a:schemeClr val="bg1"/>
              </a:solidFill>
              <a:latin typeface="Arial" panose="020B0604020202020204" pitchFamily="34" charset="0"/>
            </a:endParaRPr>
          </a:p>
        </p:txBody>
      </p:sp>
      <p:sp>
        <p:nvSpPr>
          <p:cNvPr id="7" name="TextBox 6">
            <a:extLst>
              <a:ext uri="{FF2B5EF4-FFF2-40B4-BE49-F238E27FC236}">
                <a16:creationId xmlns:a16="http://schemas.microsoft.com/office/drawing/2014/main" id="{A8637B53-C22D-475A-8F8E-81A2E33C055B}"/>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1B5F3-E188-44A7-BBFE-84AFB17B26E9}"/>
              </a:ext>
            </a:extLst>
          </p:cNvPr>
          <p:cNvSpPr/>
          <p:nvPr/>
        </p:nvSpPr>
        <p:spPr>
          <a:xfrm>
            <a:off x="534597" y="885202"/>
            <a:ext cx="5888076" cy="3077766"/>
          </a:xfrm>
          <a:prstGeom prst="rect">
            <a:avLst/>
          </a:prstGeom>
        </p:spPr>
        <p:txBody>
          <a:bodyPr wrap="square" lIns="91440" tIns="45720" rIns="91440" bIns="45720" anchor="t">
            <a:spAutoFit/>
          </a:bodyPr>
          <a:lstStyle/>
          <a:p>
            <a:r>
              <a:rPr lang="en-GB" sz="1400" b="1">
                <a:solidFill>
                  <a:schemeClr val="accent1">
                    <a:lumMod val="75000"/>
                  </a:schemeClr>
                </a:solidFill>
                <a:latin typeface="Arial"/>
                <a:cs typeface="Arial"/>
              </a:rPr>
              <a:t>1</a:t>
            </a:r>
            <a:r>
              <a:rPr lang="en-GB" sz="1200" b="1">
                <a:solidFill>
                  <a:schemeClr val="accent1">
                    <a:lumMod val="75000"/>
                  </a:schemeClr>
                </a:solidFill>
                <a:latin typeface="Arial"/>
                <a:cs typeface="Arial"/>
              </a:rPr>
              <a:t>.	What is the problem to be solved? </a:t>
            </a:r>
            <a:endParaRPr lang="en-GB" sz="1200" b="1">
              <a:solidFill>
                <a:schemeClr val="accent1">
                  <a:lumMod val="75000"/>
                </a:schemeClr>
              </a:solidFill>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The possible source region (PSR) is still missing in the SSREB.</a:t>
            </a:r>
          </a:p>
          <a:p>
            <a:pPr marL="260985" lvl="1" indent="-171450">
              <a:buFont typeface="Arial" panose="020B0604020202020204" pitchFamily="34" charset="0"/>
              <a:buChar char="•"/>
            </a:pPr>
            <a:r>
              <a:rPr lang="en-GB" sz="1200">
                <a:latin typeface="Arial"/>
                <a:cs typeface="Arial"/>
              </a:rPr>
              <a:t>PSR for Expert Technical Simulations is based on subjective decisions. </a:t>
            </a:r>
            <a:endParaRPr lang="en-GB" sz="1200">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One trigger condition for sending samples to CTBT radionuclide lab to be automated.</a:t>
            </a:r>
          </a:p>
          <a:p>
            <a:r>
              <a:rPr lang="en-GB" sz="1200" b="1">
                <a:solidFill>
                  <a:schemeClr val="accent1">
                    <a:lumMod val="75000"/>
                  </a:schemeClr>
                </a:solidFill>
                <a:latin typeface="Arial"/>
                <a:cs typeface="Arial"/>
              </a:rPr>
              <a:t>2.	Which method is to be applied to address the problem?</a:t>
            </a:r>
          </a:p>
          <a:p>
            <a:pPr marL="260985" lvl="1" indent="-171450">
              <a:buFont typeface="Arial" panose="020B0604020202020204" pitchFamily="34" charset="0"/>
              <a:buChar char="•"/>
            </a:pPr>
            <a:r>
              <a:rPr lang="en-GB" sz="1200">
                <a:latin typeface="Arial"/>
                <a:cs typeface="Arial"/>
              </a:rPr>
              <a:t>Alternative mathematical algorithms will be developed and compared to identify the best one.</a:t>
            </a:r>
          </a:p>
          <a:p>
            <a:r>
              <a:rPr lang="en-GB" sz="1200" b="1">
                <a:solidFill>
                  <a:schemeClr val="accent1">
                    <a:lumMod val="75000"/>
                  </a:schemeClr>
                </a:solidFill>
                <a:latin typeface="Arial"/>
                <a:cs typeface="Arial"/>
              </a:rPr>
              <a:t>3.	What is the expected outcome? </a:t>
            </a:r>
            <a:endParaRPr lang="en-GB" sz="1200" b="1">
              <a:solidFill>
                <a:schemeClr val="accent1">
                  <a:lumMod val="75000"/>
                </a:schemeClr>
              </a:solidFill>
              <a:latin typeface="Arial" panose="020B0604020202020204" pitchFamily="34" charset="0"/>
              <a:cs typeface="Arial" panose="020B0604020202020204" pitchFamily="34" charset="0"/>
            </a:endParaRPr>
          </a:p>
          <a:p>
            <a:pPr marL="260985" lvl="1" indent="-171450">
              <a:buFont typeface="Arial" panose="020B0604020202020204" pitchFamily="34" charset="0"/>
              <a:buChar char="•"/>
            </a:pPr>
            <a:r>
              <a:rPr lang="en-GB" sz="1200">
                <a:latin typeface="Arial"/>
                <a:cs typeface="Arial"/>
              </a:rPr>
              <a:t>A validated method for associating samples. Implementation in the SSREB.</a:t>
            </a:r>
          </a:p>
          <a:p>
            <a:r>
              <a:rPr lang="en-GB" sz="1200" b="1">
                <a:solidFill>
                  <a:schemeClr val="accent1">
                    <a:lumMod val="75000"/>
                  </a:schemeClr>
                </a:solidFill>
                <a:latin typeface="Arial"/>
                <a:cs typeface="Arial"/>
              </a:rPr>
              <a:t>4.	What kind of data is required?</a:t>
            </a:r>
          </a:p>
          <a:p>
            <a:pPr marL="260985" lvl="1" indent="-171450">
              <a:buFont typeface="Arial" panose="020B0604020202020204" pitchFamily="34" charset="0"/>
              <a:buChar char="•"/>
            </a:pPr>
            <a:r>
              <a:rPr lang="en-GB" sz="1200">
                <a:latin typeface="Arial"/>
                <a:cs typeface="Arial"/>
              </a:rPr>
              <a:t>Need multiple detections at different sites from one dominating source. Can best be achieved with a transportable system in the vicinity of an IMS system.</a:t>
            </a:r>
          </a:p>
          <a:p>
            <a:r>
              <a:rPr lang="en-GB" sz="1200" b="1">
                <a:solidFill>
                  <a:schemeClr val="accent1">
                    <a:lumMod val="75000"/>
                  </a:schemeClr>
                </a:solidFill>
                <a:latin typeface="Arial"/>
                <a:cs typeface="Arial"/>
              </a:rPr>
              <a:t>5.	Host region requirements for transportable system (if applicable)</a:t>
            </a:r>
          </a:p>
          <a:p>
            <a:pPr marL="260985" lvl="1" indent="-171450">
              <a:buFont typeface="Arial" panose="020B0604020202020204" pitchFamily="34" charset="0"/>
              <a:buChar char="•"/>
            </a:pPr>
            <a:r>
              <a:rPr lang="en-GB" sz="1200">
                <a:latin typeface="Arial"/>
                <a:cs typeface="Arial"/>
              </a:rPr>
              <a:t>In vicinity of an IMS noble gas system.</a:t>
            </a:r>
          </a:p>
          <a:p>
            <a:pPr marL="260985" lvl="1" indent="-171450">
              <a:buFont typeface="Arial" panose="020B0604020202020204" pitchFamily="34" charset="0"/>
              <a:buChar char="•"/>
            </a:pPr>
            <a:r>
              <a:rPr lang="en-GB" sz="1200">
                <a:latin typeface="Arial"/>
                <a:cs typeface="Arial"/>
              </a:rPr>
              <a:t>Downwind from a major emitter (MIPF).</a:t>
            </a:r>
          </a:p>
        </p:txBody>
      </p:sp>
      <p:sp>
        <p:nvSpPr>
          <p:cNvPr id="10" name="TextBox 9">
            <a:extLst>
              <a:ext uri="{FF2B5EF4-FFF2-40B4-BE49-F238E27FC236}">
                <a16:creationId xmlns:a16="http://schemas.microsoft.com/office/drawing/2014/main" id="{49A11615-99CB-4E50-9A73-68AEE8F6B744}"/>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pic>
        <p:nvPicPr>
          <p:cNvPr id="3" name="Picture 10" descr="Chart&#10;&#10;Description automatically generated">
            <a:extLst>
              <a:ext uri="{FF2B5EF4-FFF2-40B4-BE49-F238E27FC236}">
                <a16:creationId xmlns:a16="http://schemas.microsoft.com/office/drawing/2014/main" id="{B410938A-BA8D-4AB5-AAA6-82ACC641E70F}"/>
              </a:ext>
            </a:extLst>
          </p:cNvPr>
          <p:cNvPicPr>
            <a:picLocks noChangeAspect="1"/>
          </p:cNvPicPr>
          <p:nvPr/>
        </p:nvPicPr>
        <p:blipFill>
          <a:blip r:embed="rId2"/>
          <a:stretch>
            <a:fillRect/>
          </a:stretch>
        </p:blipFill>
        <p:spPr>
          <a:xfrm>
            <a:off x="6257588" y="973136"/>
            <a:ext cx="2837287" cy="1457197"/>
          </a:xfrm>
          <a:prstGeom prst="rect">
            <a:avLst/>
          </a:prstGeom>
        </p:spPr>
      </p:pic>
      <p:pic>
        <p:nvPicPr>
          <p:cNvPr id="13" name="Picture 13" descr="Graphical user interface&#10;&#10;Description automatically generated">
            <a:extLst>
              <a:ext uri="{FF2B5EF4-FFF2-40B4-BE49-F238E27FC236}">
                <a16:creationId xmlns:a16="http://schemas.microsoft.com/office/drawing/2014/main" id="{BBB379FA-E2E9-42EC-AC7C-1181FCF77E45}"/>
              </a:ext>
            </a:extLst>
          </p:cNvPr>
          <p:cNvPicPr>
            <a:picLocks noChangeAspect="1"/>
          </p:cNvPicPr>
          <p:nvPr/>
        </p:nvPicPr>
        <p:blipFill>
          <a:blip r:embed="rId3"/>
          <a:stretch>
            <a:fillRect/>
          </a:stretch>
        </p:blipFill>
        <p:spPr>
          <a:xfrm>
            <a:off x="6208296" y="2608565"/>
            <a:ext cx="2933699" cy="1320029"/>
          </a:xfrm>
          <a:prstGeom prst="rect">
            <a:avLst/>
          </a:prstGeom>
        </p:spPr>
      </p:pic>
    </p:spTree>
    <p:extLst>
      <p:ext uri="{BB962C8B-B14F-4D97-AF65-F5344CB8AC3E}">
        <p14:creationId xmlns:p14="http://schemas.microsoft.com/office/powerpoint/2010/main" val="3996349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2" y="163887"/>
            <a:ext cx="5088361" cy="716477"/>
          </a:xfrm>
          <a:prstGeom prst="rect">
            <a:avLst/>
          </a:prstGeom>
          <a:noFill/>
          <a:ln w="9525">
            <a:noFill/>
            <a:miter lim="800000"/>
            <a:headEnd/>
            <a:tailEnd/>
          </a:ln>
        </p:spPr>
        <p:txBody>
          <a:bodyPr wrap="square" lIns="18666" tIns="9334" rIns="18666" bIns="9334" anchor="t">
            <a:spAutoFit/>
          </a:bodyPr>
          <a:lstStyle/>
          <a:p>
            <a:pPr algn="ctr" eaLnBrk="0" hangingPunct="0">
              <a:lnSpc>
                <a:spcPts val="1586"/>
              </a:lnSpc>
            </a:pPr>
            <a:r>
              <a:rPr lang="en-GB" sz="1600" b="1" dirty="0">
                <a:solidFill>
                  <a:schemeClr val="bg1"/>
                </a:solidFill>
                <a:latin typeface="Arial"/>
                <a:cs typeface="Arial"/>
              </a:rPr>
              <a:t>Proposal 2: </a:t>
            </a:r>
            <a:endParaRPr lang="en-GB" sz="1600" b="1" dirty="0">
              <a:solidFill>
                <a:schemeClr val="bg1"/>
              </a:solidFill>
              <a:latin typeface="Arial" panose="020B0604020202020204" pitchFamily="34" charset="0"/>
            </a:endParaRPr>
          </a:p>
          <a:p>
            <a:pPr algn="ctr"/>
            <a:r>
              <a:rPr lang="en-GB" sz="1600" b="1" dirty="0">
                <a:solidFill>
                  <a:schemeClr val="bg1"/>
                </a:solidFill>
                <a:ea typeface="+mn-lt"/>
                <a:cs typeface="+mn-lt"/>
              </a:rPr>
              <a:t>Provide more accurate estimates of the possible location of the source of an event and test the different PSR options</a:t>
            </a:r>
            <a:endParaRPr lang="en-US" sz="1600" b="1" dirty="0">
              <a:solidFill>
                <a:schemeClr val="bg1"/>
              </a:solidFill>
              <a:latin typeface="Arial"/>
              <a:cs typeface="Arial"/>
            </a:endParaRPr>
          </a:p>
        </p:txBody>
      </p:sp>
      <p:sp>
        <p:nvSpPr>
          <p:cNvPr id="7" name="TextBox 6">
            <a:extLst>
              <a:ext uri="{FF2B5EF4-FFF2-40B4-BE49-F238E27FC236}">
                <a16:creationId xmlns:a16="http://schemas.microsoft.com/office/drawing/2014/main" id="{A8637B53-C22D-475A-8F8E-81A2E33C055B}"/>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1B5F3-E188-44A7-BBFE-84AFB17B26E9}"/>
              </a:ext>
            </a:extLst>
          </p:cNvPr>
          <p:cNvSpPr/>
          <p:nvPr/>
        </p:nvSpPr>
        <p:spPr>
          <a:xfrm>
            <a:off x="534597" y="1020467"/>
            <a:ext cx="5994400" cy="4154984"/>
          </a:xfrm>
          <a:prstGeom prst="rect">
            <a:avLst/>
          </a:prstGeom>
        </p:spPr>
        <p:txBody>
          <a:bodyPr wrap="square" lIns="91440" tIns="45720" rIns="91440" bIns="45720" anchor="t">
            <a:spAutoFit/>
          </a:bodyPr>
          <a:lstStyle/>
          <a:p>
            <a:r>
              <a:rPr lang="en-GB" sz="1200" b="1" dirty="0">
                <a:solidFill>
                  <a:schemeClr val="accent1">
                    <a:lumMod val="75000"/>
                  </a:schemeClr>
                </a:solidFill>
              </a:rPr>
              <a:t>1.	What is the problem to be solved? </a:t>
            </a:r>
          </a:p>
          <a:p>
            <a:pPr marL="260985" lvl="1" indent="-171450">
              <a:buFont typeface="Arial" panose="020B0604020202020204" pitchFamily="34" charset="0"/>
              <a:buChar char="•"/>
            </a:pPr>
            <a:r>
              <a:rPr lang="en-GB" sz="1200" dirty="0">
                <a:cs typeface="Calibri"/>
              </a:rPr>
              <a:t>The possible source region (PSR)  is based on subjective decisions</a:t>
            </a:r>
          </a:p>
          <a:p>
            <a:pPr marL="260985" lvl="1" indent="-171450">
              <a:buFont typeface="Arial" panose="020B0604020202020204" pitchFamily="34" charset="0"/>
              <a:buChar char="•"/>
            </a:pPr>
            <a:r>
              <a:rPr lang="en-GB" sz="1200" dirty="0">
                <a:solidFill>
                  <a:srgbClr val="000000"/>
                </a:solidFill>
                <a:cs typeface="Calibri"/>
              </a:rPr>
              <a:t>Different PSR options require testing</a:t>
            </a:r>
          </a:p>
          <a:p>
            <a:r>
              <a:rPr lang="en-GB" sz="1200" b="1" dirty="0">
                <a:solidFill>
                  <a:schemeClr val="accent1">
                    <a:lumMod val="75000"/>
                  </a:schemeClr>
                </a:solidFill>
              </a:rPr>
              <a:t>2.	Which method is to be applied to address the problem?</a:t>
            </a:r>
            <a:endParaRPr lang="en-GB" sz="1200" b="1" dirty="0">
              <a:solidFill>
                <a:schemeClr val="accent1">
                  <a:lumMod val="75000"/>
                </a:schemeClr>
              </a:solidFill>
              <a:cs typeface="Calibri"/>
            </a:endParaRPr>
          </a:p>
          <a:p>
            <a:pPr marL="260985" lvl="1" indent="-171450">
              <a:buFont typeface="Arial" panose="020B0604020202020204" pitchFamily="34" charset="0"/>
              <a:buChar char="•"/>
            </a:pPr>
            <a:r>
              <a:rPr lang="en-GB" sz="1200" dirty="0">
                <a:latin typeface="Arial"/>
                <a:cs typeface="Arial"/>
              </a:rPr>
              <a:t>Alternative mathematical algorithms will be developed and compared to identify the best one.</a:t>
            </a:r>
            <a:endParaRPr lang="en-GB" sz="1200" dirty="0">
              <a:cs typeface="Calibri"/>
            </a:endParaRPr>
          </a:p>
          <a:p>
            <a:pPr marL="260985" lvl="1" indent="-171450">
              <a:buFont typeface="Arial" panose="020B0604020202020204" pitchFamily="34" charset="0"/>
              <a:buChar char="•"/>
            </a:pPr>
            <a:r>
              <a:rPr lang="en-GB" sz="1200" dirty="0">
                <a:latin typeface="Arial"/>
                <a:cs typeface="Arial"/>
              </a:rPr>
              <a:t>Optimized ATM parametrization will result in more accurate SRS fields.</a:t>
            </a:r>
          </a:p>
          <a:p>
            <a:endParaRPr lang="en-GB" sz="1200">
              <a:solidFill>
                <a:srgbClr val="000000"/>
              </a:solidFill>
            </a:endParaRPr>
          </a:p>
          <a:p>
            <a:r>
              <a:rPr lang="en-GB" sz="1200" b="1" dirty="0">
                <a:solidFill>
                  <a:schemeClr val="accent1">
                    <a:lumMod val="75000"/>
                  </a:schemeClr>
                </a:solidFill>
              </a:rPr>
              <a:t>3.	What is the expected outcome? </a:t>
            </a:r>
            <a:endParaRPr lang="en-GB" sz="1200" b="1" dirty="0">
              <a:solidFill>
                <a:schemeClr val="accent1">
                  <a:lumMod val="75000"/>
                </a:schemeClr>
              </a:solidFill>
              <a:cs typeface="Calibri"/>
            </a:endParaRPr>
          </a:p>
          <a:p>
            <a:pPr marL="260985" lvl="1" indent="-171450">
              <a:buFont typeface="Arial" panose="020B0604020202020204" pitchFamily="34" charset="0"/>
              <a:buChar char="•"/>
            </a:pPr>
            <a:r>
              <a:rPr lang="en-GB" sz="1200" dirty="0">
                <a:latin typeface="Arial"/>
                <a:cs typeface="Arial"/>
              </a:rPr>
              <a:t>More accurate estimation of the  possible location of the source of an event </a:t>
            </a:r>
            <a:endParaRPr lang="en-GB" sz="1200">
              <a:latin typeface="Arial"/>
              <a:cs typeface="Arial"/>
            </a:endParaRPr>
          </a:p>
          <a:p>
            <a:pPr marL="260985" lvl="1" indent="-171450">
              <a:buFont typeface="Arial" panose="020B0604020202020204" pitchFamily="34" charset="0"/>
              <a:buChar char="•"/>
            </a:pPr>
            <a:r>
              <a:rPr lang="en-GB" sz="1200" dirty="0">
                <a:latin typeface="Arial"/>
                <a:cs typeface="Arial"/>
              </a:rPr>
              <a:t>Different PSR options </a:t>
            </a:r>
            <a:endParaRPr lang="en-GB" sz="1200">
              <a:latin typeface="Arial"/>
              <a:cs typeface="Arial"/>
            </a:endParaRPr>
          </a:p>
          <a:p>
            <a:r>
              <a:rPr lang="en-GB" sz="1200" b="1" dirty="0">
                <a:solidFill>
                  <a:schemeClr val="accent1">
                    <a:lumMod val="75000"/>
                  </a:schemeClr>
                </a:solidFill>
              </a:rPr>
              <a:t>4.	What kind of data is required?</a:t>
            </a:r>
            <a:endParaRPr lang="en-GB" sz="1200" b="1" dirty="0">
              <a:solidFill>
                <a:schemeClr val="accent1">
                  <a:lumMod val="75000"/>
                </a:schemeClr>
              </a:solidFill>
              <a:cs typeface="Calibri"/>
            </a:endParaRPr>
          </a:p>
          <a:p>
            <a:pPr marL="171450" indent="-171450">
              <a:buFont typeface="Arial"/>
              <a:buChar char="•"/>
            </a:pPr>
            <a:r>
              <a:rPr lang="en-GB" sz="1200" dirty="0">
                <a:latin typeface="Arial"/>
                <a:cs typeface="Arial"/>
              </a:rPr>
              <a:t>Additional experimental data collected in different topographical conditions, preferably by two collocated sampling systems operating e.g. at different heights, in a valley versus in a mountain, along a coast versus inland etc</a:t>
            </a:r>
            <a:endParaRPr lang="en-US" sz="1200" dirty="0">
              <a:latin typeface="Calibri" panose="020F0502020204030204"/>
              <a:cs typeface="Calibri" panose="020F0502020204030204"/>
            </a:endParaRPr>
          </a:p>
          <a:p>
            <a:pPr marL="171450" indent="-171450">
              <a:buFont typeface="Arial"/>
              <a:buChar char="•"/>
            </a:pPr>
            <a:r>
              <a:rPr lang="en-GB" sz="1200" dirty="0">
                <a:latin typeface="Arial"/>
                <a:cs typeface="Arial"/>
              </a:rPr>
              <a:t>ATM simulations to understand detections</a:t>
            </a:r>
            <a:endParaRPr lang="en-US" sz="1200" dirty="0">
              <a:ea typeface="+mn-lt"/>
              <a:cs typeface="+mn-lt"/>
            </a:endParaRPr>
          </a:p>
          <a:p>
            <a:r>
              <a:rPr lang="en-GB" sz="1200" b="1" dirty="0">
                <a:solidFill>
                  <a:schemeClr val="accent1">
                    <a:lumMod val="75000"/>
                  </a:schemeClr>
                </a:solidFill>
              </a:rPr>
              <a:t>5.	Host region requirements for transportable system (if applicable)</a:t>
            </a:r>
            <a:endParaRPr lang="en-GB" sz="1200" b="1" dirty="0">
              <a:solidFill>
                <a:schemeClr val="accent1">
                  <a:lumMod val="75000"/>
                </a:schemeClr>
              </a:solidFill>
              <a:cs typeface="Calibri"/>
            </a:endParaRPr>
          </a:p>
          <a:p>
            <a:pPr marL="260985" lvl="1" indent="-171450">
              <a:buFont typeface="Arial,Sans-Serif"/>
              <a:buChar char="•"/>
            </a:pPr>
            <a:r>
              <a:rPr lang="en-GB" sz="1200" dirty="0">
                <a:latin typeface="Arial"/>
                <a:cs typeface="Arial"/>
              </a:rPr>
              <a:t>In vicinity of an IMS noble gas system.</a:t>
            </a:r>
            <a:endParaRPr lang="en-US" sz="1200" dirty="0">
              <a:ea typeface="+mn-lt"/>
              <a:cs typeface="+mn-lt"/>
            </a:endParaRPr>
          </a:p>
          <a:p>
            <a:pPr marL="260985" lvl="1" indent="-171450">
              <a:buFont typeface="Arial,Sans-Serif"/>
              <a:buChar char="•"/>
            </a:pPr>
            <a:r>
              <a:rPr lang="en-GB" sz="1200" dirty="0">
                <a:latin typeface="Arial"/>
                <a:cs typeface="Arial"/>
              </a:rPr>
              <a:t>Downwind from major emitters, preferably with well-defined emissions.</a:t>
            </a:r>
            <a:endParaRPr lang="en-US" sz="1200" dirty="0">
              <a:ea typeface="+mn-lt"/>
              <a:cs typeface="+mn-lt"/>
            </a:endParaRPr>
          </a:p>
          <a:p>
            <a:pPr marL="260985" lvl="1" indent="-171450">
              <a:buFont typeface="Arial,Sans-Serif"/>
              <a:buChar char="•"/>
            </a:pPr>
            <a:r>
              <a:rPr lang="en-GB" sz="1200" dirty="0">
                <a:solidFill>
                  <a:srgbClr val="000000"/>
                </a:solidFill>
                <a:latin typeface="Arial"/>
                <a:cs typeface="Arial"/>
              </a:rPr>
              <a:t>In areas representing different topographical conditions</a:t>
            </a:r>
            <a:endParaRPr lang="en-US" sz="1200" dirty="0">
              <a:ea typeface="+mn-lt"/>
              <a:cs typeface="+mn-lt"/>
            </a:endParaRPr>
          </a:p>
          <a:p>
            <a:endParaRPr lang="en-GB" sz="1200" b="1" dirty="0">
              <a:solidFill>
                <a:schemeClr val="accent1">
                  <a:lumMod val="75000"/>
                </a:schemeClr>
              </a:solidFill>
              <a:cs typeface="Calibri"/>
            </a:endParaRPr>
          </a:p>
          <a:p>
            <a:endParaRPr lang="en-GB" sz="1200" b="1" dirty="0">
              <a:solidFill>
                <a:schemeClr val="accent1">
                  <a:lumMod val="75000"/>
                </a:schemeClr>
              </a:solidFill>
              <a:cs typeface="Calibri"/>
            </a:endParaRPr>
          </a:p>
        </p:txBody>
      </p:sp>
      <p:sp>
        <p:nvSpPr>
          <p:cNvPr id="8" name="TextBox 7">
            <a:extLst>
              <a:ext uri="{FF2B5EF4-FFF2-40B4-BE49-F238E27FC236}">
                <a16:creationId xmlns:a16="http://schemas.microsoft.com/office/drawing/2014/main" id="{43D3929C-5D9B-4887-AC7C-42F53D6FE975}"/>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pic>
        <p:nvPicPr>
          <p:cNvPr id="3" name="Picture 2" descr="A picture containing text, screen, display&#10;&#10;Description automatically generated">
            <a:extLst>
              <a:ext uri="{FF2B5EF4-FFF2-40B4-BE49-F238E27FC236}">
                <a16:creationId xmlns:a16="http://schemas.microsoft.com/office/drawing/2014/main" id="{23F81188-E50E-497F-BA12-6A3B85079B71}"/>
              </a:ext>
            </a:extLst>
          </p:cNvPr>
          <p:cNvPicPr>
            <a:picLocks noChangeAspect="1"/>
          </p:cNvPicPr>
          <p:nvPr/>
        </p:nvPicPr>
        <p:blipFill>
          <a:blip r:embed="rId2"/>
          <a:stretch>
            <a:fillRect/>
          </a:stretch>
        </p:blipFill>
        <p:spPr>
          <a:xfrm>
            <a:off x="6993853" y="744420"/>
            <a:ext cx="2393341" cy="1787797"/>
          </a:xfrm>
          <a:prstGeom prst="rect">
            <a:avLst/>
          </a:prstGeom>
        </p:spPr>
      </p:pic>
      <p:pic>
        <p:nvPicPr>
          <p:cNvPr id="4" name="Picture 3">
            <a:extLst>
              <a:ext uri="{FF2B5EF4-FFF2-40B4-BE49-F238E27FC236}">
                <a16:creationId xmlns:a16="http://schemas.microsoft.com/office/drawing/2014/main" id="{748392DE-57D2-4A47-8241-04D00AFD2E9A}"/>
              </a:ext>
            </a:extLst>
          </p:cNvPr>
          <p:cNvPicPr>
            <a:picLocks noChangeAspect="1"/>
          </p:cNvPicPr>
          <p:nvPr/>
        </p:nvPicPr>
        <p:blipFill>
          <a:blip r:embed="rId3"/>
          <a:stretch>
            <a:fillRect/>
          </a:stretch>
        </p:blipFill>
        <p:spPr>
          <a:xfrm>
            <a:off x="6982187" y="2178221"/>
            <a:ext cx="2393341" cy="1787797"/>
          </a:xfrm>
          <a:prstGeom prst="rect">
            <a:avLst/>
          </a:prstGeom>
        </p:spPr>
      </p:pic>
      <p:pic>
        <p:nvPicPr>
          <p:cNvPr id="12" name="Picture 11">
            <a:extLst>
              <a:ext uri="{FF2B5EF4-FFF2-40B4-BE49-F238E27FC236}">
                <a16:creationId xmlns:a16="http://schemas.microsoft.com/office/drawing/2014/main" id="{15D82B90-D311-4343-9E12-E25ABA5C34AD}"/>
              </a:ext>
            </a:extLst>
          </p:cNvPr>
          <p:cNvPicPr>
            <a:picLocks noChangeAspect="1"/>
          </p:cNvPicPr>
          <p:nvPr/>
        </p:nvPicPr>
        <p:blipFill>
          <a:blip r:embed="rId4"/>
          <a:stretch>
            <a:fillRect/>
          </a:stretch>
        </p:blipFill>
        <p:spPr>
          <a:xfrm>
            <a:off x="6993853" y="3612021"/>
            <a:ext cx="2370010" cy="1766366"/>
          </a:xfrm>
          <a:prstGeom prst="rect">
            <a:avLst/>
          </a:prstGeom>
        </p:spPr>
      </p:pic>
    </p:spTree>
    <p:extLst>
      <p:ext uri="{BB962C8B-B14F-4D97-AF65-F5344CB8AC3E}">
        <p14:creationId xmlns:p14="http://schemas.microsoft.com/office/powerpoint/2010/main" val="3995812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7">
            <a:extLst>
              <a:ext uri="{FF2B5EF4-FFF2-40B4-BE49-F238E27FC236}">
                <a16:creationId xmlns:a16="http://schemas.microsoft.com/office/drawing/2014/main" id="{9BD61A26-8817-734C-BEA4-DD8D46B8978D}"/>
              </a:ext>
            </a:extLst>
          </p:cNvPr>
          <p:cNvSpPr>
            <a:spLocks noChangeArrowheads="1"/>
          </p:cNvSpPr>
          <p:nvPr/>
        </p:nvSpPr>
        <p:spPr bwMode="auto">
          <a:xfrm>
            <a:off x="1992923" y="163887"/>
            <a:ext cx="4962770" cy="962698"/>
          </a:xfrm>
          <a:prstGeom prst="rect">
            <a:avLst/>
          </a:prstGeom>
          <a:noFill/>
          <a:ln w="9525">
            <a:noFill/>
            <a:miter lim="800000"/>
            <a:headEnd/>
            <a:tailEnd/>
          </a:ln>
        </p:spPr>
        <p:txBody>
          <a:bodyPr wrap="square" lIns="18666" tIns="9334" rIns="18666" bIns="9334" anchor="t">
            <a:spAutoFit/>
          </a:bodyPr>
          <a:lstStyle/>
          <a:p>
            <a:pPr algn="ctr" eaLnBrk="0" hangingPunct="0">
              <a:lnSpc>
                <a:spcPts val="1586"/>
              </a:lnSpc>
            </a:pPr>
            <a:r>
              <a:rPr lang="en-GB" sz="1600" b="1" dirty="0">
                <a:solidFill>
                  <a:schemeClr val="bg1"/>
                </a:solidFill>
                <a:latin typeface="Arial"/>
                <a:cs typeface="Arial"/>
              </a:rPr>
              <a:t>Proposal 3: </a:t>
            </a:r>
            <a:endParaRPr lang="en-GB" sz="1600" b="1" dirty="0">
              <a:solidFill>
                <a:schemeClr val="bg1"/>
              </a:solidFill>
              <a:latin typeface="Arial" panose="020B0604020202020204" pitchFamily="34" charset="0"/>
            </a:endParaRPr>
          </a:p>
          <a:p>
            <a:pPr algn="ctr"/>
            <a:r>
              <a:rPr lang="en-GB" sz="1600" b="1" dirty="0">
                <a:solidFill>
                  <a:schemeClr val="bg1"/>
                </a:solidFill>
                <a:ea typeface="+mn-lt"/>
                <a:cs typeface="+mn-lt"/>
              </a:rPr>
              <a:t>Developing the screening flag</a:t>
            </a:r>
          </a:p>
          <a:p>
            <a:pPr algn="ctr"/>
            <a:r>
              <a:rPr lang="en-GB" sz="1600" b="1" dirty="0">
                <a:solidFill>
                  <a:schemeClr val="bg1"/>
                </a:solidFill>
                <a:ea typeface="+mn-lt"/>
                <a:cs typeface="+mn-lt"/>
              </a:rPr>
              <a:t> "ATM backtracking to known sources" for ARR and RRR</a:t>
            </a:r>
            <a:endParaRPr lang="en-GB" sz="1600" dirty="0">
              <a:solidFill>
                <a:schemeClr val="bg1"/>
              </a:solidFill>
              <a:ea typeface="+mn-lt"/>
              <a:cs typeface="+mn-lt"/>
            </a:endParaRPr>
          </a:p>
          <a:p>
            <a:endParaRPr lang="en-GB" sz="1600" b="1" dirty="0">
              <a:solidFill>
                <a:schemeClr val="bg1"/>
              </a:solidFill>
              <a:latin typeface="Calibri"/>
              <a:cs typeface="Calibri"/>
            </a:endParaRPr>
          </a:p>
        </p:txBody>
      </p:sp>
      <p:sp>
        <p:nvSpPr>
          <p:cNvPr id="7" name="TextBox 6">
            <a:extLst>
              <a:ext uri="{FF2B5EF4-FFF2-40B4-BE49-F238E27FC236}">
                <a16:creationId xmlns:a16="http://schemas.microsoft.com/office/drawing/2014/main" id="{A8637B53-C22D-475A-8F8E-81A2E33C055B}"/>
              </a:ext>
            </a:extLst>
          </p:cNvPr>
          <p:cNvSpPr txBox="1"/>
          <p:nvPr/>
        </p:nvSpPr>
        <p:spPr>
          <a:xfrm>
            <a:off x="953476" y="575537"/>
            <a:ext cx="672123" cy="200055"/>
          </a:xfrm>
          <a:prstGeom prst="rect">
            <a:avLst/>
          </a:prstGeom>
          <a:noFill/>
        </p:spPr>
        <p:txBody>
          <a:bodyPr wrap="square" rtlCol="0">
            <a:spAutoFit/>
          </a:bodyPr>
          <a:lstStyle/>
          <a:p>
            <a:pPr algn="ctr"/>
            <a:r>
              <a:rPr lang="en-US" sz="700">
                <a:latin typeface="Arial" panose="020B0604020202020204" pitchFamily="34" charset="0"/>
                <a:cs typeface="Arial" panose="020B0604020202020204" pitchFamily="34" charset="0"/>
              </a:rPr>
              <a:t>P3.5-610</a:t>
            </a:r>
            <a:endParaRPr lang="en-AT" sz="7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F941B5F3-E188-44A7-BBFE-84AFB17B26E9}"/>
              </a:ext>
            </a:extLst>
          </p:cNvPr>
          <p:cNvSpPr/>
          <p:nvPr/>
        </p:nvSpPr>
        <p:spPr>
          <a:xfrm>
            <a:off x="448973" y="948023"/>
            <a:ext cx="5994400" cy="4339650"/>
          </a:xfrm>
          <a:prstGeom prst="rect">
            <a:avLst/>
          </a:prstGeom>
        </p:spPr>
        <p:txBody>
          <a:bodyPr wrap="square" lIns="91440" tIns="45720" rIns="91440" bIns="45720" anchor="t">
            <a:spAutoFit/>
          </a:bodyPr>
          <a:lstStyle/>
          <a:p>
            <a:r>
              <a:rPr lang="en-GB" sz="1200" b="1" dirty="0">
                <a:solidFill>
                  <a:schemeClr val="accent1">
                    <a:lumMod val="75000"/>
                  </a:schemeClr>
                </a:solidFill>
              </a:rPr>
              <a:t>1.	</a:t>
            </a:r>
            <a:r>
              <a:rPr lang="en-GB" sz="1200" b="1" dirty="0">
                <a:solidFill>
                  <a:schemeClr val="accent1">
                    <a:lumMod val="75000"/>
                  </a:schemeClr>
                </a:solidFill>
                <a:latin typeface="Arial"/>
                <a:cs typeface="Arial"/>
              </a:rPr>
              <a:t>What is the problem to be solved? </a:t>
            </a:r>
          </a:p>
          <a:p>
            <a:pPr marL="260985" lvl="1" indent="-171450">
              <a:buFont typeface="Arial" panose="020B0604020202020204" pitchFamily="34" charset="0"/>
              <a:buChar char="•"/>
            </a:pPr>
            <a:r>
              <a:rPr lang="en-GB" sz="1200" dirty="0">
                <a:latin typeface="Arial"/>
                <a:cs typeface="Calibri"/>
              </a:rPr>
              <a:t>More accurate estimation of the source term parameters (localisation, temporal release profile, total amount of radioactivity released) in case of a nuclear test.</a:t>
            </a:r>
          </a:p>
          <a:p>
            <a:r>
              <a:rPr lang="en-GB" sz="1200" b="1" dirty="0">
                <a:solidFill>
                  <a:schemeClr val="accent1">
                    <a:lumMod val="75000"/>
                  </a:schemeClr>
                </a:solidFill>
                <a:latin typeface="Arial"/>
                <a:cs typeface="Arial"/>
              </a:rPr>
              <a:t>2.	Which method is to be applied to address the problem?</a:t>
            </a:r>
            <a:endParaRPr lang="en-GB" sz="1200" b="1">
              <a:solidFill>
                <a:schemeClr val="accent1">
                  <a:lumMod val="75000"/>
                </a:schemeClr>
              </a:solidFill>
              <a:latin typeface="Arial"/>
              <a:cs typeface="Arial"/>
            </a:endParaRPr>
          </a:p>
          <a:p>
            <a:pPr marL="260985" lvl="1" indent="-171450">
              <a:buFont typeface="Arial" panose="020B0604020202020204" pitchFamily="34" charset="0"/>
              <a:buChar char="•"/>
            </a:pPr>
            <a:r>
              <a:rPr lang="en-GB" sz="1200" dirty="0">
                <a:latin typeface="Arial"/>
                <a:cs typeface="Calibri"/>
              </a:rPr>
              <a:t>Different mathematical techniques applied to data set consisting of detections from the IMS and transportable NG systems and SRS fields.</a:t>
            </a:r>
          </a:p>
          <a:p>
            <a:r>
              <a:rPr lang="en-GB" sz="1200" b="1" dirty="0">
                <a:solidFill>
                  <a:schemeClr val="accent1">
                    <a:lumMod val="75000"/>
                  </a:schemeClr>
                </a:solidFill>
                <a:latin typeface="Arial"/>
                <a:cs typeface="Arial"/>
              </a:rPr>
              <a:t>3.	What is the expected outcome? </a:t>
            </a:r>
          </a:p>
          <a:p>
            <a:pPr marL="260985" lvl="1" indent="-171450">
              <a:buFont typeface="Arial" panose="020B0604020202020204" pitchFamily="34" charset="0"/>
              <a:buChar char="•"/>
            </a:pPr>
            <a:r>
              <a:rPr lang="en-GB" sz="1200" dirty="0">
                <a:latin typeface="Arial"/>
                <a:cs typeface="Calibri"/>
              </a:rPr>
              <a:t>Estimation of the radioxenon contribution from known sources to every sample collected by noble gas systems at IMS stations</a:t>
            </a:r>
          </a:p>
          <a:p>
            <a:pPr marL="260985" lvl="1" indent="-171450">
              <a:buFont typeface="Arial" panose="020B0604020202020204" pitchFamily="34" charset="0"/>
              <a:buChar char="•"/>
            </a:pPr>
            <a:r>
              <a:rPr lang="en-GB" sz="1200" dirty="0">
                <a:latin typeface="Arial"/>
                <a:cs typeface="Calibri"/>
              </a:rPr>
              <a:t>The screening flag "ATM backtracking to known sources" for ARR and RRR</a:t>
            </a:r>
            <a:endParaRPr lang="en-GB" sz="1200" dirty="0">
              <a:latin typeface="Arial"/>
              <a:cs typeface="Arial"/>
            </a:endParaRPr>
          </a:p>
          <a:p>
            <a:endParaRPr lang="en-GB" sz="1200" dirty="0">
              <a:latin typeface="Arial"/>
              <a:cs typeface="Calibri"/>
            </a:endParaRPr>
          </a:p>
          <a:p>
            <a:r>
              <a:rPr lang="en-GB" sz="1200" b="1" dirty="0">
                <a:solidFill>
                  <a:schemeClr val="accent1">
                    <a:lumMod val="75000"/>
                  </a:schemeClr>
                </a:solidFill>
                <a:latin typeface="Arial"/>
                <a:cs typeface="Arial"/>
              </a:rPr>
              <a:t>4.	What kind of data is required?</a:t>
            </a:r>
          </a:p>
          <a:p>
            <a:pPr marL="171450" indent="-171450">
              <a:buFont typeface="Arial"/>
              <a:buChar char="•"/>
            </a:pPr>
            <a:r>
              <a:rPr lang="en-GB" sz="1200" dirty="0">
                <a:latin typeface="Arial"/>
                <a:cs typeface="Arial"/>
              </a:rPr>
              <a:t>Additional experimental data collected in different topographical conditions (different heights, in a valley versus in a mountain, along a coast versus inland etc)</a:t>
            </a:r>
            <a:endParaRPr lang="en-GB" sz="1200" dirty="0">
              <a:latin typeface="Arial"/>
              <a:ea typeface="+mn-lt"/>
              <a:cs typeface="+mn-lt"/>
            </a:endParaRPr>
          </a:p>
          <a:p>
            <a:pPr marL="171450" indent="-171450">
              <a:buFont typeface="Arial"/>
              <a:buChar char="•"/>
            </a:pPr>
            <a:r>
              <a:rPr lang="en-GB" sz="1200" dirty="0">
                <a:latin typeface="Arial"/>
                <a:cs typeface="Arial"/>
              </a:rPr>
              <a:t>ATM simulations to understand detections</a:t>
            </a:r>
          </a:p>
          <a:p>
            <a:endParaRPr lang="en-GB" sz="1200" dirty="0">
              <a:solidFill>
                <a:srgbClr val="000000"/>
              </a:solidFill>
              <a:latin typeface="Arial"/>
              <a:cs typeface="Arial"/>
            </a:endParaRPr>
          </a:p>
          <a:p>
            <a:r>
              <a:rPr lang="en-GB" sz="1200" b="1" dirty="0">
                <a:solidFill>
                  <a:schemeClr val="accent1">
                    <a:lumMod val="75000"/>
                  </a:schemeClr>
                </a:solidFill>
                <a:latin typeface="Arial"/>
                <a:cs typeface="Arial"/>
              </a:rPr>
              <a:t>5.	Host region requirements for transportable system (if applicable)</a:t>
            </a:r>
          </a:p>
          <a:p>
            <a:pPr marL="260985" lvl="1" indent="-171450">
              <a:buFont typeface="Arial,Sans-Serif"/>
              <a:buChar char="•"/>
            </a:pPr>
            <a:r>
              <a:rPr lang="en-GB" sz="1200" dirty="0">
                <a:latin typeface="Arial"/>
                <a:cs typeface="Arial"/>
              </a:rPr>
              <a:t>In vicinity of an IMS noble gas system.</a:t>
            </a:r>
            <a:endParaRPr lang="en-US" sz="1200" dirty="0">
              <a:latin typeface="Arial"/>
              <a:ea typeface="+mn-lt"/>
              <a:cs typeface="+mn-lt"/>
            </a:endParaRPr>
          </a:p>
          <a:p>
            <a:pPr marL="260985" lvl="1" indent="-171450">
              <a:buFont typeface="Arial,Sans-Serif"/>
              <a:buChar char="•"/>
            </a:pPr>
            <a:r>
              <a:rPr lang="en-GB" sz="1200" dirty="0">
                <a:latin typeface="Arial"/>
                <a:cs typeface="Arial"/>
              </a:rPr>
              <a:t>Downwind from major emitters ( e.g. MIPFs, NPPs), preferably in areas heavily influenced by emissions from non-treaty activities.</a:t>
            </a:r>
            <a:endParaRPr lang="en-US" sz="1200" dirty="0">
              <a:latin typeface="Arial"/>
              <a:ea typeface="+mn-lt"/>
              <a:cs typeface="+mn-lt"/>
            </a:endParaRPr>
          </a:p>
          <a:p>
            <a:pPr marL="260985" lvl="1" indent="-171450">
              <a:buFont typeface="Arial,Sans-Serif"/>
              <a:buChar char="•"/>
            </a:pPr>
            <a:r>
              <a:rPr lang="en-GB" sz="1200" dirty="0">
                <a:solidFill>
                  <a:srgbClr val="000000"/>
                </a:solidFill>
                <a:latin typeface="Arial"/>
                <a:cs typeface="Arial"/>
              </a:rPr>
              <a:t>In areas representing different topographical conditions</a:t>
            </a:r>
          </a:p>
          <a:p>
            <a:pPr marL="260985" lvl="1" indent="-171450">
              <a:buFont typeface="Arial,Sans-Serif"/>
              <a:buChar char="•"/>
            </a:pPr>
            <a:endParaRPr lang="en-GB" sz="1200" dirty="0">
              <a:solidFill>
                <a:srgbClr val="000000"/>
              </a:solidFill>
              <a:latin typeface="Arial"/>
              <a:cs typeface="Arial"/>
            </a:endParaRPr>
          </a:p>
          <a:p>
            <a:endParaRPr lang="en-GB" sz="1200" b="1" dirty="0">
              <a:solidFill>
                <a:schemeClr val="accent1">
                  <a:lumMod val="75000"/>
                </a:schemeClr>
              </a:solidFill>
              <a:cs typeface="Calibri"/>
            </a:endParaRPr>
          </a:p>
        </p:txBody>
      </p:sp>
      <p:sp>
        <p:nvSpPr>
          <p:cNvPr id="8" name="TextBox 7">
            <a:extLst>
              <a:ext uri="{FF2B5EF4-FFF2-40B4-BE49-F238E27FC236}">
                <a16:creationId xmlns:a16="http://schemas.microsoft.com/office/drawing/2014/main" id="{078608FC-65CA-4C5C-B9F9-6E9359A8AF59}"/>
              </a:ext>
            </a:extLst>
          </p:cNvPr>
          <p:cNvSpPr txBox="1"/>
          <p:nvPr/>
        </p:nvSpPr>
        <p:spPr>
          <a:xfrm rot="16200000">
            <a:off x="-1729808" y="2499816"/>
            <a:ext cx="3882477" cy="646331"/>
          </a:xfrm>
          <a:prstGeom prst="rect">
            <a:avLst/>
          </a:prstGeom>
          <a:noFill/>
        </p:spPr>
        <p:txBody>
          <a:bodyPr wrap="square" rtlCol="0">
            <a:spAutoFit/>
          </a:bodyPr>
          <a:lstStyle/>
          <a:p>
            <a:pPr algn="ctr"/>
            <a:r>
              <a:rPr lang="en-US" sz="3600">
                <a:solidFill>
                  <a:srgbClr val="DFC5DF"/>
                </a:solidFill>
                <a:latin typeface="Arial" panose="020B0604020202020204" pitchFamily="34" charset="0"/>
                <a:cs typeface="Arial" panose="020B0604020202020204" pitchFamily="34" charset="0"/>
              </a:rPr>
              <a:t>PROPOSALS</a:t>
            </a:r>
            <a:endParaRPr lang="en-AT" sz="3600">
              <a:solidFill>
                <a:srgbClr val="DFC5DF"/>
              </a:solidFill>
              <a:latin typeface="Arial" panose="020B0604020202020204" pitchFamily="34" charset="0"/>
              <a:cs typeface="Arial" panose="020B0604020202020204" pitchFamily="34" charset="0"/>
            </a:endParaRPr>
          </a:p>
        </p:txBody>
      </p:sp>
      <p:pic>
        <p:nvPicPr>
          <p:cNvPr id="3" name="Picture 3" descr="Chart, bar chart, waterfall chart&#10;&#10;Description automatically generated">
            <a:extLst>
              <a:ext uri="{FF2B5EF4-FFF2-40B4-BE49-F238E27FC236}">
                <a16:creationId xmlns:a16="http://schemas.microsoft.com/office/drawing/2014/main" id="{CD15B7FB-E644-4B67-84FE-B5C0F9AA88FB}"/>
              </a:ext>
            </a:extLst>
          </p:cNvPr>
          <p:cNvPicPr>
            <a:picLocks noChangeAspect="1"/>
          </p:cNvPicPr>
          <p:nvPr/>
        </p:nvPicPr>
        <p:blipFill>
          <a:blip r:embed="rId2"/>
          <a:stretch>
            <a:fillRect/>
          </a:stretch>
        </p:blipFill>
        <p:spPr>
          <a:xfrm>
            <a:off x="6291330" y="1022535"/>
            <a:ext cx="2743200" cy="1665655"/>
          </a:xfrm>
          <a:prstGeom prst="rect">
            <a:avLst/>
          </a:prstGeom>
        </p:spPr>
      </p:pic>
      <p:sp>
        <p:nvSpPr>
          <p:cNvPr id="4" name="TextBox 3">
            <a:extLst>
              <a:ext uri="{FF2B5EF4-FFF2-40B4-BE49-F238E27FC236}">
                <a16:creationId xmlns:a16="http://schemas.microsoft.com/office/drawing/2014/main" id="{F7EF9445-C50F-40BB-B573-27C889F8383D}"/>
              </a:ext>
            </a:extLst>
          </p:cNvPr>
          <p:cNvSpPr txBox="1"/>
          <p:nvPr/>
        </p:nvSpPr>
        <p:spPr>
          <a:xfrm>
            <a:off x="6331576" y="2721467"/>
            <a:ext cx="285589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latin typeface="Times New Roman"/>
                <a:cs typeface="Times New Roman"/>
              </a:rPr>
              <a:t>Mean monthly contribution of Xe-133 emissions from individual sources as observed at IMS stations. The results are based on operationally produced  ATM results (backward modelling) using meteorological data from ECMWF.</a:t>
            </a:r>
          </a:p>
        </p:txBody>
      </p:sp>
    </p:spTree>
    <p:extLst>
      <p:ext uri="{BB962C8B-B14F-4D97-AF65-F5344CB8AC3E}">
        <p14:creationId xmlns:p14="http://schemas.microsoft.com/office/powerpoint/2010/main" val="1383058743"/>
      </p:ext>
    </p:extLst>
  </p:cSld>
  <p:clrMapOvr>
    <a:masterClrMapping/>
  </p:clrMapOvr>
</p:sld>
</file>

<file path=ppt/theme/theme1.xml><?xml version="1.0" encoding="utf-8"?>
<a:theme xmlns:a="http://schemas.openxmlformats.org/drawingml/2006/main" name="Title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2.xml><?xml version="1.0" encoding="utf-8"?>
<a:theme xmlns:a="http://schemas.openxmlformats.org/drawingml/2006/main" name="Inn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3.xml><?xml version="1.0" encoding="utf-8"?>
<a:theme xmlns:a="http://schemas.openxmlformats.org/drawingml/2006/main" name="abstract">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4.xml><?xml version="1.0" encoding="utf-8"?>
<a:theme xmlns:a="http://schemas.openxmlformats.org/drawingml/2006/main" name="INTRODUC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5.xml><?xml version="1.0" encoding="utf-8"?>
<a:theme xmlns:a="http://schemas.openxmlformats.org/drawingml/2006/main" name="METHOD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6.xml><?xml version="1.0" encoding="utf-8"?>
<a:theme xmlns:a="http://schemas.openxmlformats.org/drawingml/2006/main" name="RESULT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7.xml><?xml version="1.0" encoding="utf-8"?>
<a:theme xmlns:a="http://schemas.openxmlformats.org/drawingml/2006/main" name="CONCLUSION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407BE2F-22BD-F24E-9160-BD83EB8FA80C}" vid="{C31ECE4E-E000-6741-AD44-91B3D16F5C5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10D3C94AB8EA43BDFC4BBD72C133F8" ma:contentTypeVersion="4" ma:contentTypeDescription="Create a new document." ma:contentTypeScope="" ma:versionID="62916d7761ac738dd2298a816c010cbd">
  <xsd:schema xmlns:xsd="http://www.w3.org/2001/XMLSchema" xmlns:xs="http://www.w3.org/2001/XMLSchema" xmlns:p="http://schemas.microsoft.com/office/2006/metadata/properties" xmlns:ns2="c3681202-7c47-4d43-a414-eb4b7758afd4" targetNamespace="http://schemas.microsoft.com/office/2006/metadata/properties" ma:root="true" ma:fieldsID="62ca872a750184182743fc89c3b00d55" ns2:_="">
    <xsd:import namespace="c3681202-7c47-4d43-a414-eb4b7758af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681202-7c47-4d43-a414-eb4b7758af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2C5ABF-048B-4152-83E7-EF5270B6A947}">
  <ds:schemaRefs>
    <ds:schemaRef ds:uri="c3681202-7c47-4d43-a414-eb4b7758afd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67FCE71-89B4-4C4E-A343-578CFFA9F12E}">
  <ds:schemaRefs>
    <ds:schemaRef ds:uri="http://schemas.microsoft.com/sharepoint/v3/contenttype/forms"/>
  </ds:schemaRefs>
</ds:datastoreItem>
</file>

<file path=customXml/itemProps3.xml><?xml version="1.0" encoding="utf-8"?>
<ds:datastoreItem xmlns:ds="http://schemas.openxmlformats.org/officeDocument/2006/customXml" ds:itemID="{60A1A48E-9567-4125-BF66-1BBB31E60336}">
  <ds:schemaRefs>
    <ds:schemaRef ds:uri="c3681202-7c47-4d43-a414-eb4b7758afd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26</TotalTime>
  <Words>2224</Words>
  <Application>Microsoft Office PowerPoint</Application>
  <PresentationFormat>On-screen Show (16:9)</PresentationFormat>
  <Paragraphs>203</Paragraphs>
  <Slides>13</Slides>
  <Notes>0</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13</vt:i4>
      </vt:variant>
    </vt:vector>
  </HeadingPairs>
  <TitlesOfParts>
    <vt:vector size="29" baseType="lpstr">
      <vt:lpstr>Arial</vt:lpstr>
      <vt:lpstr>Arial,Sans-Serif</vt:lpstr>
      <vt:lpstr>Avenir Book</vt:lpstr>
      <vt:lpstr>Avenir Heavy</vt:lpstr>
      <vt:lpstr>Avenir Medium</vt:lpstr>
      <vt:lpstr>Calibri</vt:lpstr>
      <vt:lpstr>DIN-Light</vt:lpstr>
      <vt:lpstr>DIN-Medium</vt:lpstr>
      <vt:lpstr>Times New Roman</vt:lpstr>
      <vt:lpstr>Title Slide</vt:lpstr>
      <vt:lpstr>Inner Slide</vt:lpstr>
      <vt:lpstr>abstract</vt:lpstr>
      <vt:lpstr>INTRODUCTION</vt:lpstr>
      <vt:lpstr>METHODS</vt:lpstr>
      <vt:lpstr>RESULTS</vt:lpstr>
      <vt:lpstr>CONCLUSIONS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KALINOWSKI Martin</cp:lastModifiedBy>
  <cp:revision>282</cp:revision>
  <cp:lastPrinted>2019-03-26T13:54:24Z</cp:lastPrinted>
  <dcterms:created xsi:type="dcterms:W3CDTF">2019-04-24T06:32:04Z</dcterms:created>
  <dcterms:modified xsi:type="dcterms:W3CDTF">2021-06-16T07:37:09Z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0x0101002E10D3C94AB8EA43BDFC4BBD72C133F8</vt:lpwstr>
  </property>
</Properties>
</file>