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 id="2147483668" r:id="rId5"/>
    <p:sldMasterId id="2147483670" r:id="rId6"/>
    <p:sldMasterId id="2147483672" r:id="rId7"/>
  </p:sldMasterIdLst>
  <p:notesMasterIdLst>
    <p:notesMasterId r:id="rId15"/>
  </p:notesMasterIdLst>
  <p:sldIdLst>
    <p:sldId id="264" r:id="rId8"/>
    <p:sldId id="266" r:id="rId9"/>
    <p:sldId id="260" r:id="rId10"/>
    <p:sldId id="261" r:id="rId11"/>
    <p:sldId id="265" r:id="rId12"/>
    <p:sldId id="262" r:id="rId13"/>
    <p:sldId id="263" r:id="rId14"/>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FFC9"/>
    <a:srgbClr val="00CC00"/>
    <a:srgbClr val="C00000"/>
    <a:srgbClr val="0000FF"/>
    <a:srgbClr val="CC0000"/>
    <a:srgbClr val="33CC33"/>
    <a:srgbClr val="DFC5DF"/>
    <a:srgbClr val="E1E1E1"/>
    <a:srgbClr val="00A1BC"/>
    <a:srgbClr val="00B4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A1C06D-9A0D-4235-A82E-BE9641A794EC}" v="71" dt="2021-06-15T13:36:48.7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33"/>
    <p:restoredTop sz="50349" autoAdjust="0"/>
  </p:normalViewPr>
  <p:slideViewPr>
    <p:cSldViewPr snapToGrid="0" snapToObjects="1">
      <p:cViewPr varScale="1">
        <p:scale>
          <a:sx n="76" d="100"/>
          <a:sy n="76" d="100"/>
        </p:scale>
        <p:origin x="165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fen Mæland" userId="91cc700e-f9a7-4175-87a2-4d94dd4526a6" providerId="ADAL" clId="{DAA1C06D-9A0D-4235-A82E-BE9641A794EC}"/>
    <pc:docChg chg="undo redo custSel addSld delSld modSld sldOrd modShowInfo">
      <pc:chgData name="Steffen Mæland" userId="91cc700e-f9a7-4175-87a2-4d94dd4526a6" providerId="ADAL" clId="{DAA1C06D-9A0D-4235-A82E-BE9641A794EC}" dt="2021-06-15T14:21:58.664" v="6972" actId="2696"/>
      <pc:docMkLst>
        <pc:docMk/>
      </pc:docMkLst>
      <pc:sldChg chg="del mod modShow">
        <pc:chgData name="Steffen Mæland" userId="91cc700e-f9a7-4175-87a2-4d94dd4526a6" providerId="ADAL" clId="{DAA1C06D-9A0D-4235-A82E-BE9641A794EC}" dt="2021-06-15T08:16:28.288" v="5976" actId="2696"/>
        <pc:sldMkLst>
          <pc:docMk/>
          <pc:sldMk cId="4000463610" sldId="256"/>
        </pc:sldMkLst>
      </pc:sldChg>
      <pc:sldChg chg="del mod modShow">
        <pc:chgData name="Steffen Mæland" userId="91cc700e-f9a7-4175-87a2-4d94dd4526a6" providerId="ADAL" clId="{DAA1C06D-9A0D-4235-A82E-BE9641A794EC}" dt="2021-06-15T08:16:36.446" v="5977" actId="2696"/>
        <pc:sldMkLst>
          <pc:docMk/>
          <pc:sldMk cId="3739932548" sldId="257"/>
        </pc:sldMkLst>
      </pc:sldChg>
      <pc:sldChg chg="addSp modSp del mod modTransition modShow">
        <pc:chgData name="Steffen Mæland" userId="91cc700e-f9a7-4175-87a2-4d94dd4526a6" providerId="ADAL" clId="{DAA1C06D-9A0D-4235-A82E-BE9641A794EC}" dt="2021-06-15T14:21:58.664" v="6972" actId="2696"/>
        <pc:sldMkLst>
          <pc:docMk/>
          <pc:sldMk cId="1207511384" sldId="258"/>
        </pc:sldMkLst>
        <pc:spChg chg="add mod">
          <ac:chgData name="Steffen Mæland" userId="91cc700e-f9a7-4175-87a2-4d94dd4526a6" providerId="ADAL" clId="{DAA1C06D-9A0D-4235-A82E-BE9641A794EC}" dt="2021-06-14T07:54:38.105" v="122"/>
          <ac:spMkLst>
            <pc:docMk/>
            <pc:sldMk cId="1207511384" sldId="258"/>
            <ac:spMk id="2" creationId="{7783B300-52CB-4DC8-A880-35C2010A6DB8}"/>
          </ac:spMkLst>
        </pc:spChg>
        <pc:spChg chg="mod">
          <ac:chgData name="Steffen Mæland" userId="91cc700e-f9a7-4175-87a2-4d94dd4526a6" providerId="ADAL" clId="{DAA1C06D-9A0D-4235-A82E-BE9641A794EC}" dt="2021-06-14T07:53:43.343" v="119"/>
          <ac:spMkLst>
            <pc:docMk/>
            <pc:sldMk cId="1207511384" sldId="258"/>
            <ac:spMk id="3" creationId="{38902C2E-D846-7548-87D5-46DC03C317C9}"/>
          </ac:spMkLst>
        </pc:spChg>
        <pc:spChg chg="mod">
          <ac:chgData name="Steffen Mæland" userId="91cc700e-f9a7-4175-87a2-4d94dd4526a6" providerId="ADAL" clId="{DAA1C06D-9A0D-4235-A82E-BE9641A794EC}" dt="2021-06-15T09:12:23.588" v="6343" actId="20577"/>
          <ac:spMkLst>
            <pc:docMk/>
            <pc:sldMk cId="1207511384" sldId="258"/>
            <ac:spMk id="5" creationId="{4039C0CC-243D-CE46-B51C-D0D8D7417568}"/>
          </ac:spMkLst>
        </pc:spChg>
        <pc:spChg chg="add mod">
          <ac:chgData name="Steffen Mæland" userId="91cc700e-f9a7-4175-87a2-4d94dd4526a6" providerId="ADAL" clId="{DAA1C06D-9A0D-4235-A82E-BE9641A794EC}" dt="2021-06-14T20:24:52.587" v="5860" actId="20577"/>
          <ac:spMkLst>
            <pc:docMk/>
            <pc:sldMk cId="1207511384" sldId="258"/>
            <ac:spMk id="7" creationId="{3BF7EE5D-2B85-4BE3-A3C0-A9730CB4033D}"/>
          </ac:spMkLst>
        </pc:spChg>
      </pc:sldChg>
      <pc:sldChg chg="addSp delSp modSp mod modTransition">
        <pc:chgData name="Steffen Mæland" userId="91cc700e-f9a7-4175-87a2-4d94dd4526a6" providerId="ADAL" clId="{DAA1C06D-9A0D-4235-A82E-BE9641A794EC}" dt="2021-06-15T13:34:45.973" v="6971"/>
        <pc:sldMkLst>
          <pc:docMk/>
          <pc:sldMk cId="1968836668" sldId="260"/>
        </pc:sldMkLst>
        <pc:spChg chg="add del mod">
          <ac:chgData name="Steffen Mæland" userId="91cc700e-f9a7-4175-87a2-4d94dd4526a6" providerId="ADAL" clId="{DAA1C06D-9A0D-4235-A82E-BE9641A794EC}" dt="2021-06-14T08:00:18.156" v="133"/>
          <ac:spMkLst>
            <pc:docMk/>
            <pc:sldMk cId="1968836668" sldId="260"/>
            <ac:spMk id="2" creationId="{9416547E-3CB6-4E1D-9DE7-4160BEDA3C07}"/>
          </ac:spMkLst>
        </pc:spChg>
        <pc:spChg chg="mod">
          <ac:chgData name="Steffen Mæland" userId="91cc700e-f9a7-4175-87a2-4d94dd4526a6" providerId="ADAL" clId="{DAA1C06D-9A0D-4235-A82E-BE9641A794EC}" dt="2021-06-14T10:05:15.141" v="2034"/>
          <ac:spMkLst>
            <pc:docMk/>
            <pc:sldMk cId="1968836668" sldId="260"/>
            <ac:spMk id="3" creationId="{D46E2110-6530-F74F-BC2B-C4AB2093820E}"/>
          </ac:spMkLst>
        </pc:spChg>
        <pc:spChg chg="mod">
          <ac:chgData name="Steffen Mæland" userId="91cc700e-f9a7-4175-87a2-4d94dd4526a6" providerId="ADAL" clId="{DAA1C06D-9A0D-4235-A82E-BE9641A794EC}" dt="2021-06-15T09:12:28.132" v="6345" actId="20577"/>
          <ac:spMkLst>
            <pc:docMk/>
            <pc:sldMk cId="1968836668" sldId="260"/>
            <ac:spMk id="5" creationId="{7296ED61-5D14-6E44-BD9E-0A355C8A5320}"/>
          </ac:spMkLst>
        </pc:spChg>
        <pc:spChg chg="add mod">
          <ac:chgData name="Steffen Mæland" userId="91cc700e-f9a7-4175-87a2-4d94dd4526a6" providerId="ADAL" clId="{DAA1C06D-9A0D-4235-A82E-BE9641A794EC}" dt="2021-06-15T09:15:32.557" v="6354" actId="948"/>
          <ac:spMkLst>
            <pc:docMk/>
            <pc:sldMk cId="1968836668" sldId="260"/>
            <ac:spMk id="6" creationId="{D73B2332-A682-4470-8AB2-633EF196DC95}"/>
          </ac:spMkLst>
        </pc:spChg>
        <pc:spChg chg="add mod">
          <ac:chgData name="Steffen Mæland" userId="91cc700e-f9a7-4175-87a2-4d94dd4526a6" providerId="ADAL" clId="{DAA1C06D-9A0D-4235-A82E-BE9641A794EC}" dt="2021-06-14T20:25:02.250" v="5861" actId="1076"/>
          <ac:spMkLst>
            <pc:docMk/>
            <pc:sldMk cId="1968836668" sldId="260"/>
            <ac:spMk id="8" creationId="{A74866C7-2AE0-4DCE-A773-AE2D8E31CAE8}"/>
          </ac:spMkLst>
        </pc:spChg>
        <pc:picChg chg="add del">
          <ac:chgData name="Steffen Mæland" userId="91cc700e-f9a7-4175-87a2-4d94dd4526a6" providerId="ADAL" clId="{DAA1C06D-9A0D-4235-A82E-BE9641A794EC}" dt="2021-06-14T17:32:36.184" v="4394" actId="22"/>
          <ac:picMkLst>
            <pc:docMk/>
            <pc:sldMk cId="1968836668" sldId="260"/>
            <ac:picMk id="7" creationId="{8D8CB951-A76D-4FD1-9BA2-5139DDA7EA53}"/>
          </ac:picMkLst>
        </pc:picChg>
        <pc:picChg chg="add mod">
          <ac:chgData name="Steffen Mæland" userId="91cc700e-f9a7-4175-87a2-4d94dd4526a6" providerId="ADAL" clId="{DAA1C06D-9A0D-4235-A82E-BE9641A794EC}" dt="2021-06-15T09:10:38.289" v="6341" actId="1076"/>
          <ac:picMkLst>
            <pc:docMk/>
            <pc:sldMk cId="1968836668" sldId="260"/>
            <ac:picMk id="9" creationId="{138236A5-0928-45A3-8E85-21CDCFE4860E}"/>
          </ac:picMkLst>
        </pc:picChg>
      </pc:sldChg>
      <pc:sldChg chg="addSp delSp modSp mod modTransition">
        <pc:chgData name="Steffen Mæland" userId="91cc700e-f9a7-4175-87a2-4d94dd4526a6" providerId="ADAL" clId="{DAA1C06D-9A0D-4235-A82E-BE9641A794EC}" dt="2021-06-15T13:34:45.973" v="6971"/>
        <pc:sldMkLst>
          <pc:docMk/>
          <pc:sldMk cId="83330961" sldId="261"/>
        </pc:sldMkLst>
        <pc:spChg chg="add mod">
          <ac:chgData name="Steffen Mæland" userId="91cc700e-f9a7-4175-87a2-4d94dd4526a6" providerId="ADAL" clId="{DAA1C06D-9A0D-4235-A82E-BE9641A794EC}" dt="2021-06-14T19:30:31.504" v="5269" actId="948"/>
          <ac:spMkLst>
            <pc:docMk/>
            <pc:sldMk cId="83330961" sldId="261"/>
            <ac:spMk id="2" creationId="{330CC3CE-9202-4BB7-8BF9-B696FD255083}"/>
          </ac:spMkLst>
        </pc:spChg>
        <pc:spChg chg="mod">
          <ac:chgData name="Steffen Mæland" userId="91cc700e-f9a7-4175-87a2-4d94dd4526a6" providerId="ADAL" clId="{DAA1C06D-9A0D-4235-A82E-BE9641A794EC}" dt="2021-06-14T10:05:19.418" v="2035"/>
          <ac:spMkLst>
            <pc:docMk/>
            <pc:sldMk cId="83330961" sldId="261"/>
            <ac:spMk id="3" creationId="{8F08A0E1-9153-1C4C-BD91-C76D2ABA3F66}"/>
          </ac:spMkLst>
        </pc:spChg>
        <pc:spChg chg="mod">
          <ac:chgData name="Steffen Mæland" userId="91cc700e-f9a7-4175-87a2-4d94dd4526a6" providerId="ADAL" clId="{DAA1C06D-9A0D-4235-A82E-BE9641A794EC}" dt="2021-06-15T09:12:32.499" v="6347" actId="20577"/>
          <ac:spMkLst>
            <pc:docMk/>
            <pc:sldMk cId="83330961" sldId="261"/>
            <ac:spMk id="5" creationId="{2ADB6E1F-BFF3-5141-AA36-25E897EA4384}"/>
          </ac:spMkLst>
        </pc:spChg>
        <pc:spChg chg="mod">
          <ac:chgData name="Steffen Mæland" userId="91cc700e-f9a7-4175-87a2-4d94dd4526a6" providerId="ADAL" clId="{DAA1C06D-9A0D-4235-A82E-BE9641A794EC}" dt="2021-06-14T08:46:36.900" v="1299"/>
          <ac:spMkLst>
            <pc:docMk/>
            <pc:sldMk cId="83330961" sldId="261"/>
            <ac:spMk id="72" creationId="{EB81E27E-1779-4FEC-B7BF-C2C5804F875C}"/>
          </ac:spMkLst>
        </pc:spChg>
        <pc:spChg chg="mod">
          <ac:chgData name="Steffen Mæland" userId="91cc700e-f9a7-4175-87a2-4d94dd4526a6" providerId="ADAL" clId="{DAA1C06D-9A0D-4235-A82E-BE9641A794EC}" dt="2021-06-14T08:46:36.900" v="1299"/>
          <ac:spMkLst>
            <pc:docMk/>
            <pc:sldMk cId="83330961" sldId="261"/>
            <ac:spMk id="73" creationId="{6C1A0B38-8E1A-4816-89EA-0FB6C7B3EAE8}"/>
          </ac:spMkLst>
        </pc:spChg>
        <pc:spChg chg="mod">
          <ac:chgData name="Steffen Mæland" userId="91cc700e-f9a7-4175-87a2-4d94dd4526a6" providerId="ADAL" clId="{DAA1C06D-9A0D-4235-A82E-BE9641A794EC}" dt="2021-06-14T08:46:36.900" v="1299"/>
          <ac:spMkLst>
            <pc:docMk/>
            <pc:sldMk cId="83330961" sldId="261"/>
            <ac:spMk id="74" creationId="{956C8D14-1390-4D59-A62A-A0503289E320}"/>
          </ac:spMkLst>
        </pc:spChg>
        <pc:spChg chg="mod">
          <ac:chgData name="Steffen Mæland" userId="91cc700e-f9a7-4175-87a2-4d94dd4526a6" providerId="ADAL" clId="{DAA1C06D-9A0D-4235-A82E-BE9641A794EC}" dt="2021-06-14T08:46:36.900" v="1299"/>
          <ac:spMkLst>
            <pc:docMk/>
            <pc:sldMk cId="83330961" sldId="261"/>
            <ac:spMk id="75" creationId="{34BE1D49-36CB-43B4-A89C-340666C3A2B3}"/>
          </ac:spMkLst>
        </pc:spChg>
        <pc:spChg chg="mod">
          <ac:chgData name="Steffen Mæland" userId="91cc700e-f9a7-4175-87a2-4d94dd4526a6" providerId="ADAL" clId="{DAA1C06D-9A0D-4235-A82E-BE9641A794EC}" dt="2021-06-14T08:46:36.900" v="1299"/>
          <ac:spMkLst>
            <pc:docMk/>
            <pc:sldMk cId="83330961" sldId="261"/>
            <ac:spMk id="76" creationId="{EDB774DB-15B3-4645-B0A4-E0494AD34344}"/>
          </ac:spMkLst>
        </pc:spChg>
        <pc:spChg chg="mod">
          <ac:chgData name="Steffen Mæland" userId="91cc700e-f9a7-4175-87a2-4d94dd4526a6" providerId="ADAL" clId="{DAA1C06D-9A0D-4235-A82E-BE9641A794EC}" dt="2021-06-14T08:46:36.900" v="1299"/>
          <ac:spMkLst>
            <pc:docMk/>
            <pc:sldMk cId="83330961" sldId="261"/>
            <ac:spMk id="77" creationId="{4072D505-8C9A-4560-BE00-9892DF70CB66}"/>
          </ac:spMkLst>
        </pc:spChg>
        <pc:spChg chg="mod">
          <ac:chgData name="Steffen Mæland" userId="91cc700e-f9a7-4175-87a2-4d94dd4526a6" providerId="ADAL" clId="{DAA1C06D-9A0D-4235-A82E-BE9641A794EC}" dt="2021-06-14T08:46:36.900" v="1299"/>
          <ac:spMkLst>
            <pc:docMk/>
            <pc:sldMk cId="83330961" sldId="261"/>
            <ac:spMk id="78" creationId="{18926DFB-3813-4D1E-9F41-0DB76F5C436C}"/>
          </ac:spMkLst>
        </pc:spChg>
        <pc:spChg chg="mod">
          <ac:chgData name="Steffen Mæland" userId="91cc700e-f9a7-4175-87a2-4d94dd4526a6" providerId="ADAL" clId="{DAA1C06D-9A0D-4235-A82E-BE9641A794EC}" dt="2021-06-14T08:46:36.900" v="1299"/>
          <ac:spMkLst>
            <pc:docMk/>
            <pc:sldMk cId="83330961" sldId="261"/>
            <ac:spMk id="79" creationId="{197A13AE-CA92-40FD-9C59-66DA03622609}"/>
          </ac:spMkLst>
        </pc:spChg>
        <pc:spChg chg="mod">
          <ac:chgData name="Steffen Mæland" userId="91cc700e-f9a7-4175-87a2-4d94dd4526a6" providerId="ADAL" clId="{DAA1C06D-9A0D-4235-A82E-BE9641A794EC}" dt="2021-06-14T08:46:36.900" v="1299"/>
          <ac:spMkLst>
            <pc:docMk/>
            <pc:sldMk cId="83330961" sldId="261"/>
            <ac:spMk id="80" creationId="{80DA2F45-62A1-434B-A28E-1E882484FF03}"/>
          </ac:spMkLst>
        </pc:spChg>
        <pc:spChg chg="mod">
          <ac:chgData name="Steffen Mæland" userId="91cc700e-f9a7-4175-87a2-4d94dd4526a6" providerId="ADAL" clId="{DAA1C06D-9A0D-4235-A82E-BE9641A794EC}" dt="2021-06-14T08:46:36.900" v="1299"/>
          <ac:spMkLst>
            <pc:docMk/>
            <pc:sldMk cId="83330961" sldId="261"/>
            <ac:spMk id="81" creationId="{431E229A-C3D3-458E-9717-385DB6868276}"/>
          </ac:spMkLst>
        </pc:spChg>
        <pc:spChg chg="mod">
          <ac:chgData name="Steffen Mæland" userId="91cc700e-f9a7-4175-87a2-4d94dd4526a6" providerId="ADAL" clId="{DAA1C06D-9A0D-4235-A82E-BE9641A794EC}" dt="2021-06-14T08:46:36.900" v="1299"/>
          <ac:spMkLst>
            <pc:docMk/>
            <pc:sldMk cId="83330961" sldId="261"/>
            <ac:spMk id="82" creationId="{1DE15FF8-B5F4-4DC8-B7EA-1A418D964FEF}"/>
          </ac:spMkLst>
        </pc:spChg>
        <pc:spChg chg="mod">
          <ac:chgData name="Steffen Mæland" userId="91cc700e-f9a7-4175-87a2-4d94dd4526a6" providerId="ADAL" clId="{DAA1C06D-9A0D-4235-A82E-BE9641A794EC}" dt="2021-06-14T08:46:36.900" v="1299"/>
          <ac:spMkLst>
            <pc:docMk/>
            <pc:sldMk cId="83330961" sldId="261"/>
            <ac:spMk id="83" creationId="{652B5198-263B-458E-8F2A-095961DF390D}"/>
          </ac:spMkLst>
        </pc:spChg>
        <pc:spChg chg="mod">
          <ac:chgData name="Steffen Mæland" userId="91cc700e-f9a7-4175-87a2-4d94dd4526a6" providerId="ADAL" clId="{DAA1C06D-9A0D-4235-A82E-BE9641A794EC}" dt="2021-06-14T08:46:36.900" v="1299"/>
          <ac:spMkLst>
            <pc:docMk/>
            <pc:sldMk cId="83330961" sldId="261"/>
            <ac:spMk id="84" creationId="{C34E0431-1574-4087-A0F3-A696251B462F}"/>
          </ac:spMkLst>
        </pc:spChg>
        <pc:spChg chg="mod">
          <ac:chgData name="Steffen Mæland" userId="91cc700e-f9a7-4175-87a2-4d94dd4526a6" providerId="ADAL" clId="{DAA1C06D-9A0D-4235-A82E-BE9641A794EC}" dt="2021-06-14T08:46:36.900" v="1299"/>
          <ac:spMkLst>
            <pc:docMk/>
            <pc:sldMk cId="83330961" sldId="261"/>
            <ac:spMk id="85" creationId="{FF260C47-0DAC-4BE8-8B98-81B477F38168}"/>
          </ac:spMkLst>
        </pc:spChg>
        <pc:spChg chg="mod">
          <ac:chgData name="Steffen Mæland" userId="91cc700e-f9a7-4175-87a2-4d94dd4526a6" providerId="ADAL" clId="{DAA1C06D-9A0D-4235-A82E-BE9641A794EC}" dt="2021-06-14T08:46:36.900" v="1299"/>
          <ac:spMkLst>
            <pc:docMk/>
            <pc:sldMk cId="83330961" sldId="261"/>
            <ac:spMk id="86" creationId="{EAD6FAE8-429D-4F39-A60A-4862FA4BAB27}"/>
          </ac:spMkLst>
        </pc:spChg>
        <pc:spChg chg="mod">
          <ac:chgData name="Steffen Mæland" userId="91cc700e-f9a7-4175-87a2-4d94dd4526a6" providerId="ADAL" clId="{DAA1C06D-9A0D-4235-A82E-BE9641A794EC}" dt="2021-06-14T08:46:36.900" v="1299"/>
          <ac:spMkLst>
            <pc:docMk/>
            <pc:sldMk cId="83330961" sldId="261"/>
            <ac:spMk id="87" creationId="{487317EA-49F4-4033-95DB-55FFFABA579E}"/>
          </ac:spMkLst>
        </pc:spChg>
        <pc:spChg chg="mod">
          <ac:chgData name="Steffen Mæland" userId="91cc700e-f9a7-4175-87a2-4d94dd4526a6" providerId="ADAL" clId="{DAA1C06D-9A0D-4235-A82E-BE9641A794EC}" dt="2021-06-14T08:46:36.900" v="1299"/>
          <ac:spMkLst>
            <pc:docMk/>
            <pc:sldMk cId="83330961" sldId="261"/>
            <ac:spMk id="88" creationId="{59CCF3A7-E60F-4096-99B4-FF0435DC5608}"/>
          </ac:spMkLst>
        </pc:spChg>
        <pc:spChg chg="mod">
          <ac:chgData name="Steffen Mæland" userId="91cc700e-f9a7-4175-87a2-4d94dd4526a6" providerId="ADAL" clId="{DAA1C06D-9A0D-4235-A82E-BE9641A794EC}" dt="2021-06-14T08:46:36.900" v="1299"/>
          <ac:spMkLst>
            <pc:docMk/>
            <pc:sldMk cId="83330961" sldId="261"/>
            <ac:spMk id="89" creationId="{9231F891-38DC-4D4A-A61D-56CAB73A033C}"/>
          </ac:spMkLst>
        </pc:spChg>
        <pc:spChg chg="mod">
          <ac:chgData name="Steffen Mæland" userId="91cc700e-f9a7-4175-87a2-4d94dd4526a6" providerId="ADAL" clId="{DAA1C06D-9A0D-4235-A82E-BE9641A794EC}" dt="2021-06-14T08:46:36.900" v="1299"/>
          <ac:spMkLst>
            <pc:docMk/>
            <pc:sldMk cId="83330961" sldId="261"/>
            <ac:spMk id="90" creationId="{C78EF966-9509-4825-B26A-9AA898EDEEC6}"/>
          </ac:spMkLst>
        </pc:spChg>
        <pc:spChg chg="mod">
          <ac:chgData name="Steffen Mæland" userId="91cc700e-f9a7-4175-87a2-4d94dd4526a6" providerId="ADAL" clId="{DAA1C06D-9A0D-4235-A82E-BE9641A794EC}" dt="2021-06-14T08:46:36.900" v="1299"/>
          <ac:spMkLst>
            <pc:docMk/>
            <pc:sldMk cId="83330961" sldId="261"/>
            <ac:spMk id="91" creationId="{DA8D4ED2-97DB-4BDA-BFA5-6E97110DEC49}"/>
          </ac:spMkLst>
        </pc:spChg>
        <pc:spChg chg="mod">
          <ac:chgData name="Steffen Mæland" userId="91cc700e-f9a7-4175-87a2-4d94dd4526a6" providerId="ADAL" clId="{DAA1C06D-9A0D-4235-A82E-BE9641A794EC}" dt="2021-06-14T08:46:36.900" v="1299"/>
          <ac:spMkLst>
            <pc:docMk/>
            <pc:sldMk cId="83330961" sldId="261"/>
            <ac:spMk id="92" creationId="{626E4FD2-1FAC-408B-9CC8-F3E87CA72C38}"/>
          </ac:spMkLst>
        </pc:spChg>
        <pc:spChg chg="mod">
          <ac:chgData name="Steffen Mæland" userId="91cc700e-f9a7-4175-87a2-4d94dd4526a6" providerId="ADAL" clId="{DAA1C06D-9A0D-4235-A82E-BE9641A794EC}" dt="2021-06-14T08:46:36.900" v="1299"/>
          <ac:spMkLst>
            <pc:docMk/>
            <pc:sldMk cId="83330961" sldId="261"/>
            <ac:spMk id="94" creationId="{6BD96128-55F8-457E-B465-CC0AAEE3ED21}"/>
          </ac:spMkLst>
        </pc:spChg>
        <pc:spChg chg="add del mod">
          <ac:chgData name="Steffen Mæland" userId="91cc700e-f9a7-4175-87a2-4d94dd4526a6" providerId="ADAL" clId="{DAA1C06D-9A0D-4235-A82E-BE9641A794EC}" dt="2021-06-14T08:46:42.966" v="1300"/>
          <ac:spMkLst>
            <pc:docMk/>
            <pc:sldMk cId="83330961" sldId="261"/>
            <ac:spMk id="110" creationId="{CCD759FB-A6E8-4677-B8AE-9313C6FD9682}"/>
          </ac:spMkLst>
        </pc:spChg>
        <pc:spChg chg="add del mod">
          <ac:chgData name="Steffen Mæland" userId="91cc700e-f9a7-4175-87a2-4d94dd4526a6" providerId="ADAL" clId="{DAA1C06D-9A0D-4235-A82E-BE9641A794EC}" dt="2021-06-14T08:46:42.966" v="1300"/>
          <ac:spMkLst>
            <pc:docMk/>
            <pc:sldMk cId="83330961" sldId="261"/>
            <ac:spMk id="111" creationId="{7940196E-BF3B-436F-97EF-97E1F4BDCB9B}"/>
          </ac:spMkLst>
        </pc:spChg>
        <pc:spChg chg="add del mod">
          <ac:chgData name="Steffen Mæland" userId="91cc700e-f9a7-4175-87a2-4d94dd4526a6" providerId="ADAL" clId="{DAA1C06D-9A0D-4235-A82E-BE9641A794EC}" dt="2021-06-14T08:46:42.966" v="1300"/>
          <ac:spMkLst>
            <pc:docMk/>
            <pc:sldMk cId="83330961" sldId="261"/>
            <ac:spMk id="112" creationId="{BF194293-1062-4BFA-A1B4-3E3FAC380A02}"/>
          </ac:spMkLst>
        </pc:spChg>
        <pc:spChg chg="add del mod">
          <ac:chgData name="Steffen Mæland" userId="91cc700e-f9a7-4175-87a2-4d94dd4526a6" providerId="ADAL" clId="{DAA1C06D-9A0D-4235-A82E-BE9641A794EC}" dt="2021-06-14T08:46:42.966" v="1300"/>
          <ac:spMkLst>
            <pc:docMk/>
            <pc:sldMk cId="83330961" sldId="261"/>
            <ac:spMk id="113" creationId="{21A8B34E-4AE4-45CC-8678-D3AE79E5CC53}"/>
          </ac:spMkLst>
        </pc:spChg>
        <pc:spChg chg="add del mod">
          <ac:chgData name="Steffen Mæland" userId="91cc700e-f9a7-4175-87a2-4d94dd4526a6" providerId="ADAL" clId="{DAA1C06D-9A0D-4235-A82E-BE9641A794EC}" dt="2021-06-14T08:46:42.966" v="1300"/>
          <ac:spMkLst>
            <pc:docMk/>
            <pc:sldMk cId="83330961" sldId="261"/>
            <ac:spMk id="114" creationId="{7F7EF650-A342-4E96-8FCA-C3D4A4985DDC}"/>
          </ac:spMkLst>
        </pc:spChg>
        <pc:spChg chg="mod">
          <ac:chgData name="Steffen Mæland" userId="91cc700e-f9a7-4175-87a2-4d94dd4526a6" providerId="ADAL" clId="{DAA1C06D-9A0D-4235-A82E-BE9641A794EC}" dt="2021-06-14T08:46:36.900" v="1299"/>
          <ac:spMkLst>
            <pc:docMk/>
            <pc:sldMk cId="83330961" sldId="261"/>
            <ac:spMk id="116" creationId="{AFBBE80E-B53F-454C-B3E4-16878FEE3056}"/>
          </ac:spMkLst>
        </pc:spChg>
        <pc:spChg chg="mod">
          <ac:chgData name="Steffen Mæland" userId="91cc700e-f9a7-4175-87a2-4d94dd4526a6" providerId="ADAL" clId="{DAA1C06D-9A0D-4235-A82E-BE9641A794EC}" dt="2021-06-14T08:46:36.900" v="1299"/>
          <ac:spMkLst>
            <pc:docMk/>
            <pc:sldMk cId="83330961" sldId="261"/>
            <ac:spMk id="117" creationId="{174A3F72-0FD8-4903-ADF2-1C3281573B53}"/>
          </ac:spMkLst>
        </pc:spChg>
        <pc:spChg chg="mod">
          <ac:chgData name="Steffen Mæland" userId="91cc700e-f9a7-4175-87a2-4d94dd4526a6" providerId="ADAL" clId="{DAA1C06D-9A0D-4235-A82E-BE9641A794EC}" dt="2021-06-14T08:46:36.900" v="1299"/>
          <ac:spMkLst>
            <pc:docMk/>
            <pc:sldMk cId="83330961" sldId="261"/>
            <ac:spMk id="118" creationId="{174D92E8-869A-471A-86E2-A465B260173B}"/>
          </ac:spMkLst>
        </pc:spChg>
        <pc:spChg chg="mod">
          <ac:chgData name="Steffen Mæland" userId="91cc700e-f9a7-4175-87a2-4d94dd4526a6" providerId="ADAL" clId="{DAA1C06D-9A0D-4235-A82E-BE9641A794EC}" dt="2021-06-14T08:46:36.900" v="1299"/>
          <ac:spMkLst>
            <pc:docMk/>
            <pc:sldMk cId="83330961" sldId="261"/>
            <ac:spMk id="119" creationId="{56FC86FC-6A66-4F6C-B226-F91AF032589E}"/>
          </ac:spMkLst>
        </pc:spChg>
        <pc:spChg chg="mod">
          <ac:chgData name="Steffen Mæland" userId="91cc700e-f9a7-4175-87a2-4d94dd4526a6" providerId="ADAL" clId="{DAA1C06D-9A0D-4235-A82E-BE9641A794EC}" dt="2021-06-14T08:46:36.900" v="1299"/>
          <ac:spMkLst>
            <pc:docMk/>
            <pc:sldMk cId="83330961" sldId="261"/>
            <ac:spMk id="120" creationId="{C6E25821-6649-431E-8FE7-0D76CD7B042E}"/>
          </ac:spMkLst>
        </pc:spChg>
        <pc:spChg chg="mod">
          <ac:chgData name="Steffen Mæland" userId="91cc700e-f9a7-4175-87a2-4d94dd4526a6" providerId="ADAL" clId="{DAA1C06D-9A0D-4235-A82E-BE9641A794EC}" dt="2021-06-14T08:46:36.900" v="1299"/>
          <ac:spMkLst>
            <pc:docMk/>
            <pc:sldMk cId="83330961" sldId="261"/>
            <ac:spMk id="121" creationId="{A6550A9F-7CB3-4B42-88B7-D9B663C69527}"/>
          </ac:spMkLst>
        </pc:spChg>
        <pc:spChg chg="mod">
          <ac:chgData name="Steffen Mæland" userId="91cc700e-f9a7-4175-87a2-4d94dd4526a6" providerId="ADAL" clId="{DAA1C06D-9A0D-4235-A82E-BE9641A794EC}" dt="2021-06-14T08:46:36.900" v="1299"/>
          <ac:spMkLst>
            <pc:docMk/>
            <pc:sldMk cId="83330961" sldId="261"/>
            <ac:spMk id="122" creationId="{26A743BC-9FF4-48B5-AE36-99BE9A1192F6}"/>
          </ac:spMkLst>
        </pc:spChg>
        <pc:spChg chg="mod">
          <ac:chgData name="Steffen Mæland" userId="91cc700e-f9a7-4175-87a2-4d94dd4526a6" providerId="ADAL" clId="{DAA1C06D-9A0D-4235-A82E-BE9641A794EC}" dt="2021-06-14T08:46:36.900" v="1299"/>
          <ac:spMkLst>
            <pc:docMk/>
            <pc:sldMk cId="83330961" sldId="261"/>
            <ac:spMk id="123" creationId="{ECC77367-4CAE-421B-B258-F00BC7A1A7E3}"/>
          </ac:spMkLst>
        </pc:spChg>
        <pc:spChg chg="mod">
          <ac:chgData name="Steffen Mæland" userId="91cc700e-f9a7-4175-87a2-4d94dd4526a6" providerId="ADAL" clId="{DAA1C06D-9A0D-4235-A82E-BE9641A794EC}" dt="2021-06-14T08:46:36.900" v="1299"/>
          <ac:spMkLst>
            <pc:docMk/>
            <pc:sldMk cId="83330961" sldId="261"/>
            <ac:spMk id="124" creationId="{BC613C83-BBED-4BE7-8832-3C0489AC71A9}"/>
          </ac:spMkLst>
        </pc:spChg>
        <pc:spChg chg="mod">
          <ac:chgData name="Steffen Mæland" userId="91cc700e-f9a7-4175-87a2-4d94dd4526a6" providerId="ADAL" clId="{DAA1C06D-9A0D-4235-A82E-BE9641A794EC}" dt="2021-06-14T08:46:36.900" v="1299"/>
          <ac:spMkLst>
            <pc:docMk/>
            <pc:sldMk cId="83330961" sldId="261"/>
            <ac:spMk id="135" creationId="{2CA96DF2-B9E3-468F-9B67-73F68F84D285}"/>
          </ac:spMkLst>
        </pc:spChg>
        <pc:spChg chg="mod">
          <ac:chgData name="Steffen Mæland" userId="91cc700e-f9a7-4175-87a2-4d94dd4526a6" providerId="ADAL" clId="{DAA1C06D-9A0D-4235-A82E-BE9641A794EC}" dt="2021-06-14T08:46:36.900" v="1299"/>
          <ac:spMkLst>
            <pc:docMk/>
            <pc:sldMk cId="83330961" sldId="261"/>
            <ac:spMk id="136" creationId="{2C232448-8E3C-44FE-AB9D-05A2C9E8C87F}"/>
          </ac:spMkLst>
        </pc:spChg>
        <pc:spChg chg="mod">
          <ac:chgData name="Steffen Mæland" userId="91cc700e-f9a7-4175-87a2-4d94dd4526a6" providerId="ADAL" clId="{DAA1C06D-9A0D-4235-A82E-BE9641A794EC}" dt="2021-06-14T08:46:36.900" v="1299"/>
          <ac:spMkLst>
            <pc:docMk/>
            <pc:sldMk cId="83330961" sldId="261"/>
            <ac:spMk id="137" creationId="{0C88C008-88AF-4D2D-BEA6-FD60DA1C53BA}"/>
          </ac:spMkLst>
        </pc:spChg>
        <pc:spChg chg="mod">
          <ac:chgData name="Steffen Mæland" userId="91cc700e-f9a7-4175-87a2-4d94dd4526a6" providerId="ADAL" clId="{DAA1C06D-9A0D-4235-A82E-BE9641A794EC}" dt="2021-06-14T08:46:36.900" v="1299"/>
          <ac:spMkLst>
            <pc:docMk/>
            <pc:sldMk cId="83330961" sldId="261"/>
            <ac:spMk id="138" creationId="{549B2BB2-DA29-4CBB-B5B8-574EAA9FF0A3}"/>
          </ac:spMkLst>
        </pc:spChg>
        <pc:spChg chg="mod">
          <ac:chgData name="Steffen Mæland" userId="91cc700e-f9a7-4175-87a2-4d94dd4526a6" providerId="ADAL" clId="{DAA1C06D-9A0D-4235-A82E-BE9641A794EC}" dt="2021-06-14T08:46:36.900" v="1299"/>
          <ac:spMkLst>
            <pc:docMk/>
            <pc:sldMk cId="83330961" sldId="261"/>
            <ac:spMk id="139" creationId="{795F649F-580E-44E5-BC57-B2F53E1624DD}"/>
          </ac:spMkLst>
        </pc:spChg>
        <pc:spChg chg="mod">
          <ac:chgData name="Steffen Mæland" userId="91cc700e-f9a7-4175-87a2-4d94dd4526a6" providerId="ADAL" clId="{DAA1C06D-9A0D-4235-A82E-BE9641A794EC}" dt="2021-06-14T08:46:36.900" v="1299"/>
          <ac:spMkLst>
            <pc:docMk/>
            <pc:sldMk cId="83330961" sldId="261"/>
            <ac:spMk id="140" creationId="{6F16124F-3BE3-4155-A6BC-040FF6F72177}"/>
          </ac:spMkLst>
        </pc:spChg>
        <pc:spChg chg="mod">
          <ac:chgData name="Steffen Mæland" userId="91cc700e-f9a7-4175-87a2-4d94dd4526a6" providerId="ADAL" clId="{DAA1C06D-9A0D-4235-A82E-BE9641A794EC}" dt="2021-06-14T08:46:36.900" v="1299"/>
          <ac:spMkLst>
            <pc:docMk/>
            <pc:sldMk cId="83330961" sldId="261"/>
            <ac:spMk id="141" creationId="{25C2ED50-542C-4DD4-98E9-9FCF806BC8A1}"/>
          </ac:spMkLst>
        </pc:spChg>
        <pc:spChg chg="mod">
          <ac:chgData name="Steffen Mæland" userId="91cc700e-f9a7-4175-87a2-4d94dd4526a6" providerId="ADAL" clId="{DAA1C06D-9A0D-4235-A82E-BE9641A794EC}" dt="2021-06-14T08:46:36.900" v="1299"/>
          <ac:spMkLst>
            <pc:docMk/>
            <pc:sldMk cId="83330961" sldId="261"/>
            <ac:spMk id="142" creationId="{52EAEA02-6555-4AB3-9027-F278E9C51846}"/>
          </ac:spMkLst>
        </pc:spChg>
        <pc:spChg chg="mod">
          <ac:chgData name="Steffen Mæland" userId="91cc700e-f9a7-4175-87a2-4d94dd4526a6" providerId="ADAL" clId="{DAA1C06D-9A0D-4235-A82E-BE9641A794EC}" dt="2021-06-14T08:46:36.900" v="1299"/>
          <ac:spMkLst>
            <pc:docMk/>
            <pc:sldMk cId="83330961" sldId="261"/>
            <ac:spMk id="143" creationId="{331A1187-79B9-45DD-959B-CE501A1896B3}"/>
          </ac:spMkLst>
        </pc:spChg>
        <pc:spChg chg="mod">
          <ac:chgData name="Steffen Mæland" userId="91cc700e-f9a7-4175-87a2-4d94dd4526a6" providerId="ADAL" clId="{DAA1C06D-9A0D-4235-A82E-BE9641A794EC}" dt="2021-06-14T08:46:36.900" v="1299"/>
          <ac:spMkLst>
            <pc:docMk/>
            <pc:sldMk cId="83330961" sldId="261"/>
            <ac:spMk id="144" creationId="{3298FB5B-D647-446A-B872-DE411E6DF103}"/>
          </ac:spMkLst>
        </pc:spChg>
        <pc:spChg chg="mod">
          <ac:chgData name="Steffen Mæland" userId="91cc700e-f9a7-4175-87a2-4d94dd4526a6" providerId="ADAL" clId="{DAA1C06D-9A0D-4235-A82E-BE9641A794EC}" dt="2021-06-14T08:46:36.900" v="1299"/>
          <ac:spMkLst>
            <pc:docMk/>
            <pc:sldMk cId="83330961" sldId="261"/>
            <ac:spMk id="145" creationId="{B9DF8E29-569F-4AAB-88EE-68B591DBF755}"/>
          </ac:spMkLst>
        </pc:spChg>
        <pc:spChg chg="mod">
          <ac:chgData name="Steffen Mæland" userId="91cc700e-f9a7-4175-87a2-4d94dd4526a6" providerId="ADAL" clId="{DAA1C06D-9A0D-4235-A82E-BE9641A794EC}" dt="2021-06-14T08:46:36.900" v="1299"/>
          <ac:spMkLst>
            <pc:docMk/>
            <pc:sldMk cId="83330961" sldId="261"/>
            <ac:spMk id="146" creationId="{D83F5C68-8A01-4E07-A2EC-6912F36F4705}"/>
          </ac:spMkLst>
        </pc:spChg>
        <pc:spChg chg="add del mod">
          <ac:chgData name="Steffen Mæland" userId="91cc700e-f9a7-4175-87a2-4d94dd4526a6" providerId="ADAL" clId="{DAA1C06D-9A0D-4235-A82E-BE9641A794EC}" dt="2021-06-14T08:46:42.966" v="1300"/>
          <ac:spMkLst>
            <pc:docMk/>
            <pc:sldMk cId="83330961" sldId="261"/>
            <ac:spMk id="159" creationId="{138E59DA-2EE5-4813-8DCE-5FDAFEFE1008}"/>
          </ac:spMkLst>
        </pc:spChg>
        <pc:spChg chg="add del mod">
          <ac:chgData name="Steffen Mæland" userId="91cc700e-f9a7-4175-87a2-4d94dd4526a6" providerId="ADAL" clId="{DAA1C06D-9A0D-4235-A82E-BE9641A794EC}" dt="2021-06-14T08:46:42.966" v="1300"/>
          <ac:spMkLst>
            <pc:docMk/>
            <pc:sldMk cId="83330961" sldId="261"/>
            <ac:spMk id="160" creationId="{784CB26C-37DF-416A-B8B1-79A4B23549AA}"/>
          </ac:spMkLst>
        </pc:spChg>
        <pc:spChg chg="add del mod">
          <ac:chgData name="Steffen Mæland" userId="91cc700e-f9a7-4175-87a2-4d94dd4526a6" providerId="ADAL" clId="{DAA1C06D-9A0D-4235-A82E-BE9641A794EC}" dt="2021-06-14T08:46:42.966" v="1300"/>
          <ac:spMkLst>
            <pc:docMk/>
            <pc:sldMk cId="83330961" sldId="261"/>
            <ac:spMk id="161" creationId="{BEB31CE7-C3BF-47A2-8D0F-9A6C9D7F977F}"/>
          </ac:spMkLst>
        </pc:spChg>
        <pc:spChg chg="add del mod">
          <ac:chgData name="Steffen Mæland" userId="91cc700e-f9a7-4175-87a2-4d94dd4526a6" providerId="ADAL" clId="{DAA1C06D-9A0D-4235-A82E-BE9641A794EC}" dt="2021-06-14T08:46:42.966" v="1300"/>
          <ac:spMkLst>
            <pc:docMk/>
            <pc:sldMk cId="83330961" sldId="261"/>
            <ac:spMk id="162" creationId="{1C182E03-25C0-4298-AED4-402A5F3F7DA6}"/>
          </ac:spMkLst>
        </pc:spChg>
        <pc:spChg chg="add mod">
          <ac:chgData name="Steffen Mæland" userId="91cc700e-f9a7-4175-87a2-4d94dd4526a6" providerId="ADAL" clId="{DAA1C06D-9A0D-4235-A82E-BE9641A794EC}" dt="2021-06-14T20:29:13.986" v="5917" actId="554"/>
          <ac:spMkLst>
            <pc:docMk/>
            <pc:sldMk cId="83330961" sldId="261"/>
            <ac:spMk id="228" creationId="{F5A03A8B-9329-4032-801A-155FBAD1C488}"/>
          </ac:spMkLst>
        </pc:spChg>
        <pc:spChg chg="mod topLvl">
          <ac:chgData name="Steffen Mæland" userId="91cc700e-f9a7-4175-87a2-4d94dd4526a6" providerId="ADAL" clId="{DAA1C06D-9A0D-4235-A82E-BE9641A794EC}" dt="2021-06-14T17:40:17.079" v="4471" actId="164"/>
          <ac:spMkLst>
            <pc:docMk/>
            <pc:sldMk cId="83330961" sldId="261"/>
            <ac:spMk id="229" creationId="{DDCD00F9-4573-49FE-B3D5-DB447EB47634}"/>
          </ac:spMkLst>
        </pc:spChg>
        <pc:spChg chg="mod topLvl">
          <ac:chgData name="Steffen Mæland" userId="91cc700e-f9a7-4175-87a2-4d94dd4526a6" providerId="ADAL" clId="{DAA1C06D-9A0D-4235-A82E-BE9641A794EC}" dt="2021-06-14T17:40:17.079" v="4471" actId="164"/>
          <ac:spMkLst>
            <pc:docMk/>
            <pc:sldMk cId="83330961" sldId="261"/>
            <ac:spMk id="230" creationId="{77C2EDDB-97C7-4B89-B8C2-C63E68DE72B1}"/>
          </ac:spMkLst>
        </pc:spChg>
        <pc:spChg chg="mod topLvl">
          <ac:chgData name="Steffen Mæland" userId="91cc700e-f9a7-4175-87a2-4d94dd4526a6" providerId="ADAL" clId="{DAA1C06D-9A0D-4235-A82E-BE9641A794EC}" dt="2021-06-14T17:40:17.079" v="4471" actId="164"/>
          <ac:spMkLst>
            <pc:docMk/>
            <pc:sldMk cId="83330961" sldId="261"/>
            <ac:spMk id="231" creationId="{21BBCE37-57A9-4153-927C-0F05B2DF3924}"/>
          </ac:spMkLst>
        </pc:spChg>
        <pc:spChg chg="mod topLvl">
          <ac:chgData name="Steffen Mæland" userId="91cc700e-f9a7-4175-87a2-4d94dd4526a6" providerId="ADAL" clId="{DAA1C06D-9A0D-4235-A82E-BE9641A794EC}" dt="2021-06-14T17:40:17.079" v="4471" actId="164"/>
          <ac:spMkLst>
            <pc:docMk/>
            <pc:sldMk cId="83330961" sldId="261"/>
            <ac:spMk id="232" creationId="{6DB5F9FF-0968-4AD4-A63C-2A75A70DD76B}"/>
          </ac:spMkLst>
        </pc:spChg>
        <pc:spChg chg="mod topLvl">
          <ac:chgData name="Steffen Mæland" userId="91cc700e-f9a7-4175-87a2-4d94dd4526a6" providerId="ADAL" clId="{DAA1C06D-9A0D-4235-A82E-BE9641A794EC}" dt="2021-06-14T17:40:17.079" v="4471" actId="164"/>
          <ac:spMkLst>
            <pc:docMk/>
            <pc:sldMk cId="83330961" sldId="261"/>
            <ac:spMk id="233" creationId="{49972285-2D18-4D1C-9D0C-5207A0B5047C}"/>
          </ac:spMkLst>
        </pc:spChg>
        <pc:spChg chg="mod topLvl">
          <ac:chgData name="Steffen Mæland" userId="91cc700e-f9a7-4175-87a2-4d94dd4526a6" providerId="ADAL" clId="{DAA1C06D-9A0D-4235-A82E-BE9641A794EC}" dt="2021-06-14T17:40:17.079" v="4471" actId="164"/>
          <ac:spMkLst>
            <pc:docMk/>
            <pc:sldMk cId="83330961" sldId="261"/>
            <ac:spMk id="234" creationId="{3DF58DBF-EFF8-443F-A546-5E15EB42AF31}"/>
          </ac:spMkLst>
        </pc:spChg>
        <pc:spChg chg="mod topLvl">
          <ac:chgData name="Steffen Mæland" userId="91cc700e-f9a7-4175-87a2-4d94dd4526a6" providerId="ADAL" clId="{DAA1C06D-9A0D-4235-A82E-BE9641A794EC}" dt="2021-06-14T17:40:17.079" v="4471" actId="164"/>
          <ac:spMkLst>
            <pc:docMk/>
            <pc:sldMk cId="83330961" sldId="261"/>
            <ac:spMk id="235" creationId="{FBD879EC-7D5C-4810-B59D-8ED2309ADBF5}"/>
          </ac:spMkLst>
        </pc:spChg>
        <pc:spChg chg="mod topLvl">
          <ac:chgData name="Steffen Mæland" userId="91cc700e-f9a7-4175-87a2-4d94dd4526a6" providerId="ADAL" clId="{DAA1C06D-9A0D-4235-A82E-BE9641A794EC}" dt="2021-06-14T17:40:17.079" v="4471" actId="164"/>
          <ac:spMkLst>
            <pc:docMk/>
            <pc:sldMk cId="83330961" sldId="261"/>
            <ac:spMk id="236" creationId="{B23EE563-8122-48F8-BBD3-DCF9C3CC4CD9}"/>
          </ac:spMkLst>
        </pc:spChg>
        <pc:spChg chg="mod topLvl">
          <ac:chgData name="Steffen Mæland" userId="91cc700e-f9a7-4175-87a2-4d94dd4526a6" providerId="ADAL" clId="{DAA1C06D-9A0D-4235-A82E-BE9641A794EC}" dt="2021-06-14T17:40:17.079" v="4471" actId="164"/>
          <ac:spMkLst>
            <pc:docMk/>
            <pc:sldMk cId="83330961" sldId="261"/>
            <ac:spMk id="237" creationId="{35CF2A25-C24A-4E08-98F6-2A5D7B61EE3F}"/>
          </ac:spMkLst>
        </pc:spChg>
        <pc:spChg chg="mod topLvl">
          <ac:chgData name="Steffen Mæland" userId="91cc700e-f9a7-4175-87a2-4d94dd4526a6" providerId="ADAL" clId="{DAA1C06D-9A0D-4235-A82E-BE9641A794EC}" dt="2021-06-14T17:40:17.079" v="4471" actId="164"/>
          <ac:spMkLst>
            <pc:docMk/>
            <pc:sldMk cId="83330961" sldId="261"/>
            <ac:spMk id="238" creationId="{D52EDCF6-5CF4-4624-8E82-948E6237DB54}"/>
          </ac:spMkLst>
        </pc:spChg>
        <pc:spChg chg="mod topLvl">
          <ac:chgData name="Steffen Mæland" userId="91cc700e-f9a7-4175-87a2-4d94dd4526a6" providerId="ADAL" clId="{DAA1C06D-9A0D-4235-A82E-BE9641A794EC}" dt="2021-06-14T17:40:17.079" v="4471" actId="164"/>
          <ac:spMkLst>
            <pc:docMk/>
            <pc:sldMk cId="83330961" sldId="261"/>
            <ac:spMk id="239" creationId="{D103884D-1194-4267-827C-FE22AED8BD29}"/>
          </ac:spMkLst>
        </pc:spChg>
        <pc:spChg chg="mod topLvl">
          <ac:chgData name="Steffen Mæland" userId="91cc700e-f9a7-4175-87a2-4d94dd4526a6" providerId="ADAL" clId="{DAA1C06D-9A0D-4235-A82E-BE9641A794EC}" dt="2021-06-14T17:40:17.079" v="4471" actId="164"/>
          <ac:spMkLst>
            <pc:docMk/>
            <pc:sldMk cId="83330961" sldId="261"/>
            <ac:spMk id="240" creationId="{2157D007-9307-465B-89B2-23255CA854DB}"/>
          </ac:spMkLst>
        </pc:spChg>
        <pc:spChg chg="mod topLvl">
          <ac:chgData name="Steffen Mæland" userId="91cc700e-f9a7-4175-87a2-4d94dd4526a6" providerId="ADAL" clId="{DAA1C06D-9A0D-4235-A82E-BE9641A794EC}" dt="2021-06-14T17:40:17.079" v="4471" actId="164"/>
          <ac:spMkLst>
            <pc:docMk/>
            <pc:sldMk cId="83330961" sldId="261"/>
            <ac:spMk id="241" creationId="{FFCA5408-A0D8-4523-B3ED-B33238E353B0}"/>
          </ac:spMkLst>
        </pc:spChg>
        <pc:spChg chg="mod topLvl">
          <ac:chgData name="Steffen Mæland" userId="91cc700e-f9a7-4175-87a2-4d94dd4526a6" providerId="ADAL" clId="{DAA1C06D-9A0D-4235-A82E-BE9641A794EC}" dt="2021-06-14T17:40:17.079" v="4471" actId="164"/>
          <ac:spMkLst>
            <pc:docMk/>
            <pc:sldMk cId="83330961" sldId="261"/>
            <ac:spMk id="242" creationId="{7983DBB4-1FB0-4C02-B49E-D3E68B1ADAB6}"/>
          </ac:spMkLst>
        </pc:spChg>
        <pc:spChg chg="mod topLvl">
          <ac:chgData name="Steffen Mæland" userId="91cc700e-f9a7-4175-87a2-4d94dd4526a6" providerId="ADAL" clId="{DAA1C06D-9A0D-4235-A82E-BE9641A794EC}" dt="2021-06-14T17:40:17.079" v="4471" actId="164"/>
          <ac:spMkLst>
            <pc:docMk/>
            <pc:sldMk cId="83330961" sldId="261"/>
            <ac:spMk id="243" creationId="{A04F2555-03A6-462C-B6AE-2163F3DB76F7}"/>
          </ac:spMkLst>
        </pc:spChg>
        <pc:spChg chg="mod topLvl">
          <ac:chgData name="Steffen Mæland" userId="91cc700e-f9a7-4175-87a2-4d94dd4526a6" providerId="ADAL" clId="{DAA1C06D-9A0D-4235-A82E-BE9641A794EC}" dt="2021-06-14T17:40:17.079" v="4471" actId="164"/>
          <ac:spMkLst>
            <pc:docMk/>
            <pc:sldMk cId="83330961" sldId="261"/>
            <ac:spMk id="244" creationId="{63B2A376-D511-4DED-9021-75A4A69B2800}"/>
          </ac:spMkLst>
        </pc:spChg>
        <pc:spChg chg="mod topLvl">
          <ac:chgData name="Steffen Mæland" userId="91cc700e-f9a7-4175-87a2-4d94dd4526a6" providerId="ADAL" clId="{DAA1C06D-9A0D-4235-A82E-BE9641A794EC}" dt="2021-06-14T17:40:17.079" v="4471" actId="164"/>
          <ac:spMkLst>
            <pc:docMk/>
            <pc:sldMk cId="83330961" sldId="261"/>
            <ac:spMk id="245" creationId="{4D3D8A99-C603-4445-9BDF-F28B647A57C1}"/>
          </ac:spMkLst>
        </pc:spChg>
        <pc:spChg chg="mod topLvl">
          <ac:chgData name="Steffen Mæland" userId="91cc700e-f9a7-4175-87a2-4d94dd4526a6" providerId="ADAL" clId="{DAA1C06D-9A0D-4235-A82E-BE9641A794EC}" dt="2021-06-14T17:40:17.079" v="4471" actId="164"/>
          <ac:spMkLst>
            <pc:docMk/>
            <pc:sldMk cId="83330961" sldId="261"/>
            <ac:spMk id="246" creationId="{DF829336-9EA9-482B-83C6-371773C80617}"/>
          </ac:spMkLst>
        </pc:spChg>
        <pc:spChg chg="mod topLvl">
          <ac:chgData name="Steffen Mæland" userId="91cc700e-f9a7-4175-87a2-4d94dd4526a6" providerId="ADAL" clId="{DAA1C06D-9A0D-4235-A82E-BE9641A794EC}" dt="2021-06-14T17:40:17.079" v="4471" actId="164"/>
          <ac:spMkLst>
            <pc:docMk/>
            <pc:sldMk cId="83330961" sldId="261"/>
            <ac:spMk id="247" creationId="{7C49B0C4-1A6A-4836-BF3B-2A509E7E6EF9}"/>
          </ac:spMkLst>
        </pc:spChg>
        <pc:spChg chg="mod topLvl">
          <ac:chgData name="Steffen Mæland" userId="91cc700e-f9a7-4175-87a2-4d94dd4526a6" providerId="ADAL" clId="{DAA1C06D-9A0D-4235-A82E-BE9641A794EC}" dt="2021-06-14T17:40:17.079" v="4471" actId="164"/>
          <ac:spMkLst>
            <pc:docMk/>
            <pc:sldMk cId="83330961" sldId="261"/>
            <ac:spMk id="248" creationId="{D849993D-B4FF-429C-AD36-B693B1975A97}"/>
          </ac:spMkLst>
        </pc:spChg>
        <pc:spChg chg="mod topLvl">
          <ac:chgData name="Steffen Mæland" userId="91cc700e-f9a7-4175-87a2-4d94dd4526a6" providerId="ADAL" clId="{DAA1C06D-9A0D-4235-A82E-BE9641A794EC}" dt="2021-06-14T17:40:17.079" v="4471" actId="164"/>
          <ac:spMkLst>
            <pc:docMk/>
            <pc:sldMk cId="83330961" sldId="261"/>
            <ac:spMk id="249" creationId="{B7D5D45A-0075-4B17-8685-4B247FD576B6}"/>
          </ac:spMkLst>
        </pc:spChg>
        <pc:spChg chg="mod">
          <ac:chgData name="Steffen Mæland" userId="91cc700e-f9a7-4175-87a2-4d94dd4526a6" providerId="ADAL" clId="{DAA1C06D-9A0D-4235-A82E-BE9641A794EC}" dt="2021-06-14T17:39:19.838" v="4449" actId="165"/>
          <ac:spMkLst>
            <pc:docMk/>
            <pc:sldMk cId="83330961" sldId="261"/>
            <ac:spMk id="251" creationId="{7083BA98-83CA-47FA-824C-CFFA5F43867C}"/>
          </ac:spMkLst>
        </pc:spChg>
        <pc:spChg chg="add mod">
          <ac:chgData name="Steffen Mæland" userId="91cc700e-f9a7-4175-87a2-4d94dd4526a6" providerId="ADAL" clId="{DAA1C06D-9A0D-4235-A82E-BE9641A794EC}" dt="2021-06-14T17:47:45.497" v="4613" actId="207"/>
          <ac:spMkLst>
            <pc:docMk/>
            <pc:sldMk cId="83330961" sldId="261"/>
            <ac:spMk id="267" creationId="{574B1678-1D65-4FB3-AD30-B34B03F207AE}"/>
          </ac:spMkLst>
        </pc:spChg>
        <pc:spChg chg="add mod">
          <ac:chgData name="Steffen Mæland" userId="91cc700e-f9a7-4175-87a2-4d94dd4526a6" providerId="ADAL" clId="{DAA1C06D-9A0D-4235-A82E-BE9641A794EC}" dt="2021-06-14T17:47:19.287" v="4611" actId="207"/>
          <ac:spMkLst>
            <pc:docMk/>
            <pc:sldMk cId="83330961" sldId="261"/>
            <ac:spMk id="268" creationId="{20B85502-8ADB-4023-9458-A684E2E4FB40}"/>
          </ac:spMkLst>
        </pc:spChg>
        <pc:spChg chg="add mod">
          <ac:chgData name="Steffen Mæland" userId="91cc700e-f9a7-4175-87a2-4d94dd4526a6" providerId="ADAL" clId="{DAA1C06D-9A0D-4235-A82E-BE9641A794EC}" dt="2021-06-14T20:29:13.986" v="5917" actId="554"/>
          <ac:spMkLst>
            <pc:docMk/>
            <pc:sldMk cId="83330961" sldId="261"/>
            <ac:spMk id="269" creationId="{9250E755-E644-4C0A-8F79-B83550D96313}"/>
          </ac:spMkLst>
        </pc:spChg>
        <pc:spChg chg="add mod">
          <ac:chgData name="Steffen Mæland" userId="91cc700e-f9a7-4175-87a2-4d94dd4526a6" providerId="ADAL" clId="{DAA1C06D-9A0D-4235-A82E-BE9641A794EC}" dt="2021-06-14T20:29:26.278" v="5918" actId="1076"/>
          <ac:spMkLst>
            <pc:docMk/>
            <pc:sldMk cId="83330961" sldId="261"/>
            <ac:spMk id="270" creationId="{812DD936-8B47-4340-86BE-09AE0BE0846F}"/>
          </ac:spMkLst>
        </pc:spChg>
        <pc:spChg chg="add mod">
          <ac:chgData name="Steffen Mæland" userId="91cc700e-f9a7-4175-87a2-4d94dd4526a6" providerId="ADAL" clId="{DAA1C06D-9A0D-4235-A82E-BE9641A794EC}" dt="2021-06-14T20:29:13.986" v="5917" actId="554"/>
          <ac:spMkLst>
            <pc:docMk/>
            <pc:sldMk cId="83330961" sldId="261"/>
            <ac:spMk id="271" creationId="{9B1B33BE-8FE8-4B50-8475-37FC58A8788A}"/>
          </ac:spMkLst>
        </pc:spChg>
        <pc:spChg chg="mod">
          <ac:chgData name="Steffen Mæland" userId="91cc700e-f9a7-4175-87a2-4d94dd4526a6" providerId="ADAL" clId="{DAA1C06D-9A0D-4235-A82E-BE9641A794EC}" dt="2021-06-14T08:46:46.241" v="1301"/>
          <ac:spMkLst>
            <pc:docMk/>
            <pc:sldMk cId="83330961" sldId="261"/>
            <ac:spMk id="273" creationId="{DE9298C1-D47C-45E4-B8C9-E09FCDD88A43}"/>
          </ac:spMkLst>
        </pc:spChg>
        <pc:spChg chg="mod">
          <ac:chgData name="Steffen Mæland" userId="91cc700e-f9a7-4175-87a2-4d94dd4526a6" providerId="ADAL" clId="{DAA1C06D-9A0D-4235-A82E-BE9641A794EC}" dt="2021-06-14T08:46:46.241" v="1301"/>
          <ac:spMkLst>
            <pc:docMk/>
            <pc:sldMk cId="83330961" sldId="261"/>
            <ac:spMk id="274" creationId="{BC3D6556-93B5-4366-9F17-D979406C8F0B}"/>
          </ac:spMkLst>
        </pc:spChg>
        <pc:spChg chg="mod">
          <ac:chgData name="Steffen Mæland" userId="91cc700e-f9a7-4175-87a2-4d94dd4526a6" providerId="ADAL" clId="{DAA1C06D-9A0D-4235-A82E-BE9641A794EC}" dt="2021-06-14T08:46:46.241" v="1301"/>
          <ac:spMkLst>
            <pc:docMk/>
            <pc:sldMk cId="83330961" sldId="261"/>
            <ac:spMk id="275" creationId="{28AA4D0A-05D1-49CF-830D-D475D62CEF51}"/>
          </ac:spMkLst>
        </pc:spChg>
        <pc:spChg chg="mod">
          <ac:chgData name="Steffen Mæland" userId="91cc700e-f9a7-4175-87a2-4d94dd4526a6" providerId="ADAL" clId="{DAA1C06D-9A0D-4235-A82E-BE9641A794EC}" dt="2021-06-14T08:46:46.241" v="1301"/>
          <ac:spMkLst>
            <pc:docMk/>
            <pc:sldMk cId="83330961" sldId="261"/>
            <ac:spMk id="276" creationId="{0BC51E7B-3417-40E3-B215-DB18832944DF}"/>
          </ac:spMkLst>
        </pc:spChg>
        <pc:spChg chg="mod">
          <ac:chgData name="Steffen Mæland" userId="91cc700e-f9a7-4175-87a2-4d94dd4526a6" providerId="ADAL" clId="{DAA1C06D-9A0D-4235-A82E-BE9641A794EC}" dt="2021-06-14T08:46:46.241" v="1301"/>
          <ac:spMkLst>
            <pc:docMk/>
            <pc:sldMk cId="83330961" sldId="261"/>
            <ac:spMk id="277" creationId="{5BE6BDA9-CF6C-45F3-AA5D-3F5D0516CA70}"/>
          </ac:spMkLst>
        </pc:spChg>
        <pc:spChg chg="mod">
          <ac:chgData name="Steffen Mæland" userId="91cc700e-f9a7-4175-87a2-4d94dd4526a6" providerId="ADAL" clId="{DAA1C06D-9A0D-4235-A82E-BE9641A794EC}" dt="2021-06-14T08:46:46.241" v="1301"/>
          <ac:spMkLst>
            <pc:docMk/>
            <pc:sldMk cId="83330961" sldId="261"/>
            <ac:spMk id="278" creationId="{61A27C5E-1D59-4B1E-99DB-12C31EDDB6CA}"/>
          </ac:spMkLst>
        </pc:spChg>
        <pc:spChg chg="mod">
          <ac:chgData name="Steffen Mæland" userId="91cc700e-f9a7-4175-87a2-4d94dd4526a6" providerId="ADAL" clId="{DAA1C06D-9A0D-4235-A82E-BE9641A794EC}" dt="2021-06-14T08:46:46.241" v="1301"/>
          <ac:spMkLst>
            <pc:docMk/>
            <pc:sldMk cId="83330961" sldId="261"/>
            <ac:spMk id="279" creationId="{7E34FD0A-DC99-4528-A21A-C9EA1E8AADBB}"/>
          </ac:spMkLst>
        </pc:spChg>
        <pc:spChg chg="mod">
          <ac:chgData name="Steffen Mæland" userId="91cc700e-f9a7-4175-87a2-4d94dd4526a6" providerId="ADAL" clId="{DAA1C06D-9A0D-4235-A82E-BE9641A794EC}" dt="2021-06-14T08:46:46.241" v="1301"/>
          <ac:spMkLst>
            <pc:docMk/>
            <pc:sldMk cId="83330961" sldId="261"/>
            <ac:spMk id="280" creationId="{FD1EEEAC-8D58-43E5-BA43-3D4AE43134FB}"/>
          </ac:spMkLst>
        </pc:spChg>
        <pc:spChg chg="mod">
          <ac:chgData name="Steffen Mæland" userId="91cc700e-f9a7-4175-87a2-4d94dd4526a6" providerId="ADAL" clId="{DAA1C06D-9A0D-4235-A82E-BE9641A794EC}" dt="2021-06-14T08:46:46.241" v="1301"/>
          <ac:spMkLst>
            <pc:docMk/>
            <pc:sldMk cId="83330961" sldId="261"/>
            <ac:spMk id="281" creationId="{F01C0F36-C15A-4FE3-AEA6-4408997FD167}"/>
          </ac:spMkLst>
        </pc:spChg>
        <pc:spChg chg="mod">
          <ac:chgData name="Steffen Mæland" userId="91cc700e-f9a7-4175-87a2-4d94dd4526a6" providerId="ADAL" clId="{DAA1C06D-9A0D-4235-A82E-BE9641A794EC}" dt="2021-06-14T08:46:46.241" v="1301"/>
          <ac:spMkLst>
            <pc:docMk/>
            <pc:sldMk cId="83330961" sldId="261"/>
            <ac:spMk id="292" creationId="{A8F0B5D9-3BE6-47C1-8918-E0EC1606010B}"/>
          </ac:spMkLst>
        </pc:spChg>
        <pc:spChg chg="mod">
          <ac:chgData name="Steffen Mæland" userId="91cc700e-f9a7-4175-87a2-4d94dd4526a6" providerId="ADAL" clId="{DAA1C06D-9A0D-4235-A82E-BE9641A794EC}" dt="2021-06-14T08:46:46.241" v="1301"/>
          <ac:spMkLst>
            <pc:docMk/>
            <pc:sldMk cId="83330961" sldId="261"/>
            <ac:spMk id="293" creationId="{C7D36276-4550-422A-A06A-169AC77BC7EE}"/>
          </ac:spMkLst>
        </pc:spChg>
        <pc:spChg chg="mod">
          <ac:chgData name="Steffen Mæland" userId="91cc700e-f9a7-4175-87a2-4d94dd4526a6" providerId="ADAL" clId="{DAA1C06D-9A0D-4235-A82E-BE9641A794EC}" dt="2021-06-14T08:46:46.241" v="1301"/>
          <ac:spMkLst>
            <pc:docMk/>
            <pc:sldMk cId="83330961" sldId="261"/>
            <ac:spMk id="294" creationId="{A10791CB-077E-4E1F-943B-8A7870476F16}"/>
          </ac:spMkLst>
        </pc:spChg>
        <pc:spChg chg="mod">
          <ac:chgData name="Steffen Mæland" userId="91cc700e-f9a7-4175-87a2-4d94dd4526a6" providerId="ADAL" clId="{DAA1C06D-9A0D-4235-A82E-BE9641A794EC}" dt="2021-06-14T08:46:46.241" v="1301"/>
          <ac:spMkLst>
            <pc:docMk/>
            <pc:sldMk cId="83330961" sldId="261"/>
            <ac:spMk id="295" creationId="{4D04609D-7422-4FC0-9698-2C3147AA7401}"/>
          </ac:spMkLst>
        </pc:spChg>
        <pc:spChg chg="mod">
          <ac:chgData name="Steffen Mæland" userId="91cc700e-f9a7-4175-87a2-4d94dd4526a6" providerId="ADAL" clId="{DAA1C06D-9A0D-4235-A82E-BE9641A794EC}" dt="2021-06-14T08:46:46.241" v="1301"/>
          <ac:spMkLst>
            <pc:docMk/>
            <pc:sldMk cId="83330961" sldId="261"/>
            <ac:spMk id="296" creationId="{7786B6E0-4880-4544-8BFC-3C38A3A301CF}"/>
          </ac:spMkLst>
        </pc:spChg>
        <pc:spChg chg="mod">
          <ac:chgData name="Steffen Mæland" userId="91cc700e-f9a7-4175-87a2-4d94dd4526a6" providerId="ADAL" clId="{DAA1C06D-9A0D-4235-A82E-BE9641A794EC}" dt="2021-06-14T08:46:46.241" v="1301"/>
          <ac:spMkLst>
            <pc:docMk/>
            <pc:sldMk cId="83330961" sldId="261"/>
            <ac:spMk id="297" creationId="{6BFBA915-737A-4B08-92B8-A17C34DC79D6}"/>
          </ac:spMkLst>
        </pc:spChg>
        <pc:spChg chg="mod">
          <ac:chgData name="Steffen Mæland" userId="91cc700e-f9a7-4175-87a2-4d94dd4526a6" providerId="ADAL" clId="{DAA1C06D-9A0D-4235-A82E-BE9641A794EC}" dt="2021-06-14T08:46:46.241" v="1301"/>
          <ac:spMkLst>
            <pc:docMk/>
            <pc:sldMk cId="83330961" sldId="261"/>
            <ac:spMk id="298" creationId="{3E15D23E-F359-483C-8401-AF2CCA78760C}"/>
          </ac:spMkLst>
        </pc:spChg>
        <pc:spChg chg="mod">
          <ac:chgData name="Steffen Mæland" userId="91cc700e-f9a7-4175-87a2-4d94dd4526a6" providerId="ADAL" clId="{DAA1C06D-9A0D-4235-A82E-BE9641A794EC}" dt="2021-06-14T08:46:46.241" v="1301"/>
          <ac:spMkLst>
            <pc:docMk/>
            <pc:sldMk cId="83330961" sldId="261"/>
            <ac:spMk id="299" creationId="{15C1AC5E-1D32-4193-9E2E-9812F6B90915}"/>
          </ac:spMkLst>
        </pc:spChg>
        <pc:spChg chg="mod">
          <ac:chgData name="Steffen Mæland" userId="91cc700e-f9a7-4175-87a2-4d94dd4526a6" providerId="ADAL" clId="{DAA1C06D-9A0D-4235-A82E-BE9641A794EC}" dt="2021-06-14T08:46:46.241" v="1301"/>
          <ac:spMkLst>
            <pc:docMk/>
            <pc:sldMk cId="83330961" sldId="261"/>
            <ac:spMk id="300" creationId="{CD40719E-1BBD-4AEF-9D2A-26016F5B619C}"/>
          </ac:spMkLst>
        </pc:spChg>
        <pc:spChg chg="mod">
          <ac:chgData name="Steffen Mæland" userId="91cc700e-f9a7-4175-87a2-4d94dd4526a6" providerId="ADAL" clId="{DAA1C06D-9A0D-4235-A82E-BE9641A794EC}" dt="2021-06-14T08:46:46.241" v="1301"/>
          <ac:spMkLst>
            <pc:docMk/>
            <pc:sldMk cId="83330961" sldId="261"/>
            <ac:spMk id="301" creationId="{EEFF5437-3265-47AA-BB0D-15E77C6FB46F}"/>
          </ac:spMkLst>
        </pc:spChg>
        <pc:spChg chg="mod">
          <ac:chgData name="Steffen Mæland" userId="91cc700e-f9a7-4175-87a2-4d94dd4526a6" providerId="ADAL" clId="{DAA1C06D-9A0D-4235-A82E-BE9641A794EC}" dt="2021-06-14T08:46:46.241" v="1301"/>
          <ac:spMkLst>
            <pc:docMk/>
            <pc:sldMk cId="83330961" sldId="261"/>
            <ac:spMk id="302" creationId="{B1394C94-0A1B-4C6C-BE90-A5107D01BA7B}"/>
          </ac:spMkLst>
        </pc:spChg>
        <pc:spChg chg="mod">
          <ac:chgData name="Steffen Mæland" userId="91cc700e-f9a7-4175-87a2-4d94dd4526a6" providerId="ADAL" clId="{DAA1C06D-9A0D-4235-A82E-BE9641A794EC}" dt="2021-06-14T08:46:46.241" v="1301"/>
          <ac:spMkLst>
            <pc:docMk/>
            <pc:sldMk cId="83330961" sldId="261"/>
            <ac:spMk id="303" creationId="{C3EFDAA0-8252-47A6-893B-60B4769BB32F}"/>
          </ac:spMkLst>
        </pc:spChg>
        <pc:spChg chg="add mod">
          <ac:chgData name="Steffen Mæland" userId="91cc700e-f9a7-4175-87a2-4d94dd4526a6" providerId="ADAL" clId="{DAA1C06D-9A0D-4235-A82E-BE9641A794EC}" dt="2021-06-14T20:29:13.986" v="5917" actId="554"/>
          <ac:spMkLst>
            <pc:docMk/>
            <pc:sldMk cId="83330961" sldId="261"/>
            <ac:spMk id="316" creationId="{05013AA3-4EAC-40F8-A62B-49A94B6846E7}"/>
          </ac:spMkLst>
        </pc:spChg>
        <pc:spChg chg="add del mod">
          <ac:chgData name="Steffen Mæland" userId="91cc700e-f9a7-4175-87a2-4d94dd4526a6" providerId="ADAL" clId="{DAA1C06D-9A0D-4235-A82E-BE9641A794EC}" dt="2021-06-14T17:36:55.540" v="4409" actId="478"/>
          <ac:spMkLst>
            <pc:docMk/>
            <pc:sldMk cId="83330961" sldId="261"/>
            <ac:spMk id="316" creationId="{DFDF7376-A8F5-4215-9B63-AEACDA2DB1CA}"/>
          </ac:spMkLst>
        </pc:spChg>
        <pc:spChg chg="add del mod">
          <ac:chgData name="Steffen Mæland" userId="91cc700e-f9a7-4175-87a2-4d94dd4526a6" providerId="ADAL" clId="{DAA1C06D-9A0D-4235-A82E-BE9641A794EC}" dt="2021-06-14T17:36:55.540" v="4409" actId="478"/>
          <ac:spMkLst>
            <pc:docMk/>
            <pc:sldMk cId="83330961" sldId="261"/>
            <ac:spMk id="317" creationId="{EEEFE3B9-297A-4530-BF25-430FD903EE91}"/>
          </ac:spMkLst>
        </pc:spChg>
        <pc:spChg chg="add del mod">
          <ac:chgData name="Steffen Mæland" userId="91cc700e-f9a7-4175-87a2-4d94dd4526a6" providerId="ADAL" clId="{DAA1C06D-9A0D-4235-A82E-BE9641A794EC}" dt="2021-06-14T17:36:55.540" v="4409" actId="478"/>
          <ac:spMkLst>
            <pc:docMk/>
            <pc:sldMk cId="83330961" sldId="261"/>
            <ac:spMk id="318" creationId="{330DFE28-7769-44FC-B3EF-B4F52C588D54}"/>
          </ac:spMkLst>
        </pc:spChg>
        <pc:spChg chg="add mod">
          <ac:chgData name="Steffen Mæland" userId="91cc700e-f9a7-4175-87a2-4d94dd4526a6" providerId="ADAL" clId="{DAA1C06D-9A0D-4235-A82E-BE9641A794EC}" dt="2021-06-14T17:47:08.120" v="4609" actId="207"/>
          <ac:spMkLst>
            <pc:docMk/>
            <pc:sldMk cId="83330961" sldId="261"/>
            <ac:spMk id="319" creationId="{F2630A58-BA1E-4E54-92CE-F0505C3E8722}"/>
          </ac:spMkLst>
        </pc:spChg>
        <pc:spChg chg="add mod">
          <ac:chgData name="Steffen Mæland" userId="91cc700e-f9a7-4175-87a2-4d94dd4526a6" providerId="ADAL" clId="{DAA1C06D-9A0D-4235-A82E-BE9641A794EC}" dt="2021-06-14T17:41:06.417" v="4480" actId="1076"/>
          <ac:spMkLst>
            <pc:docMk/>
            <pc:sldMk cId="83330961" sldId="261"/>
            <ac:spMk id="320" creationId="{4CE73A4A-7B8D-4845-8FB3-FA8140F8574B}"/>
          </ac:spMkLst>
        </pc:spChg>
        <pc:spChg chg="add mod">
          <ac:chgData name="Steffen Mæland" userId="91cc700e-f9a7-4175-87a2-4d94dd4526a6" providerId="ADAL" clId="{DAA1C06D-9A0D-4235-A82E-BE9641A794EC}" dt="2021-06-14T17:41:03.088" v="4478" actId="1076"/>
          <ac:spMkLst>
            <pc:docMk/>
            <pc:sldMk cId="83330961" sldId="261"/>
            <ac:spMk id="321" creationId="{F38D95F0-3841-4F23-99BA-8EEAC9C51936}"/>
          </ac:spMkLst>
        </pc:spChg>
        <pc:spChg chg="add del mod">
          <ac:chgData name="Steffen Mæland" userId="91cc700e-f9a7-4175-87a2-4d94dd4526a6" providerId="ADAL" clId="{DAA1C06D-9A0D-4235-A82E-BE9641A794EC}" dt="2021-06-14T17:37:17.100" v="4414" actId="478"/>
          <ac:spMkLst>
            <pc:docMk/>
            <pc:sldMk cId="83330961" sldId="261"/>
            <ac:spMk id="322" creationId="{A5FD85DC-51F1-4F61-85C2-3F4B1BDBE26F}"/>
          </ac:spMkLst>
        </pc:spChg>
        <pc:spChg chg="add mod">
          <ac:chgData name="Steffen Mæland" userId="91cc700e-f9a7-4175-87a2-4d94dd4526a6" providerId="ADAL" clId="{DAA1C06D-9A0D-4235-A82E-BE9641A794EC}" dt="2021-06-14T17:47:08.120" v="4609" actId="207"/>
          <ac:spMkLst>
            <pc:docMk/>
            <pc:sldMk cId="83330961" sldId="261"/>
            <ac:spMk id="323" creationId="{3BFF601F-9F47-4817-B804-C2C25EB01662}"/>
          </ac:spMkLst>
        </pc:spChg>
        <pc:spChg chg="add mod">
          <ac:chgData name="Steffen Mæland" userId="91cc700e-f9a7-4175-87a2-4d94dd4526a6" providerId="ADAL" clId="{DAA1C06D-9A0D-4235-A82E-BE9641A794EC}" dt="2021-06-14T17:47:08.120" v="4609" actId="207"/>
          <ac:spMkLst>
            <pc:docMk/>
            <pc:sldMk cId="83330961" sldId="261"/>
            <ac:spMk id="324" creationId="{1B60E2C9-A6B3-4DA9-87D4-FD471339300F}"/>
          </ac:spMkLst>
        </pc:spChg>
        <pc:spChg chg="add mod">
          <ac:chgData name="Steffen Mæland" userId="91cc700e-f9a7-4175-87a2-4d94dd4526a6" providerId="ADAL" clId="{DAA1C06D-9A0D-4235-A82E-BE9641A794EC}" dt="2021-06-14T17:47:08.120" v="4609" actId="207"/>
          <ac:spMkLst>
            <pc:docMk/>
            <pc:sldMk cId="83330961" sldId="261"/>
            <ac:spMk id="325" creationId="{E211EA71-1330-4A17-B33D-F4A8C83E6E1D}"/>
          </ac:spMkLst>
        </pc:spChg>
        <pc:spChg chg="add mod">
          <ac:chgData name="Steffen Mæland" userId="91cc700e-f9a7-4175-87a2-4d94dd4526a6" providerId="ADAL" clId="{DAA1C06D-9A0D-4235-A82E-BE9641A794EC}" dt="2021-06-14T17:48:24.569" v="4618" actId="208"/>
          <ac:spMkLst>
            <pc:docMk/>
            <pc:sldMk cId="83330961" sldId="261"/>
            <ac:spMk id="326" creationId="{59034615-9A4C-4321-BB44-C2413DB2CAAA}"/>
          </ac:spMkLst>
        </pc:spChg>
        <pc:grpChg chg="add mod">
          <ac:chgData name="Steffen Mæland" userId="91cc700e-f9a7-4175-87a2-4d94dd4526a6" providerId="ADAL" clId="{DAA1C06D-9A0D-4235-A82E-BE9641A794EC}" dt="2021-06-14T17:40:17.079" v="4471" actId="164"/>
          <ac:grpSpMkLst>
            <pc:docMk/>
            <pc:sldMk cId="83330961" sldId="261"/>
            <ac:grpSpMk id="8" creationId="{58617878-E9BB-4E84-841E-4A426E12486D}"/>
          </ac:grpSpMkLst>
        </pc:grpChg>
        <pc:grpChg chg="add del mod">
          <ac:chgData name="Steffen Mæland" userId="91cc700e-f9a7-4175-87a2-4d94dd4526a6" providerId="ADAL" clId="{DAA1C06D-9A0D-4235-A82E-BE9641A794EC}" dt="2021-06-14T08:46:42.966" v="1300"/>
          <ac:grpSpMkLst>
            <pc:docMk/>
            <pc:sldMk cId="83330961" sldId="261"/>
            <ac:grpSpMk id="10" creationId="{D3A7C78E-03AA-4065-9FAE-5E5855F513FD}"/>
          </ac:grpSpMkLst>
        </pc:grpChg>
        <pc:grpChg chg="add del mod">
          <ac:chgData name="Steffen Mæland" userId="91cc700e-f9a7-4175-87a2-4d94dd4526a6" providerId="ADAL" clId="{DAA1C06D-9A0D-4235-A82E-BE9641A794EC}" dt="2021-06-14T08:46:42.966" v="1300"/>
          <ac:grpSpMkLst>
            <pc:docMk/>
            <pc:sldMk cId="83330961" sldId="261"/>
            <ac:grpSpMk id="71" creationId="{9AFB0054-B3BF-445D-A420-9AD7503547EF}"/>
          </ac:grpSpMkLst>
        </pc:grpChg>
        <pc:grpChg chg="mod">
          <ac:chgData name="Steffen Mæland" userId="91cc700e-f9a7-4175-87a2-4d94dd4526a6" providerId="ADAL" clId="{DAA1C06D-9A0D-4235-A82E-BE9641A794EC}" dt="2021-06-14T08:46:36.900" v="1299"/>
          <ac:grpSpMkLst>
            <pc:docMk/>
            <pc:sldMk cId="83330961" sldId="261"/>
            <ac:grpSpMk id="93" creationId="{46EDDC18-4945-48E7-B6E9-DA7A6D175597}"/>
          </ac:grpSpMkLst>
        </pc:grpChg>
        <pc:grpChg chg="add del mod">
          <ac:chgData name="Steffen Mæland" userId="91cc700e-f9a7-4175-87a2-4d94dd4526a6" providerId="ADAL" clId="{DAA1C06D-9A0D-4235-A82E-BE9641A794EC}" dt="2021-06-14T08:46:42.966" v="1300"/>
          <ac:grpSpMkLst>
            <pc:docMk/>
            <pc:sldMk cId="83330961" sldId="261"/>
            <ac:grpSpMk id="115" creationId="{1FBF1A94-CDA1-4D30-A7B5-996CEF385F19}"/>
          </ac:grpSpMkLst>
        </pc:grpChg>
        <pc:grpChg chg="add del mod">
          <ac:chgData name="Steffen Mæland" userId="91cc700e-f9a7-4175-87a2-4d94dd4526a6" providerId="ADAL" clId="{DAA1C06D-9A0D-4235-A82E-BE9641A794EC}" dt="2021-06-14T08:46:42.966" v="1300"/>
          <ac:grpSpMkLst>
            <pc:docMk/>
            <pc:sldMk cId="83330961" sldId="261"/>
            <ac:grpSpMk id="134" creationId="{E868AC73-1358-4AD8-945B-28C5D77AF7B4}"/>
          </ac:grpSpMkLst>
        </pc:grpChg>
        <pc:grpChg chg="add mod">
          <ac:chgData name="Steffen Mæland" userId="91cc700e-f9a7-4175-87a2-4d94dd4526a6" providerId="ADAL" clId="{DAA1C06D-9A0D-4235-A82E-BE9641A794EC}" dt="2021-06-14T17:38:08.455" v="4427" actId="14100"/>
          <ac:grpSpMkLst>
            <pc:docMk/>
            <pc:sldMk cId="83330961" sldId="261"/>
            <ac:grpSpMk id="167" creationId="{C0A52B9F-6CDF-4EA5-9B31-2CC11B92624B}"/>
          </ac:grpSpMkLst>
        </pc:grpChg>
        <pc:grpChg chg="add del mod">
          <ac:chgData name="Steffen Mæland" userId="91cc700e-f9a7-4175-87a2-4d94dd4526a6" providerId="ADAL" clId="{DAA1C06D-9A0D-4235-A82E-BE9641A794EC}" dt="2021-06-14T17:39:19.838" v="4449" actId="165"/>
          <ac:grpSpMkLst>
            <pc:docMk/>
            <pc:sldMk cId="83330961" sldId="261"/>
            <ac:grpSpMk id="228" creationId="{E4C4B9D2-9B0F-48DB-A452-4929A77B23DE}"/>
          </ac:grpSpMkLst>
        </pc:grpChg>
        <pc:grpChg chg="mod topLvl">
          <ac:chgData name="Steffen Mæland" userId="91cc700e-f9a7-4175-87a2-4d94dd4526a6" providerId="ADAL" clId="{DAA1C06D-9A0D-4235-A82E-BE9641A794EC}" dt="2021-06-14T17:40:17.079" v="4471" actId="164"/>
          <ac:grpSpMkLst>
            <pc:docMk/>
            <pc:sldMk cId="83330961" sldId="261"/>
            <ac:grpSpMk id="250" creationId="{8D0D22D6-5CC2-4EDA-BC4D-4F160530A772}"/>
          </ac:grpSpMkLst>
        </pc:grpChg>
        <pc:grpChg chg="add mod">
          <ac:chgData name="Steffen Mæland" userId="91cc700e-f9a7-4175-87a2-4d94dd4526a6" providerId="ADAL" clId="{DAA1C06D-9A0D-4235-A82E-BE9641A794EC}" dt="2021-06-14T17:41:08.129" v="4481" actId="1076"/>
          <ac:grpSpMkLst>
            <pc:docMk/>
            <pc:sldMk cId="83330961" sldId="261"/>
            <ac:grpSpMk id="272" creationId="{A5BFD105-8D92-4DE1-A132-BBF5B81586CF}"/>
          </ac:grpSpMkLst>
        </pc:grpChg>
        <pc:grpChg chg="add mod">
          <ac:chgData name="Steffen Mæland" userId="91cc700e-f9a7-4175-87a2-4d94dd4526a6" providerId="ADAL" clId="{DAA1C06D-9A0D-4235-A82E-BE9641A794EC}" dt="2021-06-14T17:41:04.179" v="4479" actId="1076"/>
          <ac:grpSpMkLst>
            <pc:docMk/>
            <pc:sldMk cId="83330961" sldId="261"/>
            <ac:grpSpMk id="291" creationId="{76E58EC6-37E7-4ABB-8F57-D1252C35C320}"/>
          </ac:grpSpMkLst>
        </pc:grpChg>
        <pc:picChg chg="add del mod">
          <ac:chgData name="Steffen Mæland" userId="91cc700e-f9a7-4175-87a2-4d94dd4526a6" providerId="ADAL" clId="{DAA1C06D-9A0D-4235-A82E-BE9641A794EC}" dt="2021-06-14T08:46:42.966" v="1300"/>
          <ac:picMkLst>
            <pc:docMk/>
            <pc:sldMk cId="83330961" sldId="261"/>
            <ac:picMk id="6" creationId="{F3FBF12D-A48A-45FC-BD87-A3C36A7C1309}"/>
          </ac:picMkLst>
        </pc:picChg>
        <pc:picChg chg="add del mod">
          <ac:chgData name="Steffen Mæland" userId="91cc700e-f9a7-4175-87a2-4d94dd4526a6" providerId="ADAL" clId="{DAA1C06D-9A0D-4235-A82E-BE9641A794EC}" dt="2021-06-14T08:46:42.966" v="1300"/>
          <ac:picMkLst>
            <pc:docMk/>
            <pc:sldMk cId="83330961" sldId="261"/>
            <ac:picMk id="7" creationId="{A0A6A368-C93E-468B-BB4C-CED2B60D1668}"/>
          </ac:picMkLst>
        </pc:picChg>
        <pc:picChg chg="add del mod">
          <ac:chgData name="Steffen Mæland" userId="91cc700e-f9a7-4175-87a2-4d94dd4526a6" providerId="ADAL" clId="{DAA1C06D-9A0D-4235-A82E-BE9641A794EC}" dt="2021-06-14T08:46:42.966" v="1300"/>
          <ac:picMkLst>
            <pc:docMk/>
            <pc:sldMk cId="83330961" sldId="261"/>
            <ac:picMk id="8" creationId="{1822547E-FB67-470E-89F2-5523F9E26207}"/>
          </ac:picMkLst>
        </pc:picChg>
        <pc:picChg chg="add del mod">
          <ac:chgData name="Steffen Mæland" userId="91cc700e-f9a7-4175-87a2-4d94dd4526a6" providerId="ADAL" clId="{DAA1C06D-9A0D-4235-A82E-BE9641A794EC}" dt="2021-06-14T08:46:42.966" v="1300"/>
          <ac:picMkLst>
            <pc:docMk/>
            <pc:sldMk cId="83330961" sldId="261"/>
            <ac:picMk id="9" creationId="{C3E002D6-3E87-4B12-A048-671C53CBCCA2}"/>
          </ac:picMkLst>
        </pc:picChg>
        <pc:picChg chg="add mod">
          <ac:chgData name="Steffen Mæland" userId="91cc700e-f9a7-4175-87a2-4d94dd4526a6" providerId="ADAL" clId="{DAA1C06D-9A0D-4235-A82E-BE9641A794EC}" dt="2021-06-14T17:35:32.542" v="4398" actId="14100"/>
          <ac:picMkLst>
            <pc:docMk/>
            <pc:sldMk cId="83330961" sldId="261"/>
            <ac:picMk id="163" creationId="{0D08A7CB-3EB1-41DB-9ADC-51F2CD5C7876}"/>
          </ac:picMkLst>
        </pc:picChg>
        <pc:picChg chg="add mod">
          <ac:chgData name="Steffen Mæland" userId="91cc700e-f9a7-4175-87a2-4d94dd4526a6" providerId="ADAL" clId="{DAA1C06D-9A0D-4235-A82E-BE9641A794EC}" dt="2021-06-14T17:35:32.542" v="4398" actId="14100"/>
          <ac:picMkLst>
            <pc:docMk/>
            <pc:sldMk cId="83330961" sldId="261"/>
            <ac:picMk id="164" creationId="{17119B42-2FC1-4905-ADA3-BBD61AE8E219}"/>
          </ac:picMkLst>
        </pc:picChg>
        <pc:picChg chg="add mod">
          <ac:chgData name="Steffen Mæland" userId="91cc700e-f9a7-4175-87a2-4d94dd4526a6" providerId="ADAL" clId="{DAA1C06D-9A0D-4235-A82E-BE9641A794EC}" dt="2021-06-14T17:35:32.542" v="4398" actId="14100"/>
          <ac:picMkLst>
            <pc:docMk/>
            <pc:sldMk cId="83330961" sldId="261"/>
            <ac:picMk id="165" creationId="{53DE1F4E-9725-4520-A388-9F0006A0BCDD}"/>
          </ac:picMkLst>
        </pc:picChg>
        <pc:picChg chg="add mod">
          <ac:chgData name="Steffen Mæland" userId="91cc700e-f9a7-4175-87a2-4d94dd4526a6" providerId="ADAL" clId="{DAA1C06D-9A0D-4235-A82E-BE9641A794EC}" dt="2021-06-14T17:35:32.542" v="4398" actId="14100"/>
          <ac:picMkLst>
            <pc:docMk/>
            <pc:sldMk cId="83330961" sldId="261"/>
            <ac:picMk id="166" creationId="{BAAB7C00-E3D6-4FED-80D4-E41F6BEC8419}"/>
          </ac:picMkLst>
        </pc:picChg>
        <pc:cxnChg chg="mod">
          <ac:chgData name="Steffen Mæland" userId="91cc700e-f9a7-4175-87a2-4d94dd4526a6" providerId="ADAL" clId="{DAA1C06D-9A0D-4235-A82E-BE9641A794EC}" dt="2021-06-14T08:46:36.900" v="1299"/>
          <ac:cxnSpMkLst>
            <pc:docMk/>
            <pc:sldMk cId="83330961" sldId="261"/>
            <ac:cxnSpMk id="11" creationId="{88612E4A-9FFC-4169-8FFF-855BD7D6B725}"/>
          </ac:cxnSpMkLst>
        </pc:cxnChg>
        <pc:cxnChg chg="mod">
          <ac:chgData name="Steffen Mæland" userId="91cc700e-f9a7-4175-87a2-4d94dd4526a6" providerId="ADAL" clId="{DAA1C06D-9A0D-4235-A82E-BE9641A794EC}" dt="2021-06-14T08:46:36.900" v="1299"/>
          <ac:cxnSpMkLst>
            <pc:docMk/>
            <pc:sldMk cId="83330961" sldId="261"/>
            <ac:cxnSpMk id="12" creationId="{0CA85842-47D0-4B3E-AE80-63847CD0EE96}"/>
          </ac:cxnSpMkLst>
        </pc:cxnChg>
        <pc:cxnChg chg="mod">
          <ac:chgData name="Steffen Mæland" userId="91cc700e-f9a7-4175-87a2-4d94dd4526a6" providerId="ADAL" clId="{DAA1C06D-9A0D-4235-A82E-BE9641A794EC}" dt="2021-06-14T08:46:36.900" v="1299"/>
          <ac:cxnSpMkLst>
            <pc:docMk/>
            <pc:sldMk cId="83330961" sldId="261"/>
            <ac:cxnSpMk id="13" creationId="{108BD4C9-89D1-465A-AA1A-9049F4201406}"/>
          </ac:cxnSpMkLst>
        </pc:cxnChg>
        <pc:cxnChg chg="mod">
          <ac:chgData name="Steffen Mæland" userId="91cc700e-f9a7-4175-87a2-4d94dd4526a6" providerId="ADAL" clId="{DAA1C06D-9A0D-4235-A82E-BE9641A794EC}" dt="2021-06-14T08:46:36.900" v="1299"/>
          <ac:cxnSpMkLst>
            <pc:docMk/>
            <pc:sldMk cId="83330961" sldId="261"/>
            <ac:cxnSpMk id="14" creationId="{40BEC254-77B1-4366-B81D-BB0AA9C59AF9}"/>
          </ac:cxnSpMkLst>
        </pc:cxnChg>
        <pc:cxnChg chg="mod">
          <ac:chgData name="Steffen Mæland" userId="91cc700e-f9a7-4175-87a2-4d94dd4526a6" providerId="ADAL" clId="{DAA1C06D-9A0D-4235-A82E-BE9641A794EC}" dt="2021-06-14T08:46:36.900" v="1299"/>
          <ac:cxnSpMkLst>
            <pc:docMk/>
            <pc:sldMk cId="83330961" sldId="261"/>
            <ac:cxnSpMk id="15" creationId="{7FAA06F3-D76C-4016-B8C5-145917102C2D}"/>
          </ac:cxnSpMkLst>
        </pc:cxnChg>
        <pc:cxnChg chg="mod">
          <ac:chgData name="Steffen Mæland" userId="91cc700e-f9a7-4175-87a2-4d94dd4526a6" providerId="ADAL" clId="{DAA1C06D-9A0D-4235-A82E-BE9641A794EC}" dt="2021-06-14T08:46:36.900" v="1299"/>
          <ac:cxnSpMkLst>
            <pc:docMk/>
            <pc:sldMk cId="83330961" sldId="261"/>
            <ac:cxnSpMk id="16" creationId="{4F98ACA8-CDCC-4B3E-93FE-2F6A48300F7C}"/>
          </ac:cxnSpMkLst>
        </pc:cxnChg>
        <pc:cxnChg chg="mod">
          <ac:chgData name="Steffen Mæland" userId="91cc700e-f9a7-4175-87a2-4d94dd4526a6" providerId="ADAL" clId="{DAA1C06D-9A0D-4235-A82E-BE9641A794EC}" dt="2021-06-14T08:46:36.900" v="1299"/>
          <ac:cxnSpMkLst>
            <pc:docMk/>
            <pc:sldMk cId="83330961" sldId="261"/>
            <ac:cxnSpMk id="17" creationId="{ABB3D13F-4894-436E-B68F-AC7E720B8CF3}"/>
          </ac:cxnSpMkLst>
        </pc:cxnChg>
        <pc:cxnChg chg="mod">
          <ac:chgData name="Steffen Mæland" userId="91cc700e-f9a7-4175-87a2-4d94dd4526a6" providerId="ADAL" clId="{DAA1C06D-9A0D-4235-A82E-BE9641A794EC}" dt="2021-06-14T08:46:36.900" v="1299"/>
          <ac:cxnSpMkLst>
            <pc:docMk/>
            <pc:sldMk cId="83330961" sldId="261"/>
            <ac:cxnSpMk id="18" creationId="{9C9E02D6-4966-403E-930B-661FE979380A}"/>
          </ac:cxnSpMkLst>
        </pc:cxnChg>
        <pc:cxnChg chg="mod">
          <ac:chgData name="Steffen Mæland" userId="91cc700e-f9a7-4175-87a2-4d94dd4526a6" providerId="ADAL" clId="{DAA1C06D-9A0D-4235-A82E-BE9641A794EC}" dt="2021-06-14T08:46:36.900" v="1299"/>
          <ac:cxnSpMkLst>
            <pc:docMk/>
            <pc:sldMk cId="83330961" sldId="261"/>
            <ac:cxnSpMk id="19" creationId="{34C57B41-F155-46AB-9EA9-A14494C7DE42}"/>
          </ac:cxnSpMkLst>
        </pc:cxnChg>
        <pc:cxnChg chg="mod">
          <ac:chgData name="Steffen Mæland" userId="91cc700e-f9a7-4175-87a2-4d94dd4526a6" providerId="ADAL" clId="{DAA1C06D-9A0D-4235-A82E-BE9641A794EC}" dt="2021-06-14T08:46:36.900" v="1299"/>
          <ac:cxnSpMkLst>
            <pc:docMk/>
            <pc:sldMk cId="83330961" sldId="261"/>
            <ac:cxnSpMk id="20" creationId="{288FB1C8-500B-4FE2-BCA7-2F3BEFCD3AFF}"/>
          </ac:cxnSpMkLst>
        </pc:cxnChg>
        <pc:cxnChg chg="mod">
          <ac:chgData name="Steffen Mæland" userId="91cc700e-f9a7-4175-87a2-4d94dd4526a6" providerId="ADAL" clId="{DAA1C06D-9A0D-4235-A82E-BE9641A794EC}" dt="2021-06-14T08:46:36.900" v="1299"/>
          <ac:cxnSpMkLst>
            <pc:docMk/>
            <pc:sldMk cId="83330961" sldId="261"/>
            <ac:cxnSpMk id="21" creationId="{09537DD1-47B3-424B-8DBB-8FCAD42372F7}"/>
          </ac:cxnSpMkLst>
        </pc:cxnChg>
        <pc:cxnChg chg="mod">
          <ac:chgData name="Steffen Mæland" userId="91cc700e-f9a7-4175-87a2-4d94dd4526a6" providerId="ADAL" clId="{DAA1C06D-9A0D-4235-A82E-BE9641A794EC}" dt="2021-06-14T08:46:36.900" v="1299"/>
          <ac:cxnSpMkLst>
            <pc:docMk/>
            <pc:sldMk cId="83330961" sldId="261"/>
            <ac:cxnSpMk id="22" creationId="{3E79906E-CF62-474F-96AD-F9E8B9777099}"/>
          </ac:cxnSpMkLst>
        </pc:cxnChg>
        <pc:cxnChg chg="mod">
          <ac:chgData name="Steffen Mæland" userId="91cc700e-f9a7-4175-87a2-4d94dd4526a6" providerId="ADAL" clId="{DAA1C06D-9A0D-4235-A82E-BE9641A794EC}" dt="2021-06-14T08:46:36.900" v="1299"/>
          <ac:cxnSpMkLst>
            <pc:docMk/>
            <pc:sldMk cId="83330961" sldId="261"/>
            <ac:cxnSpMk id="23" creationId="{2D27A040-7737-4435-A822-D666D98C6BAD}"/>
          </ac:cxnSpMkLst>
        </pc:cxnChg>
        <pc:cxnChg chg="mod">
          <ac:chgData name="Steffen Mæland" userId="91cc700e-f9a7-4175-87a2-4d94dd4526a6" providerId="ADAL" clId="{DAA1C06D-9A0D-4235-A82E-BE9641A794EC}" dt="2021-06-14T08:46:36.900" v="1299"/>
          <ac:cxnSpMkLst>
            <pc:docMk/>
            <pc:sldMk cId="83330961" sldId="261"/>
            <ac:cxnSpMk id="24" creationId="{4D608F73-8E91-43CE-B379-ED726E5F85DD}"/>
          </ac:cxnSpMkLst>
        </pc:cxnChg>
        <pc:cxnChg chg="mod">
          <ac:chgData name="Steffen Mæland" userId="91cc700e-f9a7-4175-87a2-4d94dd4526a6" providerId="ADAL" clId="{DAA1C06D-9A0D-4235-A82E-BE9641A794EC}" dt="2021-06-14T08:46:36.900" v="1299"/>
          <ac:cxnSpMkLst>
            <pc:docMk/>
            <pc:sldMk cId="83330961" sldId="261"/>
            <ac:cxnSpMk id="25" creationId="{AF55EAD3-064D-4ED9-911A-CBD025955C25}"/>
          </ac:cxnSpMkLst>
        </pc:cxnChg>
        <pc:cxnChg chg="mod">
          <ac:chgData name="Steffen Mæland" userId="91cc700e-f9a7-4175-87a2-4d94dd4526a6" providerId="ADAL" clId="{DAA1C06D-9A0D-4235-A82E-BE9641A794EC}" dt="2021-06-14T08:46:36.900" v="1299"/>
          <ac:cxnSpMkLst>
            <pc:docMk/>
            <pc:sldMk cId="83330961" sldId="261"/>
            <ac:cxnSpMk id="26" creationId="{9FCB6AD1-3121-4839-909D-CD48AB89D5FD}"/>
          </ac:cxnSpMkLst>
        </pc:cxnChg>
        <pc:cxnChg chg="mod">
          <ac:chgData name="Steffen Mæland" userId="91cc700e-f9a7-4175-87a2-4d94dd4526a6" providerId="ADAL" clId="{DAA1C06D-9A0D-4235-A82E-BE9641A794EC}" dt="2021-06-14T08:46:36.900" v="1299"/>
          <ac:cxnSpMkLst>
            <pc:docMk/>
            <pc:sldMk cId="83330961" sldId="261"/>
            <ac:cxnSpMk id="27" creationId="{B8D8195F-C63F-49D0-B5D4-5CE8D934E4CB}"/>
          </ac:cxnSpMkLst>
        </pc:cxnChg>
        <pc:cxnChg chg="mod">
          <ac:chgData name="Steffen Mæland" userId="91cc700e-f9a7-4175-87a2-4d94dd4526a6" providerId="ADAL" clId="{DAA1C06D-9A0D-4235-A82E-BE9641A794EC}" dt="2021-06-14T08:46:36.900" v="1299"/>
          <ac:cxnSpMkLst>
            <pc:docMk/>
            <pc:sldMk cId="83330961" sldId="261"/>
            <ac:cxnSpMk id="28" creationId="{DF4012EE-F6A3-43AF-8532-DF0D6AB0C9F9}"/>
          </ac:cxnSpMkLst>
        </pc:cxnChg>
        <pc:cxnChg chg="mod">
          <ac:chgData name="Steffen Mæland" userId="91cc700e-f9a7-4175-87a2-4d94dd4526a6" providerId="ADAL" clId="{DAA1C06D-9A0D-4235-A82E-BE9641A794EC}" dt="2021-06-14T08:46:36.900" v="1299"/>
          <ac:cxnSpMkLst>
            <pc:docMk/>
            <pc:sldMk cId="83330961" sldId="261"/>
            <ac:cxnSpMk id="29" creationId="{B340AEEF-A45E-4C49-B421-8EE035C98844}"/>
          </ac:cxnSpMkLst>
        </pc:cxnChg>
        <pc:cxnChg chg="mod">
          <ac:chgData name="Steffen Mæland" userId="91cc700e-f9a7-4175-87a2-4d94dd4526a6" providerId="ADAL" clId="{DAA1C06D-9A0D-4235-A82E-BE9641A794EC}" dt="2021-06-14T08:46:36.900" v="1299"/>
          <ac:cxnSpMkLst>
            <pc:docMk/>
            <pc:sldMk cId="83330961" sldId="261"/>
            <ac:cxnSpMk id="30" creationId="{56B3C30E-1137-442A-AB80-D3B80CB8B56A}"/>
          </ac:cxnSpMkLst>
        </pc:cxnChg>
        <pc:cxnChg chg="mod">
          <ac:chgData name="Steffen Mæland" userId="91cc700e-f9a7-4175-87a2-4d94dd4526a6" providerId="ADAL" clId="{DAA1C06D-9A0D-4235-A82E-BE9641A794EC}" dt="2021-06-14T08:46:36.900" v="1299"/>
          <ac:cxnSpMkLst>
            <pc:docMk/>
            <pc:sldMk cId="83330961" sldId="261"/>
            <ac:cxnSpMk id="31" creationId="{55790D7D-7E53-4E89-943E-C339E8A5AFE4}"/>
          </ac:cxnSpMkLst>
        </pc:cxnChg>
        <pc:cxnChg chg="mod">
          <ac:chgData name="Steffen Mæland" userId="91cc700e-f9a7-4175-87a2-4d94dd4526a6" providerId="ADAL" clId="{DAA1C06D-9A0D-4235-A82E-BE9641A794EC}" dt="2021-06-14T08:46:36.900" v="1299"/>
          <ac:cxnSpMkLst>
            <pc:docMk/>
            <pc:sldMk cId="83330961" sldId="261"/>
            <ac:cxnSpMk id="32" creationId="{F184C0AB-636E-4C6A-8351-792C77CC9E20}"/>
          </ac:cxnSpMkLst>
        </pc:cxnChg>
        <pc:cxnChg chg="mod">
          <ac:chgData name="Steffen Mæland" userId="91cc700e-f9a7-4175-87a2-4d94dd4526a6" providerId="ADAL" clId="{DAA1C06D-9A0D-4235-A82E-BE9641A794EC}" dt="2021-06-14T08:46:36.900" v="1299"/>
          <ac:cxnSpMkLst>
            <pc:docMk/>
            <pc:sldMk cId="83330961" sldId="261"/>
            <ac:cxnSpMk id="33" creationId="{126CB889-07F4-4619-A66F-B91CEA4F7951}"/>
          </ac:cxnSpMkLst>
        </pc:cxnChg>
        <pc:cxnChg chg="mod">
          <ac:chgData name="Steffen Mæland" userId="91cc700e-f9a7-4175-87a2-4d94dd4526a6" providerId="ADAL" clId="{DAA1C06D-9A0D-4235-A82E-BE9641A794EC}" dt="2021-06-14T08:46:36.900" v="1299"/>
          <ac:cxnSpMkLst>
            <pc:docMk/>
            <pc:sldMk cId="83330961" sldId="261"/>
            <ac:cxnSpMk id="34" creationId="{84685ADA-D079-4AB7-AF8A-FDA43611A375}"/>
          </ac:cxnSpMkLst>
        </pc:cxnChg>
        <pc:cxnChg chg="mod">
          <ac:chgData name="Steffen Mæland" userId="91cc700e-f9a7-4175-87a2-4d94dd4526a6" providerId="ADAL" clId="{DAA1C06D-9A0D-4235-A82E-BE9641A794EC}" dt="2021-06-14T08:46:36.900" v="1299"/>
          <ac:cxnSpMkLst>
            <pc:docMk/>
            <pc:sldMk cId="83330961" sldId="261"/>
            <ac:cxnSpMk id="35" creationId="{DE35CDC2-92B4-4418-9F70-E81FC5F58B55}"/>
          </ac:cxnSpMkLst>
        </pc:cxnChg>
        <pc:cxnChg chg="mod">
          <ac:chgData name="Steffen Mæland" userId="91cc700e-f9a7-4175-87a2-4d94dd4526a6" providerId="ADAL" clId="{DAA1C06D-9A0D-4235-A82E-BE9641A794EC}" dt="2021-06-14T08:46:36.900" v="1299"/>
          <ac:cxnSpMkLst>
            <pc:docMk/>
            <pc:sldMk cId="83330961" sldId="261"/>
            <ac:cxnSpMk id="36" creationId="{E57503AE-94E4-4D1E-A491-E639D38147C5}"/>
          </ac:cxnSpMkLst>
        </pc:cxnChg>
        <pc:cxnChg chg="mod">
          <ac:chgData name="Steffen Mæland" userId="91cc700e-f9a7-4175-87a2-4d94dd4526a6" providerId="ADAL" clId="{DAA1C06D-9A0D-4235-A82E-BE9641A794EC}" dt="2021-06-14T08:46:36.900" v="1299"/>
          <ac:cxnSpMkLst>
            <pc:docMk/>
            <pc:sldMk cId="83330961" sldId="261"/>
            <ac:cxnSpMk id="37" creationId="{C25FABD7-5204-43E6-A8E7-8766DDC8AA5D}"/>
          </ac:cxnSpMkLst>
        </pc:cxnChg>
        <pc:cxnChg chg="mod">
          <ac:chgData name="Steffen Mæland" userId="91cc700e-f9a7-4175-87a2-4d94dd4526a6" providerId="ADAL" clId="{DAA1C06D-9A0D-4235-A82E-BE9641A794EC}" dt="2021-06-14T08:46:36.900" v="1299"/>
          <ac:cxnSpMkLst>
            <pc:docMk/>
            <pc:sldMk cId="83330961" sldId="261"/>
            <ac:cxnSpMk id="38" creationId="{EB80CCDB-F335-4B7C-BC72-8C5F5A0723B1}"/>
          </ac:cxnSpMkLst>
        </pc:cxnChg>
        <pc:cxnChg chg="mod">
          <ac:chgData name="Steffen Mæland" userId="91cc700e-f9a7-4175-87a2-4d94dd4526a6" providerId="ADAL" clId="{DAA1C06D-9A0D-4235-A82E-BE9641A794EC}" dt="2021-06-14T08:46:36.900" v="1299"/>
          <ac:cxnSpMkLst>
            <pc:docMk/>
            <pc:sldMk cId="83330961" sldId="261"/>
            <ac:cxnSpMk id="39" creationId="{DEEBF374-E0A2-4188-ABCF-3DB12053F596}"/>
          </ac:cxnSpMkLst>
        </pc:cxnChg>
        <pc:cxnChg chg="mod">
          <ac:chgData name="Steffen Mæland" userId="91cc700e-f9a7-4175-87a2-4d94dd4526a6" providerId="ADAL" clId="{DAA1C06D-9A0D-4235-A82E-BE9641A794EC}" dt="2021-06-14T08:46:36.900" v="1299"/>
          <ac:cxnSpMkLst>
            <pc:docMk/>
            <pc:sldMk cId="83330961" sldId="261"/>
            <ac:cxnSpMk id="40" creationId="{FBA03D07-A7B8-4A4B-992E-409EB77A63E8}"/>
          </ac:cxnSpMkLst>
        </pc:cxnChg>
        <pc:cxnChg chg="mod">
          <ac:chgData name="Steffen Mæland" userId="91cc700e-f9a7-4175-87a2-4d94dd4526a6" providerId="ADAL" clId="{DAA1C06D-9A0D-4235-A82E-BE9641A794EC}" dt="2021-06-14T08:46:36.900" v="1299"/>
          <ac:cxnSpMkLst>
            <pc:docMk/>
            <pc:sldMk cId="83330961" sldId="261"/>
            <ac:cxnSpMk id="41" creationId="{CB00C1C7-CEFB-493F-B4CC-327FD21497D7}"/>
          </ac:cxnSpMkLst>
        </pc:cxnChg>
        <pc:cxnChg chg="mod">
          <ac:chgData name="Steffen Mæland" userId="91cc700e-f9a7-4175-87a2-4d94dd4526a6" providerId="ADAL" clId="{DAA1C06D-9A0D-4235-A82E-BE9641A794EC}" dt="2021-06-14T08:46:36.900" v="1299"/>
          <ac:cxnSpMkLst>
            <pc:docMk/>
            <pc:sldMk cId="83330961" sldId="261"/>
            <ac:cxnSpMk id="42" creationId="{121B860C-1F0C-4416-946D-7944D1BFD373}"/>
          </ac:cxnSpMkLst>
        </pc:cxnChg>
        <pc:cxnChg chg="mod">
          <ac:chgData name="Steffen Mæland" userId="91cc700e-f9a7-4175-87a2-4d94dd4526a6" providerId="ADAL" clId="{DAA1C06D-9A0D-4235-A82E-BE9641A794EC}" dt="2021-06-14T08:46:36.900" v="1299"/>
          <ac:cxnSpMkLst>
            <pc:docMk/>
            <pc:sldMk cId="83330961" sldId="261"/>
            <ac:cxnSpMk id="43" creationId="{D32482A4-DA17-4B45-BB11-C5EDBF4E9A52}"/>
          </ac:cxnSpMkLst>
        </pc:cxnChg>
        <pc:cxnChg chg="mod">
          <ac:chgData name="Steffen Mæland" userId="91cc700e-f9a7-4175-87a2-4d94dd4526a6" providerId="ADAL" clId="{DAA1C06D-9A0D-4235-A82E-BE9641A794EC}" dt="2021-06-14T08:46:36.900" v="1299"/>
          <ac:cxnSpMkLst>
            <pc:docMk/>
            <pc:sldMk cId="83330961" sldId="261"/>
            <ac:cxnSpMk id="44" creationId="{E023A103-64B6-47B8-9FC8-C5B2453E02DF}"/>
          </ac:cxnSpMkLst>
        </pc:cxnChg>
        <pc:cxnChg chg="mod">
          <ac:chgData name="Steffen Mæland" userId="91cc700e-f9a7-4175-87a2-4d94dd4526a6" providerId="ADAL" clId="{DAA1C06D-9A0D-4235-A82E-BE9641A794EC}" dt="2021-06-14T08:46:36.900" v="1299"/>
          <ac:cxnSpMkLst>
            <pc:docMk/>
            <pc:sldMk cId="83330961" sldId="261"/>
            <ac:cxnSpMk id="45" creationId="{B1590B41-1399-42B4-B376-53EDF4AE4EAE}"/>
          </ac:cxnSpMkLst>
        </pc:cxnChg>
        <pc:cxnChg chg="mod">
          <ac:chgData name="Steffen Mæland" userId="91cc700e-f9a7-4175-87a2-4d94dd4526a6" providerId="ADAL" clId="{DAA1C06D-9A0D-4235-A82E-BE9641A794EC}" dt="2021-06-14T08:46:36.900" v="1299"/>
          <ac:cxnSpMkLst>
            <pc:docMk/>
            <pc:sldMk cId="83330961" sldId="261"/>
            <ac:cxnSpMk id="46" creationId="{30F13FE1-3949-4443-9E2A-21BC5204CF9F}"/>
          </ac:cxnSpMkLst>
        </pc:cxnChg>
        <pc:cxnChg chg="mod">
          <ac:chgData name="Steffen Mæland" userId="91cc700e-f9a7-4175-87a2-4d94dd4526a6" providerId="ADAL" clId="{DAA1C06D-9A0D-4235-A82E-BE9641A794EC}" dt="2021-06-14T08:46:36.900" v="1299"/>
          <ac:cxnSpMkLst>
            <pc:docMk/>
            <pc:sldMk cId="83330961" sldId="261"/>
            <ac:cxnSpMk id="47" creationId="{74BA557E-17E2-47D4-AE88-0AB85F001E34}"/>
          </ac:cxnSpMkLst>
        </pc:cxnChg>
        <pc:cxnChg chg="mod">
          <ac:chgData name="Steffen Mæland" userId="91cc700e-f9a7-4175-87a2-4d94dd4526a6" providerId="ADAL" clId="{DAA1C06D-9A0D-4235-A82E-BE9641A794EC}" dt="2021-06-14T08:46:36.900" v="1299"/>
          <ac:cxnSpMkLst>
            <pc:docMk/>
            <pc:sldMk cId="83330961" sldId="261"/>
            <ac:cxnSpMk id="48" creationId="{F67CEB6F-0CD0-4202-8F5C-E2F7D1B6BB25}"/>
          </ac:cxnSpMkLst>
        </pc:cxnChg>
        <pc:cxnChg chg="mod">
          <ac:chgData name="Steffen Mæland" userId="91cc700e-f9a7-4175-87a2-4d94dd4526a6" providerId="ADAL" clId="{DAA1C06D-9A0D-4235-A82E-BE9641A794EC}" dt="2021-06-14T08:46:36.900" v="1299"/>
          <ac:cxnSpMkLst>
            <pc:docMk/>
            <pc:sldMk cId="83330961" sldId="261"/>
            <ac:cxnSpMk id="49" creationId="{DA0FF941-9E48-4216-AB98-9B39C0D2CAFA}"/>
          </ac:cxnSpMkLst>
        </pc:cxnChg>
        <pc:cxnChg chg="mod">
          <ac:chgData name="Steffen Mæland" userId="91cc700e-f9a7-4175-87a2-4d94dd4526a6" providerId="ADAL" clId="{DAA1C06D-9A0D-4235-A82E-BE9641A794EC}" dt="2021-06-14T08:46:36.900" v="1299"/>
          <ac:cxnSpMkLst>
            <pc:docMk/>
            <pc:sldMk cId="83330961" sldId="261"/>
            <ac:cxnSpMk id="50" creationId="{82388C67-6C5B-45E4-98FF-A61C17B35CAF}"/>
          </ac:cxnSpMkLst>
        </pc:cxnChg>
        <pc:cxnChg chg="mod">
          <ac:chgData name="Steffen Mæland" userId="91cc700e-f9a7-4175-87a2-4d94dd4526a6" providerId="ADAL" clId="{DAA1C06D-9A0D-4235-A82E-BE9641A794EC}" dt="2021-06-14T08:46:36.900" v="1299"/>
          <ac:cxnSpMkLst>
            <pc:docMk/>
            <pc:sldMk cId="83330961" sldId="261"/>
            <ac:cxnSpMk id="51" creationId="{255237F2-2CBC-4E9A-B73F-496A763DF91F}"/>
          </ac:cxnSpMkLst>
        </pc:cxnChg>
        <pc:cxnChg chg="mod">
          <ac:chgData name="Steffen Mæland" userId="91cc700e-f9a7-4175-87a2-4d94dd4526a6" providerId="ADAL" clId="{DAA1C06D-9A0D-4235-A82E-BE9641A794EC}" dt="2021-06-14T08:46:36.900" v="1299"/>
          <ac:cxnSpMkLst>
            <pc:docMk/>
            <pc:sldMk cId="83330961" sldId="261"/>
            <ac:cxnSpMk id="52" creationId="{30B4484A-0C78-4E93-B9D3-2B8FEAAC7D94}"/>
          </ac:cxnSpMkLst>
        </pc:cxnChg>
        <pc:cxnChg chg="mod">
          <ac:chgData name="Steffen Mæland" userId="91cc700e-f9a7-4175-87a2-4d94dd4526a6" providerId="ADAL" clId="{DAA1C06D-9A0D-4235-A82E-BE9641A794EC}" dt="2021-06-14T08:46:36.900" v="1299"/>
          <ac:cxnSpMkLst>
            <pc:docMk/>
            <pc:sldMk cId="83330961" sldId="261"/>
            <ac:cxnSpMk id="53" creationId="{E68EA656-4BD8-46A9-A79E-4F551CCB8DBC}"/>
          </ac:cxnSpMkLst>
        </pc:cxnChg>
        <pc:cxnChg chg="mod">
          <ac:chgData name="Steffen Mæland" userId="91cc700e-f9a7-4175-87a2-4d94dd4526a6" providerId="ADAL" clId="{DAA1C06D-9A0D-4235-A82E-BE9641A794EC}" dt="2021-06-14T08:46:36.900" v="1299"/>
          <ac:cxnSpMkLst>
            <pc:docMk/>
            <pc:sldMk cId="83330961" sldId="261"/>
            <ac:cxnSpMk id="54" creationId="{232747D3-E84A-434B-ACC3-38AEC8173C84}"/>
          </ac:cxnSpMkLst>
        </pc:cxnChg>
        <pc:cxnChg chg="mod">
          <ac:chgData name="Steffen Mæland" userId="91cc700e-f9a7-4175-87a2-4d94dd4526a6" providerId="ADAL" clId="{DAA1C06D-9A0D-4235-A82E-BE9641A794EC}" dt="2021-06-14T08:46:36.900" v="1299"/>
          <ac:cxnSpMkLst>
            <pc:docMk/>
            <pc:sldMk cId="83330961" sldId="261"/>
            <ac:cxnSpMk id="55" creationId="{40114DB7-DEEE-4212-8E2A-B33CAA6C5A5F}"/>
          </ac:cxnSpMkLst>
        </pc:cxnChg>
        <pc:cxnChg chg="mod">
          <ac:chgData name="Steffen Mæland" userId="91cc700e-f9a7-4175-87a2-4d94dd4526a6" providerId="ADAL" clId="{DAA1C06D-9A0D-4235-A82E-BE9641A794EC}" dt="2021-06-14T08:46:36.900" v="1299"/>
          <ac:cxnSpMkLst>
            <pc:docMk/>
            <pc:sldMk cId="83330961" sldId="261"/>
            <ac:cxnSpMk id="56" creationId="{26D8135D-3946-414C-8AA0-4FA83AF5B4FA}"/>
          </ac:cxnSpMkLst>
        </pc:cxnChg>
        <pc:cxnChg chg="mod">
          <ac:chgData name="Steffen Mæland" userId="91cc700e-f9a7-4175-87a2-4d94dd4526a6" providerId="ADAL" clId="{DAA1C06D-9A0D-4235-A82E-BE9641A794EC}" dt="2021-06-14T08:46:36.900" v="1299"/>
          <ac:cxnSpMkLst>
            <pc:docMk/>
            <pc:sldMk cId="83330961" sldId="261"/>
            <ac:cxnSpMk id="57" creationId="{56AB3A43-5557-44DA-943E-E3DF81908546}"/>
          </ac:cxnSpMkLst>
        </pc:cxnChg>
        <pc:cxnChg chg="mod">
          <ac:chgData name="Steffen Mæland" userId="91cc700e-f9a7-4175-87a2-4d94dd4526a6" providerId="ADAL" clId="{DAA1C06D-9A0D-4235-A82E-BE9641A794EC}" dt="2021-06-14T08:46:36.900" v="1299"/>
          <ac:cxnSpMkLst>
            <pc:docMk/>
            <pc:sldMk cId="83330961" sldId="261"/>
            <ac:cxnSpMk id="58" creationId="{A56E286C-85CE-4556-9287-19C88F1F97C0}"/>
          </ac:cxnSpMkLst>
        </pc:cxnChg>
        <pc:cxnChg chg="mod">
          <ac:chgData name="Steffen Mæland" userId="91cc700e-f9a7-4175-87a2-4d94dd4526a6" providerId="ADAL" clId="{DAA1C06D-9A0D-4235-A82E-BE9641A794EC}" dt="2021-06-14T08:46:36.900" v="1299"/>
          <ac:cxnSpMkLst>
            <pc:docMk/>
            <pc:sldMk cId="83330961" sldId="261"/>
            <ac:cxnSpMk id="59" creationId="{363631A5-13CA-450C-81A2-A44763C9A79B}"/>
          </ac:cxnSpMkLst>
        </pc:cxnChg>
        <pc:cxnChg chg="mod">
          <ac:chgData name="Steffen Mæland" userId="91cc700e-f9a7-4175-87a2-4d94dd4526a6" providerId="ADAL" clId="{DAA1C06D-9A0D-4235-A82E-BE9641A794EC}" dt="2021-06-14T08:46:36.900" v="1299"/>
          <ac:cxnSpMkLst>
            <pc:docMk/>
            <pc:sldMk cId="83330961" sldId="261"/>
            <ac:cxnSpMk id="60" creationId="{7B93FD16-DA1E-46CB-BA4A-DA92A734F8DC}"/>
          </ac:cxnSpMkLst>
        </pc:cxnChg>
        <pc:cxnChg chg="mod">
          <ac:chgData name="Steffen Mæland" userId="91cc700e-f9a7-4175-87a2-4d94dd4526a6" providerId="ADAL" clId="{DAA1C06D-9A0D-4235-A82E-BE9641A794EC}" dt="2021-06-14T08:46:36.900" v="1299"/>
          <ac:cxnSpMkLst>
            <pc:docMk/>
            <pc:sldMk cId="83330961" sldId="261"/>
            <ac:cxnSpMk id="61" creationId="{81EDA932-63FE-4F73-BC1D-3BC8AFC9BDDB}"/>
          </ac:cxnSpMkLst>
        </pc:cxnChg>
        <pc:cxnChg chg="mod">
          <ac:chgData name="Steffen Mæland" userId="91cc700e-f9a7-4175-87a2-4d94dd4526a6" providerId="ADAL" clId="{DAA1C06D-9A0D-4235-A82E-BE9641A794EC}" dt="2021-06-14T08:46:36.900" v="1299"/>
          <ac:cxnSpMkLst>
            <pc:docMk/>
            <pc:sldMk cId="83330961" sldId="261"/>
            <ac:cxnSpMk id="62" creationId="{8AA6F787-49CA-4D8B-B705-565BCF724AEA}"/>
          </ac:cxnSpMkLst>
        </pc:cxnChg>
        <pc:cxnChg chg="mod">
          <ac:chgData name="Steffen Mæland" userId="91cc700e-f9a7-4175-87a2-4d94dd4526a6" providerId="ADAL" clId="{DAA1C06D-9A0D-4235-A82E-BE9641A794EC}" dt="2021-06-14T08:46:36.900" v="1299"/>
          <ac:cxnSpMkLst>
            <pc:docMk/>
            <pc:sldMk cId="83330961" sldId="261"/>
            <ac:cxnSpMk id="63" creationId="{8D89A6C2-2A2B-44FB-BF37-B39DDB3276DC}"/>
          </ac:cxnSpMkLst>
        </pc:cxnChg>
        <pc:cxnChg chg="mod">
          <ac:chgData name="Steffen Mæland" userId="91cc700e-f9a7-4175-87a2-4d94dd4526a6" providerId="ADAL" clId="{DAA1C06D-9A0D-4235-A82E-BE9641A794EC}" dt="2021-06-14T08:46:36.900" v="1299"/>
          <ac:cxnSpMkLst>
            <pc:docMk/>
            <pc:sldMk cId="83330961" sldId="261"/>
            <ac:cxnSpMk id="64" creationId="{F74F7518-E5C6-401F-B411-34BD16F02048}"/>
          </ac:cxnSpMkLst>
        </pc:cxnChg>
        <pc:cxnChg chg="mod">
          <ac:chgData name="Steffen Mæland" userId="91cc700e-f9a7-4175-87a2-4d94dd4526a6" providerId="ADAL" clId="{DAA1C06D-9A0D-4235-A82E-BE9641A794EC}" dt="2021-06-14T08:46:36.900" v="1299"/>
          <ac:cxnSpMkLst>
            <pc:docMk/>
            <pc:sldMk cId="83330961" sldId="261"/>
            <ac:cxnSpMk id="65" creationId="{034CA62A-CA4E-4F4F-B5A8-192DC3133B21}"/>
          </ac:cxnSpMkLst>
        </pc:cxnChg>
        <pc:cxnChg chg="mod">
          <ac:chgData name="Steffen Mæland" userId="91cc700e-f9a7-4175-87a2-4d94dd4526a6" providerId="ADAL" clId="{DAA1C06D-9A0D-4235-A82E-BE9641A794EC}" dt="2021-06-14T08:46:36.900" v="1299"/>
          <ac:cxnSpMkLst>
            <pc:docMk/>
            <pc:sldMk cId="83330961" sldId="261"/>
            <ac:cxnSpMk id="66" creationId="{59576B84-D73C-40B0-81AF-15A5E6552E2E}"/>
          </ac:cxnSpMkLst>
        </pc:cxnChg>
        <pc:cxnChg chg="mod">
          <ac:chgData name="Steffen Mæland" userId="91cc700e-f9a7-4175-87a2-4d94dd4526a6" providerId="ADAL" clId="{DAA1C06D-9A0D-4235-A82E-BE9641A794EC}" dt="2021-06-14T08:46:36.900" v="1299"/>
          <ac:cxnSpMkLst>
            <pc:docMk/>
            <pc:sldMk cId="83330961" sldId="261"/>
            <ac:cxnSpMk id="67" creationId="{D76BD870-8F55-4899-8828-8F46D65C2E10}"/>
          </ac:cxnSpMkLst>
        </pc:cxnChg>
        <pc:cxnChg chg="mod">
          <ac:chgData name="Steffen Mæland" userId="91cc700e-f9a7-4175-87a2-4d94dd4526a6" providerId="ADAL" clId="{DAA1C06D-9A0D-4235-A82E-BE9641A794EC}" dt="2021-06-14T08:46:36.900" v="1299"/>
          <ac:cxnSpMkLst>
            <pc:docMk/>
            <pc:sldMk cId="83330961" sldId="261"/>
            <ac:cxnSpMk id="68" creationId="{CBDBC6A3-5497-44D2-8BEB-32F3AE5462CE}"/>
          </ac:cxnSpMkLst>
        </pc:cxnChg>
        <pc:cxnChg chg="mod">
          <ac:chgData name="Steffen Mæland" userId="91cc700e-f9a7-4175-87a2-4d94dd4526a6" providerId="ADAL" clId="{DAA1C06D-9A0D-4235-A82E-BE9641A794EC}" dt="2021-06-14T08:46:36.900" v="1299"/>
          <ac:cxnSpMkLst>
            <pc:docMk/>
            <pc:sldMk cId="83330961" sldId="261"/>
            <ac:cxnSpMk id="69" creationId="{CBE0FDFC-AC69-4B6D-B3FE-C88CD8C690E7}"/>
          </ac:cxnSpMkLst>
        </pc:cxnChg>
        <pc:cxnChg chg="mod">
          <ac:chgData name="Steffen Mæland" userId="91cc700e-f9a7-4175-87a2-4d94dd4526a6" providerId="ADAL" clId="{DAA1C06D-9A0D-4235-A82E-BE9641A794EC}" dt="2021-06-14T08:46:36.900" v="1299"/>
          <ac:cxnSpMkLst>
            <pc:docMk/>
            <pc:sldMk cId="83330961" sldId="261"/>
            <ac:cxnSpMk id="70" creationId="{25D5EBAE-DCD2-49C8-A45F-FF85BBEB9286}"/>
          </ac:cxnSpMkLst>
        </pc:cxnChg>
        <pc:cxnChg chg="mod">
          <ac:chgData name="Steffen Mæland" userId="91cc700e-f9a7-4175-87a2-4d94dd4526a6" providerId="ADAL" clId="{DAA1C06D-9A0D-4235-A82E-BE9641A794EC}" dt="2021-06-14T08:46:36.900" v="1299"/>
          <ac:cxnSpMkLst>
            <pc:docMk/>
            <pc:sldMk cId="83330961" sldId="261"/>
            <ac:cxnSpMk id="95" creationId="{20A9FBBB-5D5A-480C-860D-2386AB07C25C}"/>
          </ac:cxnSpMkLst>
        </pc:cxnChg>
        <pc:cxnChg chg="mod">
          <ac:chgData name="Steffen Mæland" userId="91cc700e-f9a7-4175-87a2-4d94dd4526a6" providerId="ADAL" clId="{DAA1C06D-9A0D-4235-A82E-BE9641A794EC}" dt="2021-06-14T08:46:36.900" v="1299"/>
          <ac:cxnSpMkLst>
            <pc:docMk/>
            <pc:sldMk cId="83330961" sldId="261"/>
            <ac:cxnSpMk id="96" creationId="{50C81E00-D6EB-4EA6-AD73-472AF44681D4}"/>
          </ac:cxnSpMkLst>
        </pc:cxnChg>
        <pc:cxnChg chg="mod">
          <ac:chgData name="Steffen Mæland" userId="91cc700e-f9a7-4175-87a2-4d94dd4526a6" providerId="ADAL" clId="{DAA1C06D-9A0D-4235-A82E-BE9641A794EC}" dt="2021-06-14T08:46:36.900" v="1299"/>
          <ac:cxnSpMkLst>
            <pc:docMk/>
            <pc:sldMk cId="83330961" sldId="261"/>
            <ac:cxnSpMk id="97" creationId="{2A8639FA-E0E5-47A0-A636-F41D5E781612}"/>
          </ac:cxnSpMkLst>
        </pc:cxnChg>
        <pc:cxnChg chg="mod">
          <ac:chgData name="Steffen Mæland" userId="91cc700e-f9a7-4175-87a2-4d94dd4526a6" providerId="ADAL" clId="{DAA1C06D-9A0D-4235-A82E-BE9641A794EC}" dt="2021-06-14T08:46:36.900" v="1299"/>
          <ac:cxnSpMkLst>
            <pc:docMk/>
            <pc:sldMk cId="83330961" sldId="261"/>
            <ac:cxnSpMk id="98" creationId="{E74503D5-C82B-4810-87F8-555C59CFEE79}"/>
          </ac:cxnSpMkLst>
        </pc:cxnChg>
        <pc:cxnChg chg="mod">
          <ac:chgData name="Steffen Mæland" userId="91cc700e-f9a7-4175-87a2-4d94dd4526a6" providerId="ADAL" clId="{DAA1C06D-9A0D-4235-A82E-BE9641A794EC}" dt="2021-06-14T08:46:36.900" v="1299"/>
          <ac:cxnSpMkLst>
            <pc:docMk/>
            <pc:sldMk cId="83330961" sldId="261"/>
            <ac:cxnSpMk id="99" creationId="{028B71B7-6E56-4A6C-BD71-855DE4945FBC}"/>
          </ac:cxnSpMkLst>
        </pc:cxnChg>
        <pc:cxnChg chg="mod">
          <ac:chgData name="Steffen Mæland" userId="91cc700e-f9a7-4175-87a2-4d94dd4526a6" providerId="ADAL" clId="{DAA1C06D-9A0D-4235-A82E-BE9641A794EC}" dt="2021-06-14T08:46:36.900" v="1299"/>
          <ac:cxnSpMkLst>
            <pc:docMk/>
            <pc:sldMk cId="83330961" sldId="261"/>
            <ac:cxnSpMk id="100" creationId="{907F2F38-6D9E-4EEE-ABD4-CA9DC486A07D}"/>
          </ac:cxnSpMkLst>
        </pc:cxnChg>
        <pc:cxnChg chg="mod">
          <ac:chgData name="Steffen Mæland" userId="91cc700e-f9a7-4175-87a2-4d94dd4526a6" providerId="ADAL" clId="{DAA1C06D-9A0D-4235-A82E-BE9641A794EC}" dt="2021-06-14T08:46:36.900" v="1299"/>
          <ac:cxnSpMkLst>
            <pc:docMk/>
            <pc:sldMk cId="83330961" sldId="261"/>
            <ac:cxnSpMk id="101" creationId="{33C232C9-7A32-4591-A6F9-FEE574A5DB37}"/>
          </ac:cxnSpMkLst>
        </pc:cxnChg>
        <pc:cxnChg chg="mod">
          <ac:chgData name="Steffen Mæland" userId="91cc700e-f9a7-4175-87a2-4d94dd4526a6" providerId="ADAL" clId="{DAA1C06D-9A0D-4235-A82E-BE9641A794EC}" dt="2021-06-14T08:46:36.900" v="1299"/>
          <ac:cxnSpMkLst>
            <pc:docMk/>
            <pc:sldMk cId="83330961" sldId="261"/>
            <ac:cxnSpMk id="102" creationId="{28C9E435-AD03-45E8-BCB1-7F253D3A43C1}"/>
          </ac:cxnSpMkLst>
        </pc:cxnChg>
        <pc:cxnChg chg="mod">
          <ac:chgData name="Steffen Mæland" userId="91cc700e-f9a7-4175-87a2-4d94dd4526a6" providerId="ADAL" clId="{DAA1C06D-9A0D-4235-A82E-BE9641A794EC}" dt="2021-06-14T08:46:36.900" v="1299"/>
          <ac:cxnSpMkLst>
            <pc:docMk/>
            <pc:sldMk cId="83330961" sldId="261"/>
            <ac:cxnSpMk id="103" creationId="{0B0DD17F-AD5D-44E6-B7F6-C944AD583E94}"/>
          </ac:cxnSpMkLst>
        </pc:cxnChg>
        <pc:cxnChg chg="mod">
          <ac:chgData name="Steffen Mæland" userId="91cc700e-f9a7-4175-87a2-4d94dd4526a6" providerId="ADAL" clId="{DAA1C06D-9A0D-4235-A82E-BE9641A794EC}" dt="2021-06-14T08:46:36.900" v="1299"/>
          <ac:cxnSpMkLst>
            <pc:docMk/>
            <pc:sldMk cId="83330961" sldId="261"/>
            <ac:cxnSpMk id="104" creationId="{29E45BD4-22A5-48E7-AA18-C71338202FA0}"/>
          </ac:cxnSpMkLst>
        </pc:cxnChg>
        <pc:cxnChg chg="mod">
          <ac:chgData name="Steffen Mæland" userId="91cc700e-f9a7-4175-87a2-4d94dd4526a6" providerId="ADAL" clId="{DAA1C06D-9A0D-4235-A82E-BE9641A794EC}" dt="2021-06-14T08:46:36.900" v="1299"/>
          <ac:cxnSpMkLst>
            <pc:docMk/>
            <pc:sldMk cId="83330961" sldId="261"/>
            <ac:cxnSpMk id="105" creationId="{08892864-689D-4760-9AE9-EBBA3C2FDBA3}"/>
          </ac:cxnSpMkLst>
        </pc:cxnChg>
        <pc:cxnChg chg="mod">
          <ac:chgData name="Steffen Mæland" userId="91cc700e-f9a7-4175-87a2-4d94dd4526a6" providerId="ADAL" clId="{DAA1C06D-9A0D-4235-A82E-BE9641A794EC}" dt="2021-06-14T08:46:36.900" v="1299"/>
          <ac:cxnSpMkLst>
            <pc:docMk/>
            <pc:sldMk cId="83330961" sldId="261"/>
            <ac:cxnSpMk id="106" creationId="{5D9B02E0-3BC6-44FE-919A-4BF53C51DC83}"/>
          </ac:cxnSpMkLst>
        </pc:cxnChg>
        <pc:cxnChg chg="mod">
          <ac:chgData name="Steffen Mæland" userId="91cc700e-f9a7-4175-87a2-4d94dd4526a6" providerId="ADAL" clId="{DAA1C06D-9A0D-4235-A82E-BE9641A794EC}" dt="2021-06-14T08:46:36.900" v="1299"/>
          <ac:cxnSpMkLst>
            <pc:docMk/>
            <pc:sldMk cId="83330961" sldId="261"/>
            <ac:cxnSpMk id="107" creationId="{6783C409-C216-4DE9-9B1C-8EA1FD21D0BB}"/>
          </ac:cxnSpMkLst>
        </pc:cxnChg>
        <pc:cxnChg chg="mod">
          <ac:chgData name="Steffen Mæland" userId="91cc700e-f9a7-4175-87a2-4d94dd4526a6" providerId="ADAL" clId="{DAA1C06D-9A0D-4235-A82E-BE9641A794EC}" dt="2021-06-14T08:46:36.900" v="1299"/>
          <ac:cxnSpMkLst>
            <pc:docMk/>
            <pc:sldMk cId="83330961" sldId="261"/>
            <ac:cxnSpMk id="108" creationId="{358BFB32-397E-47D2-B6E2-B9F1B2466477}"/>
          </ac:cxnSpMkLst>
        </pc:cxnChg>
        <pc:cxnChg chg="mod">
          <ac:chgData name="Steffen Mæland" userId="91cc700e-f9a7-4175-87a2-4d94dd4526a6" providerId="ADAL" clId="{DAA1C06D-9A0D-4235-A82E-BE9641A794EC}" dt="2021-06-14T08:46:36.900" v="1299"/>
          <ac:cxnSpMkLst>
            <pc:docMk/>
            <pc:sldMk cId="83330961" sldId="261"/>
            <ac:cxnSpMk id="109" creationId="{E340952F-5235-432C-B9E4-0B083E0ACA17}"/>
          </ac:cxnSpMkLst>
        </pc:cxnChg>
        <pc:cxnChg chg="mod">
          <ac:chgData name="Steffen Mæland" userId="91cc700e-f9a7-4175-87a2-4d94dd4526a6" providerId="ADAL" clId="{DAA1C06D-9A0D-4235-A82E-BE9641A794EC}" dt="2021-06-14T08:46:36.900" v="1299"/>
          <ac:cxnSpMkLst>
            <pc:docMk/>
            <pc:sldMk cId="83330961" sldId="261"/>
            <ac:cxnSpMk id="125" creationId="{47B5DCF6-FCC4-42AF-B970-CAAF4B8396BE}"/>
          </ac:cxnSpMkLst>
        </pc:cxnChg>
        <pc:cxnChg chg="mod">
          <ac:chgData name="Steffen Mæland" userId="91cc700e-f9a7-4175-87a2-4d94dd4526a6" providerId="ADAL" clId="{DAA1C06D-9A0D-4235-A82E-BE9641A794EC}" dt="2021-06-14T08:46:36.900" v="1299"/>
          <ac:cxnSpMkLst>
            <pc:docMk/>
            <pc:sldMk cId="83330961" sldId="261"/>
            <ac:cxnSpMk id="126" creationId="{6599CA3F-D577-47D9-ADEA-46B532AC0584}"/>
          </ac:cxnSpMkLst>
        </pc:cxnChg>
        <pc:cxnChg chg="mod">
          <ac:chgData name="Steffen Mæland" userId="91cc700e-f9a7-4175-87a2-4d94dd4526a6" providerId="ADAL" clId="{DAA1C06D-9A0D-4235-A82E-BE9641A794EC}" dt="2021-06-14T08:46:36.900" v="1299"/>
          <ac:cxnSpMkLst>
            <pc:docMk/>
            <pc:sldMk cId="83330961" sldId="261"/>
            <ac:cxnSpMk id="127" creationId="{E3497B28-C5B4-47F6-AA56-3E9220732FB4}"/>
          </ac:cxnSpMkLst>
        </pc:cxnChg>
        <pc:cxnChg chg="mod">
          <ac:chgData name="Steffen Mæland" userId="91cc700e-f9a7-4175-87a2-4d94dd4526a6" providerId="ADAL" clId="{DAA1C06D-9A0D-4235-A82E-BE9641A794EC}" dt="2021-06-14T08:46:36.900" v="1299"/>
          <ac:cxnSpMkLst>
            <pc:docMk/>
            <pc:sldMk cId="83330961" sldId="261"/>
            <ac:cxnSpMk id="128" creationId="{3E9163F3-CB4D-492C-B652-8F85A0206246}"/>
          </ac:cxnSpMkLst>
        </pc:cxnChg>
        <pc:cxnChg chg="mod">
          <ac:chgData name="Steffen Mæland" userId="91cc700e-f9a7-4175-87a2-4d94dd4526a6" providerId="ADAL" clId="{DAA1C06D-9A0D-4235-A82E-BE9641A794EC}" dt="2021-06-14T08:46:36.900" v="1299"/>
          <ac:cxnSpMkLst>
            <pc:docMk/>
            <pc:sldMk cId="83330961" sldId="261"/>
            <ac:cxnSpMk id="129" creationId="{EB450881-370F-4B34-BCEB-F68462B08BE1}"/>
          </ac:cxnSpMkLst>
        </pc:cxnChg>
        <pc:cxnChg chg="mod">
          <ac:chgData name="Steffen Mæland" userId="91cc700e-f9a7-4175-87a2-4d94dd4526a6" providerId="ADAL" clId="{DAA1C06D-9A0D-4235-A82E-BE9641A794EC}" dt="2021-06-14T08:46:36.900" v="1299"/>
          <ac:cxnSpMkLst>
            <pc:docMk/>
            <pc:sldMk cId="83330961" sldId="261"/>
            <ac:cxnSpMk id="130" creationId="{45DB480B-A2E9-4D5C-8967-8D11162F8B53}"/>
          </ac:cxnSpMkLst>
        </pc:cxnChg>
        <pc:cxnChg chg="mod">
          <ac:chgData name="Steffen Mæland" userId="91cc700e-f9a7-4175-87a2-4d94dd4526a6" providerId="ADAL" clId="{DAA1C06D-9A0D-4235-A82E-BE9641A794EC}" dt="2021-06-14T08:46:36.900" v="1299"/>
          <ac:cxnSpMkLst>
            <pc:docMk/>
            <pc:sldMk cId="83330961" sldId="261"/>
            <ac:cxnSpMk id="131" creationId="{55178048-7A15-4635-8B89-A1B7C8D530FE}"/>
          </ac:cxnSpMkLst>
        </pc:cxnChg>
        <pc:cxnChg chg="mod">
          <ac:chgData name="Steffen Mæland" userId="91cc700e-f9a7-4175-87a2-4d94dd4526a6" providerId="ADAL" clId="{DAA1C06D-9A0D-4235-A82E-BE9641A794EC}" dt="2021-06-14T08:46:36.900" v="1299"/>
          <ac:cxnSpMkLst>
            <pc:docMk/>
            <pc:sldMk cId="83330961" sldId="261"/>
            <ac:cxnSpMk id="132" creationId="{017054D5-2A9D-455F-B49B-F8EF0D9A6BCB}"/>
          </ac:cxnSpMkLst>
        </pc:cxnChg>
        <pc:cxnChg chg="mod">
          <ac:chgData name="Steffen Mæland" userId="91cc700e-f9a7-4175-87a2-4d94dd4526a6" providerId="ADAL" clId="{DAA1C06D-9A0D-4235-A82E-BE9641A794EC}" dt="2021-06-14T08:46:36.900" v="1299"/>
          <ac:cxnSpMkLst>
            <pc:docMk/>
            <pc:sldMk cId="83330961" sldId="261"/>
            <ac:cxnSpMk id="133" creationId="{BDFF601F-FBD4-496C-B357-7C716E4C15B6}"/>
          </ac:cxnSpMkLst>
        </pc:cxnChg>
        <pc:cxnChg chg="mod">
          <ac:chgData name="Steffen Mæland" userId="91cc700e-f9a7-4175-87a2-4d94dd4526a6" providerId="ADAL" clId="{DAA1C06D-9A0D-4235-A82E-BE9641A794EC}" dt="2021-06-14T08:46:36.900" v="1299"/>
          <ac:cxnSpMkLst>
            <pc:docMk/>
            <pc:sldMk cId="83330961" sldId="261"/>
            <ac:cxnSpMk id="147" creationId="{F36F426C-B91C-488C-860D-BE88113017D3}"/>
          </ac:cxnSpMkLst>
        </pc:cxnChg>
        <pc:cxnChg chg="mod">
          <ac:chgData name="Steffen Mæland" userId="91cc700e-f9a7-4175-87a2-4d94dd4526a6" providerId="ADAL" clId="{DAA1C06D-9A0D-4235-A82E-BE9641A794EC}" dt="2021-06-14T08:46:36.900" v="1299"/>
          <ac:cxnSpMkLst>
            <pc:docMk/>
            <pc:sldMk cId="83330961" sldId="261"/>
            <ac:cxnSpMk id="148" creationId="{D93C482F-1ED6-48C8-A2D3-B174CF9C2D05}"/>
          </ac:cxnSpMkLst>
        </pc:cxnChg>
        <pc:cxnChg chg="mod">
          <ac:chgData name="Steffen Mæland" userId="91cc700e-f9a7-4175-87a2-4d94dd4526a6" providerId="ADAL" clId="{DAA1C06D-9A0D-4235-A82E-BE9641A794EC}" dt="2021-06-14T08:46:36.900" v="1299"/>
          <ac:cxnSpMkLst>
            <pc:docMk/>
            <pc:sldMk cId="83330961" sldId="261"/>
            <ac:cxnSpMk id="149" creationId="{BD3CF99F-9CFE-4914-BDB0-5004ED5EB27D}"/>
          </ac:cxnSpMkLst>
        </pc:cxnChg>
        <pc:cxnChg chg="mod">
          <ac:chgData name="Steffen Mæland" userId="91cc700e-f9a7-4175-87a2-4d94dd4526a6" providerId="ADAL" clId="{DAA1C06D-9A0D-4235-A82E-BE9641A794EC}" dt="2021-06-14T08:46:36.900" v="1299"/>
          <ac:cxnSpMkLst>
            <pc:docMk/>
            <pc:sldMk cId="83330961" sldId="261"/>
            <ac:cxnSpMk id="150" creationId="{669F35ED-819D-491C-A5AA-CEB1A09907ED}"/>
          </ac:cxnSpMkLst>
        </pc:cxnChg>
        <pc:cxnChg chg="mod">
          <ac:chgData name="Steffen Mæland" userId="91cc700e-f9a7-4175-87a2-4d94dd4526a6" providerId="ADAL" clId="{DAA1C06D-9A0D-4235-A82E-BE9641A794EC}" dt="2021-06-14T08:46:36.900" v="1299"/>
          <ac:cxnSpMkLst>
            <pc:docMk/>
            <pc:sldMk cId="83330961" sldId="261"/>
            <ac:cxnSpMk id="151" creationId="{3F871FE8-0CFF-4ACB-8B64-BEF70138B684}"/>
          </ac:cxnSpMkLst>
        </pc:cxnChg>
        <pc:cxnChg chg="mod">
          <ac:chgData name="Steffen Mæland" userId="91cc700e-f9a7-4175-87a2-4d94dd4526a6" providerId="ADAL" clId="{DAA1C06D-9A0D-4235-A82E-BE9641A794EC}" dt="2021-06-14T08:46:36.900" v="1299"/>
          <ac:cxnSpMkLst>
            <pc:docMk/>
            <pc:sldMk cId="83330961" sldId="261"/>
            <ac:cxnSpMk id="152" creationId="{EDCDAAB3-EBC5-4BCB-A8EF-7B6C827C4628}"/>
          </ac:cxnSpMkLst>
        </pc:cxnChg>
        <pc:cxnChg chg="mod">
          <ac:chgData name="Steffen Mæland" userId="91cc700e-f9a7-4175-87a2-4d94dd4526a6" providerId="ADAL" clId="{DAA1C06D-9A0D-4235-A82E-BE9641A794EC}" dt="2021-06-14T08:46:36.900" v="1299"/>
          <ac:cxnSpMkLst>
            <pc:docMk/>
            <pc:sldMk cId="83330961" sldId="261"/>
            <ac:cxnSpMk id="153" creationId="{EE7D893C-ABD9-4B67-AFBB-F31313974A8D}"/>
          </ac:cxnSpMkLst>
        </pc:cxnChg>
        <pc:cxnChg chg="mod">
          <ac:chgData name="Steffen Mæland" userId="91cc700e-f9a7-4175-87a2-4d94dd4526a6" providerId="ADAL" clId="{DAA1C06D-9A0D-4235-A82E-BE9641A794EC}" dt="2021-06-14T08:46:36.900" v="1299"/>
          <ac:cxnSpMkLst>
            <pc:docMk/>
            <pc:sldMk cId="83330961" sldId="261"/>
            <ac:cxnSpMk id="154" creationId="{D3B32690-C3E0-4A3A-A7EF-AC7847351648}"/>
          </ac:cxnSpMkLst>
        </pc:cxnChg>
        <pc:cxnChg chg="mod">
          <ac:chgData name="Steffen Mæland" userId="91cc700e-f9a7-4175-87a2-4d94dd4526a6" providerId="ADAL" clId="{DAA1C06D-9A0D-4235-A82E-BE9641A794EC}" dt="2021-06-14T08:46:36.900" v="1299"/>
          <ac:cxnSpMkLst>
            <pc:docMk/>
            <pc:sldMk cId="83330961" sldId="261"/>
            <ac:cxnSpMk id="155" creationId="{8B2FB951-D6BA-494A-A983-083D21E989C1}"/>
          </ac:cxnSpMkLst>
        </pc:cxnChg>
        <pc:cxnChg chg="mod">
          <ac:chgData name="Steffen Mæland" userId="91cc700e-f9a7-4175-87a2-4d94dd4526a6" providerId="ADAL" clId="{DAA1C06D-9A0D-4235-A82E-BE9641A794EC}" dt="2021-06-14T08:46:36.900" v="1299"/>
          <ac:cxnSpMkLst>
            <pc:docMk/>
            <pc:sldMk cId="83330961" sldId="261"/>
            <ac:cxnSpMk id="156" creationId="{8A5CBCDA-E7B7-48B3-B88D-85ACCBC24628}"/>
          </ac:cxnSpMkLst>
        </pc:cxnChg>
        <pc:cxnChg chg="add del mod">
          <ac:chgData name="Steffen Mæland" userId="91cc700e-f9a7-4175-87a2-4d94dd4526a6" providerId="ADAL" clId="{DAA1C06D-9A0D-4235-A82E-BE9641A794EC}" dt="2021-06-14T08:46:42.966" v="1300"/>
          <ac:cxnSpMkLst>
            <pc:docMk/>
            <pc:sldMk cId="83330961" sldId="261"/>
            <ac:cxnSpMk id="157" creationId="{30E3273A-A99D-492A-AD8F-EF3691A7E986}"/>
          </ac:cxnSpMkLst>
        </pc:cxnChg>
        <pc:cxnChg chg="add del mod">
          <ac:chgData name="Steffen Mæland" userId="91cc700e-f9a7-4175-87a2-4d94dd4526a6" providerId="ADAL" clId="{DAA1C06D-9A0D-4235-A82E-BE9641A794EC}" dt="2021-06-14T08:46:42.966" v="1300"/>
          <ac:cxnSpMkLst>
            <pc:docMk/>
            <pc:sldMk cId="83330961" sldId="261"/>
            <ac:cxnSpMk id="158" creationId="{C613CB8E-DE7B-441B-9926-C717BE01A292}"/>
          </ac:cxnSpMkLst>
        </pc:cxnChg>
        <pc:cxnChg chg="mod">
          <ac:chgData name="Steffen Mæland" userId="91cc700e-f9a7-4175-87a2-4d94dd4526a6" providerId="ADAL" clId="{DAA1C06D-9A0D-4235-A82E-BE9641A794EC}" dt="2021-06-14T08:46:46.241" v="1301"/>
          <ac:cxnSpMkLst>
            <pc:docMk/>
            <pc:sldMk cId="83330961" sldId="261"/>
            <ac:cxnSpMk id="168" creationId="{7CD922E0-2266-4E02-B6A2-0DBDFD3FE3F8}"/>
          </ac:cxnSpMkLst>
        </pc:cxnChg>
        <pc:cxnChg chg="mod">
          <ac:chgData name="Steffen Mæland" userId="91cc700e-f9a7-4175-87a2-4d94dd4526a6" providerId="ADAL" clId="{DAA1C06D-9A0D-4235-A82E-BE9641A794EC}" dt="2021-06-14T08:46:46.241" v="1301"/>
          <ac:cxnSpMkLst>
            <pc:docMk/>
            <pc:sldMk cId="83330961" sldId="261"/>
            <ac:cxnSpMk id="169" creationId="{82BEC23E-095C-4714-B6AE-03D0CC28BDDB}"/>
          </ac:cxnSpMkLst>
        </pc:cxnChg>
        <pc:cxnChg chg="mod">
          <ac:chgData name="Steffen Mæland" userId="91cc700e-f9a7-4175-87a2-4d94dd4526a6" providerId="ADAL" clId="{DAA1C06D-9A0D-4235-A82E-BE9641A794EC}" dt="2021-06-14T08:46:46.241" v="1301"/>
          <ac:cxnSpMkLst>
            <pc:docMk/>
            <pc:sldMk cId="83330961" sldId="261"/>
            <ac:cxnSpMk id="170" creationId="{5C1E82AD-444D-4DF2-BB54-8E8344901890}"/>
          </ac:cxnSpMkLst>
        </pc:cxnChg>
        <pc:cxnChg chg="mod">
          <ac:chgData name="Steffen Mæland" userId="91cc700e-f9a7-4175-87a2-4d94dd4526a6" providerId="ADAL" clId="{DAA1C06D-9A0D-4235-A82E-BE9641A794EC}" dt="2021-06-14T08:46:46.241" v="1301"/>
          <ac:cxnSpMkLst>
            <pc:docMk/>
            <pc:sldMk cId="83330961" sldId="261"/>
            <ac:cxnSpMk id="171" creationId="{B2F2D741-448F-435D-B6E5-F8F803FD0FFA}"/>
          </ac:cxnSpMkLst>
        </pc:cxnChg>
        <pc:cxnChg chg="mod">
          <ac:chgData name="Steffen Mæland" userId="91cc700e-f9a7-4175-87a2-4d94dd4526a6" providerId="ADAL" clId="{DAA1C06D-9A0D-4235-A82E-BE9641A794EC}" dt="2021-06-14T08:46:46.241" v="1301"/>
          <ac:cxnSpMkLst>
            <pc:docMk/>
            <pc:sldMk cId="83330961" sldId="261"/>
            <ac:cxnSpMk id="172" creationId="{D7DACEA8-A890-406B-AD78-4DEB6F169E32}"/>
          </ac:cxnSpMkLst>
        </pc:cxnChg>
        <pc:cxnChg chg="mod">
          <ac:chgData name="Steffen Mæland" userId="91cc700e-f9a7-4175-87a2-4d94dd4526a6" providerId="ADAL" clId="{DAA1C06D-9A0D-4235-A82E-BE9641A794EC}" dt="2021-06-14T08:46:46.241" v="1301"/>
          <ac:cxnSpMkLst>
            <pc:docMk/>
            <pc:sldMk cId="83330961" sldId="261"/>
            <ac:cxnSpMk id="173" creationId="{AE8D0C4A-CF2F-43F0-BAC3-203A55313510}"/>
          </ac:cxnSpMkLst>
        </pc:cxnChg>
        <pc:cxnChg chg="mod">
          <ac:chgData name="Steffen Mæland" userId="91cc700e-f9a7-4175-87a2-4d94dd4526a6" providerId="ADAL" clId="{DAA1C06D-9A0D-4235-A82E-BE9641A794EC}" dt="2021-06-14T08:46:46.241" v="1301"/>
          <ac:cxnSpMkLst>
            <pc:docMk/>
            <pc:sldMk cId="83330961" sldId="261"/>
            <ac:cxnSpMk id="174" creationId="{907F3CD5-2029-4FB9-B438-8B4B48835AAE}"/>
          </ac:cxnSpMkLst>
        </pc:cxnChg>
        <pc:cxnChg chg="mod">
          <ac:chgData name="Steffen Mæland" userId="91cc700e-f9a7-4175-87a2-4d94dd4526a6" providerId="ADAL" clId="{DAA1C06D-9A0D-4235-A82E-BE9641A794EC}" dt="2021-06-14T08:46:46.241" v="1301"/>
          <ac:cxnSpMkLst>
            <pc:docMk/>
            <pc:sldMk cId="83330961" sldId="261"/>
            <ac:cxnSpMk id="175" creationId="{301A8B0F-4ABB-49A4-AE12-464263C3B274}"/>
          </ac:cxnSpMkLst>
        </pc:cxnChg>
        <pc:cxnChg chg="mod">
          <ac:chgData name="Steffen Mæland" userId="91cc700e-f9a7-4175-87a2-4d94dd4526a6" providerId="ADAL" clId="{DAA1C06D-9A0D-4235-A82E-BE9641A794EC}" dt="2021-06-14T08:46:46.241" v="1301"/>
          <ac:cxnSpMkLst>
            <pc:docMk/>
            <pc:sldMk cId="83330961" sldId="261"/>
            <ac:cxnSpMk id="176" creationId="{7A3E1926-4598-4061-A2E4-8BE6A6D053F3}"/>
          </ac:cxnSpMkLst>
        </pc:cxnChg>
        <pc:cxnChg chg="mod">
          <ac:chgData name="Steffen Mæland" userId="91cc700e-f9a7-4175-87a2-4d94dd4526a6" providerId="ADAL" clId="{DAA1C06D-9A0D-4235-A82E-BE9641A794EC}" dt="2021-06-14T08:46:46.241" v="1301"/>
          <ac:cxnSpMkLst>
            <pc:docMk/>
            <pc:sldMk cId="83330961" sldId="261"/>
            <ac:cxnSpMk id="177" creationId="{B93C9C06-84D6-48A0-A991-D54B7C916318}"/>
          </ac:cxnSpMkLst>
        </pc:cxnChg>
        <pc:cxnChg chg="mod">
          <ac:chgData name="Steffen Mæland" userId="91cc700e-f9a7-4175-87a2-4d94dd4526a6" providerId="ADAL" clId="{DAA1C06D-9A0D-4235-A82E-BE9641A794EC}" dt="2021-06-14T08:46:46.241" v="1301"/>
          <ac:cxnSpMkLst>
            <pc:docMk/>
            <pc:sldMk cId="83330961" sldId="261"/>
            <ac:cxnSpMk id="178" creationId="{8F5E4037-5F77-40D3-881E-077E3CBDC003}"/>
          </ac:cxnSpMkLst>
        </pc:cxnChg>
        <pc:cxnChg chg="mod">
          <ac:chgData name="Steffen Mæland" userId="91cc700e-f9a7-4175-87a2-4d94dd4526a6" providerId="ADAL" clId="{DAA1C06D-9A0D-4235-A82E-BE9641A794EC}" dt="2021-06-14T08:46:46.241" v="1301"/>
          <ac:cxnSpMkLst>
            <pc:docMk/>
            <pc:sldMk cId="83330961" sldId="261"/>
            <ac:cxnSpMk id="179" creationId="{754941A6-A464-4D4F-A10E-6D80FA4E03B7}"/>
          </ac:cxnSpMkLst>
        </pc:cxnChg>
        <pc:cxnChg chg="mod">
          <ac:chgData name="Steffen Mæland" userId="91cc700e-f9a7-4175-87a2-4d94dd4526a6" providerId="ADAL" clId="{DAA1C06D-9A0D-4235-A82E-BE9641A794EC}" dt="2021-06-14T08:46:46.241" v="1301"/>
          <ac:cxnSpMkLst>
            <pc:docMk/>
            <pc:sldMk cId="83330961" sldId="261"/>
            <ac:cxnSpMk id="180" creationId="{B29B5FB6-0EAC-4F36-8BDC-1B88CABCA813}"/>
          </ac:cxnSpMkLst>
        </pc:cxnChg>
        <pc:cxnChg chg="mod">
          <ac:chgData name="Steffen Mæland" userId="91cc700e-f9a7-4175-87a2-4d94dd4526a6" providerId="ADAL" clId="{DAA1C06D-9A0D-4235-A82E-BE9641A794EC}" dt="2021-06-14T08:46:46.241" v="1301"/>
          <ac:cxnSpMkLst>
            <pc:docMk/>
            <pc:sldMk cId="83330961" sldId="261"/>
            <ac:cxnSpMk id="181" creationId="{FDC0359A-CA4F-4EDE-9994-376A85F7E980}"/>
          </ac:cxnSpMkLst>
        </pc:cxnChg>
        <pc:cxnChg chg="mod">
          <ac:chgData name="Steffen Mæland" userId="91cc700e-f9a7-4175-87a2-4d94dd4526a6" providerId="ADAL" clId="{DAA1C06D-9A0D-4235-A82E-BE9641A794EC}" dt="2021-06-14T08:46:46.241" v="1301"/>
          <ac:cxnSpMkLst>
            <pc:docMk/>
            <pc:sldMk cId="83330961" sldId="261"/>
            <ac:cxnSpMk id="182" creationId="{A49E984F-79C2-4B58-8950-CFEB722FA23C}"/>
          </ac:cxnSpMkLst>
        </pc:cxnChg>
        <pc:cxnChg chg="mod">
          <ac:chgData name="Steffen Mæland" userId="91cc700e-f9a7-4175-87a2-4d94dd4526a6" providerId="ADAL" clId="{DAA1C06D-9A0D-4235-A82E-BE9641A794EC}" dt="2021-06-14T08:46:46.241" v="1301"/>
          <ac:cxnSpMkLst>
            <pc:docMk/>
            <pc:sldMk cId="83330961" sldId="261"/>
            <ac:cxnSpMk id="183" creationId="{628F0A31-139F-4E0C-8D90-67E280C12EB7}"/>
          </ac:cxnSpMkLst>
        </pc:cxnChg>
        <pc:cxnChg chg="mod">
          <ac:chgData name="Steffen Mæland" userId="91cc700e-f9a7-4175-87a2-4d94dd4526a6" providerId="ADAL" clId="{DAA1C06D-9A0D-4235-A82E-BE9641A794EC}" dt="2021-06-14T08:46:46.241" v="1301"/>
          <ac:cxnSpMkLst>
            <pc:docMk/>
            <pc:sldMk cId="83330961" sldId="261"/>
            <ac:cxnSpMk id="184" creationId="{DA3267A1-C3A1-4522-861B-60A3177C0C94}"/>
          </ac:cxnSpMkLst>
        </pc:cxnChg>
        <pc:cxnChg chg="mod">
          <ac:chgData name="Steffen Mæland" userId="91cc700e-f9a7-4175-87a2-4d94dd4526a6" providerId="ADAL" clId="{DAA1C06D-9A0D-4235-A82E-BE9641A794EC}" dt="2021-06-14T08:46:46.241" v="1301"/>
          <ac:cxnSpMkLst>
            <pc:docMk/>
            <pc:sldMk cId="83330961" sldId="261"/>
            <ac:cxnSpMk id="185" creationId="{C37E8C14-18B1-4536-8A49-EC184E09C7E8}"/>
          </ac:cxnSpMkLst>
        </pc:cxnChg>
        <pc:cxnChg chg="mod">
          <ac:chgData name="Steffen Mæland" userId="91cc700e-f9a7-4175-87a2-4d94dd4526a6" providerId="ADAL" clId="{DAA1C06D-9A0D-4235-A82E-BE9641A794EC}" dt="2021-06-14T08:46:46.241" v="1301"/>
          <ac:cxnSpMkLst>
            <pc:docMk/>
            <pc:sldMk cId="83330961" sldId="261"/>
            <ac:cxnSpMk id="186" creationId="{2CBF9A53-B0BE-4759-8E91-565AAD86CE7D}"/>
          </ac:cxnSpMkLst>
        </pc:cxnChg>
        <pc:cxnChg chg="mod">
          <ac:chgData name="Steffen Mæland" userId="91cc700e-f9a7-4175-87a2-4d94dd4526a6" providerId="ADAL" clId="{DAA1C06D-9A0D-4235-A82E-BE9641A794EC}" dt="2021-06-14T08:46:46.241" v="1301"/>
          <ac:cxnSpMkLst>
            <pc:docMk/>
            <pc:sldMk cId="83330961" sldId="261"/>
            <ac:cxnSpMk id="187" creationId="{19B9887F-C5C4-47B6-81C8-390AEEE9D06C}"/>
          </ac:cxnSpMkLst>
        </pc:cxnChg>
        <pc:cxnChg chg="mod">
          <ac:chgData name="Steffen Mæland" userId="91cc700e-f9a7-4175-87a2-4d94dd4526a6" providerId="ADAL" clId="{DAA1C06D-9A0D-4235-A82E-BE9641A794EC}" dt="2021-06-14T08:46:46.241" v="1301"/>
          <ac:cxnSpMkLst>
            <pc:docMk/>
            <pc:sldMk cId="83330961" sldId="261"/>
            <ac:cxnSpMk id="188" creationId="{6191B5ED-D8A0-4AE5-A37C-A6C220A6F577}"/>
          </ac:cxnSpMkLst>
        </pc:cxnChg>
        <pc:cxnChg chg="mod">
          <ac:chgData name="Steffen Mæland" userId="91cc700e-f9a7-4175-87a2-4d94dd4526a6" providerId="ADAL" clId="{DAA1C06D-9A0D-4235-A82E-BE9641A794EC}" dt="2021-06-14T08:46:46.241" v="1301"/>
          <ac:cxnSpMkLst>
            <pc:docMk/>
            <pc:sldMk cId="83330961" sldId="261"/>
            <ac:cxnSpMk id="189" creationId="{50C46A69-B686-436A-8063-D3172009B953}"/>
          </ac:cxnSpMkLst>
        </pc:cxnChg>
        <pc:cxnChg chg="mod">
          <ac:chgData name="Steffen Mæland" userId="91cc700e-f9a7-4175-87a2-4d94dd4526a6" providerId="ADAL" clId="{DAA1C06D-9A0D-4235-A82E-BE9641A794EC}" dt="2021-06-14T08:46:46.241" v="1301"/>
          <ac:cxnSpMkLst>
            <pc:docMk/>
            <pc:sldMk cId="83330961" sldId="261"/>
            <ac:cxnSpMk id="190" creationId="{A26F80D9-8E54-412C-9A2D-F9370AAC7514}"/>
          </ac:cxnSpMkLst>
        </pc:cxnChg>
        <pc:cxnChg chg="mod">
          <ac:chgData name="Steffen Mæland" userId="91cc700e-f9a7-4175-87a2-4d94dd4526a6" providerId="ADAL" clId="{DAA1C06D-9A0D-4235-A82E-BE9641A794EC}" dt="2021-06-14T08:46:46.241" v="1301"/>
          <ac:cxnSpMkLst>
            <pc:docMk/>
            <pc:sldMk cId="83330961" sldId="261"/>
            <ac:cxnSpMk id="191" creationId="{D1EBD0E6-6C15-4F50-8DDD-164B746EEB52}"/>
          </ac:cxnSpMkLst>
        </pc:cxnChg>
        <pc:cxnChg chg="mod">
          <ac:chgData name="Steffen Mæland" userId="91cc700e-f9a7-4175-87a2-4d94dd4526a6" providerId="ADAL" clId="{DAA1C06D-9A0D-4235-A82E-BE9641A794EC}" dt="2021-06-14T08:46:46.241" v="1301"/>
          <ac:cxnSpMkLst>
            <pc:docMk/>
            <pc:sldMk cId="83330961" sldId="261"/>
            <ac:cxnSpMk id="192" creationId="{552093CC-848C-46D6-B6D6-D39AE69D7B21}"/>
          </ac:cxnSpMkLst>
        </pc:cxnChg>
        <pc:cxnChg chg="mod">
          <ac:chgData name="Steffen Mæland" userId="91cc700e-f9a7-4175-87a2-4d94dd4526a6" providerId="ADAL" clId="{DAA1C06D-9A0D-4235-A82E-BE9641A794EC}" dt="2021-06-14T08:46:46.241" v="1301"/>
          <ac:cxnSpMkLst>
            <pc:docMk/>
            <pc:sldMk cId="83330961" sldId="261"/>
            <ac:cxnSpMk id="193" creationId="{1EB52D65-978A-4BB8-B815-6516B582FA78}"/>
          </ac:cxnSpMkLst>
        </pc:cxnChg>
        <pc:cxnChg chg="mod">
          <ac:chgData name="Steffen Mæland" userId="91cc700e-f9a7-4175-87a2-4d94dd4526a6" providerId="ADAL" clId="{DAA1C06D-9A0D-4235-A82E-BE9641A794EC}" dt="2021-06-14T08:46:46.241" v="1301"/>
          <ac:cxnSpMkLst>
            <pc:docMk/>
            <pc:sldMk cId="83330961" sldId="261"/>
            <ac:cxnSpMk id="194" creationId="{540F9832-5CD0-473E-A837-52DFBD420B20}"/>
          </ac:cxnSpMkLst>
        </pc:cxnChg>
        <pc:cxnChg chg="mod">
          <ac:chgData name="Steffen Mæland" userId="91cc700e-f9a7-4175-87a2-4d94dd4526a6" providerId="ADAL" clId="{DAA1C06D-9A0D-4235-A82E-BE9641A794EC}" dt="2021-06-14T08:46:46.241" v="1301"/>
          <ac:cxnSpMkLst>
            <pc:docMk/>
            <pc:sldMk cId="83330961" sldId="261"/>
            <ac:cxnSpMk id="195" creationId="{43281A0B-1C81-4005-8A3B-774CF31926BA}"/>
          </ac:cxnSpMkLst>
        </pc:cxnChg>
        <pc:cxnChg chg="mod">
          <ac:chgData name="Steffen Mæland" userId="91cc700e-f9a7-4175-87a2-4d94dd4526a6" providerId="ADAL" clId="{DAA1C06D-9A0D-4235-A82E-BE9641A794EC}" dt="2021-06-14T08:46:46.241" v="1301"/>
          <ac:cxnSpMkLst>
            <pc:docMk/>
            <pc:sldMk cId="83330961" sldId="261"/>
            <ac:cxnSpMk id="196" creationId="{F5A709DB-586F-49F3-8D10-9BE876D963AE}"/>
          </ac:cxnSpMkLst>
        </pc:cxnChg>
        <pc:cxnChg chg="mod">
          <ac:chgData name="Steffen Mæland" userId="91cc700e-f9a7-4175-87a2-4d94dd4526a6" providerId="ADAL" clId="{DAA1C06D-9A0D-4235-A82E-BE9641A794EC}" dt="2021-06-14T08:46:46.241" v="1301"/>
          <ac:cxnSpMkLst>
            <pc:docMk/>
            <pc:sldMk cId="83330961" sldId="261"/>
            <ac:cxnSpMk id="197" creationId="{048DBA26-862C-4254-A4F4-438808155FCE}"/>
          </ac:cxnSpMkLst>
        </pc:cxnChg>
        <pc:cxnChg chg="mod">
          <ac:chgData name="Steffen Mæland" userId="91cc700e-f9a7-4175-87a2-4d94dd4526a6" providerId="ADAL" clId="{DAA1C06D-9A0D-4235-A82E-BE9641A794EC}" dt="2021-06-14T08:46:46.241" v="1301"/>
          <ac:cxnSpMkLst>
            <pc:docMk/>
            <pc:sldMk cId="83330961" sldId="261"/>
            <ac:cxnSpMk id="198" creationId="{75139BE9-2ABC-4EE6-B75D-D193F86EA4A0}"/>
          </ac:cxnSpMkLst>
        </pc:cxnChg>
        <pc:cxnChg chg="mod">
          <ac:chgData name="Steffen Mæland" userId="91cc700e-f9a7-4175-87a2-4d94dd4526a6" providerId="ADAL" clId="{DAA1C06D-9A0D-4235-A82E-BE9641A794EC}" dt="2021-06-14T08:46:46.241" v="1301"/>
          <ac:cxnSpMkLst>
            <pc:docMk/>
            <pc:sldMk cId="83330961" sldId="261"/>
            <ac:cxnSpMk id="199" creationId="{6FCF67A8-1764-44AA-97B0-D23D6E2E4855}"/>
          </ac:cxnSpMkLst>
        </pc:cxnChg>
        <pc:cxnChg chg="mod">
          <ac:chgData name="Steffen Mæland" userId="91cc700e-f9a7-4175-87a2-4d94dd4526a6" providerId="ADAL" clId="{DAA1C06D-9A0D-4235-A82E-BE9641A794EC}" dt="2021-06-14T08:46:46.241" v="1301"/>
          <ac:cxnSpMkLst>
            <pc:docMk/>
            <pc:sldMk cId="83330961" sldId="261"/>
            <ac:cxnSpMk id="200" creationId="{6C87BF0E-C5C0-4FDD-B20F-5B664722FCDE}"/>
          </ac:cxnSpMkLst>
        </pc:cxnChg>
        <pc:cxnChg chg="mod">
          <ac:chgData name="Steffen Mæland" userId="91cc700e-f9a7-4175-87a2-4d94dd4526a6" providerId="ADAL" clId="{DAA1C06D-9A0D-4235-A82E-BE9641A794EC}" dt="2021-06-14T08:46:46.241" v="1301"/>
          <ac:cxnSpMkLst>
            <pc:docMk/>
            <pc:sldMk cId="83330961" sldId="261"/>
            <ac:cxnSpMk id="201" creationId="{85522EB9-CFBB-4DA3-A638-3D532BDBB32B}"/>
          </ac:cxnSpMkLst>
        </pc:cxnChg>
        <pc:cxnChg chg="mod">
          <ac:chgData name="Steffen Mæland" userId="91cc700e-f9a7-4175-87a2-4d94dd4526a6" providerId="ADAL" clId="{DAA1C06D-9A0D-4235-A82E-BE9641A794EC}" dt="2021-06-14T08:46:46.241" v="1301"/>
          <ac:cxnSpMkLst>
            <pc:docMk/>
            <pc:sldMk cId="83330961" sldId="261"/>
            <ac:cxnSpMk id="202" creationId="{DD85239A-9364-45DB-8F52-F334EAC29048}"/>
          </ac:cxnSpMkLst>
        </pc:cxnChg>
        <pc:cxnChg chg="mod">
          <ac:chgData name="Steffen Mæland" userId="91cc700e-f9a7-4175-87a2-4d94dd4526a6" providerId="ADAL" clId="{DAA1C06D-9A0D-4235-A82E-BE9641A794EC}" dt="2021-06-14T08:46:46.241" v="1301"/>
          <ac:cxnSpMkLst>
            <pc:docMk/>
            <pc:sldMk cId="83330961" sldId="261"/>
            <ac:cxnSpMk id="203" creationId="{33E18977-F7A5-42CC-BE4F-4F32EC65C9FF}"/>
          </ac:cxnSpMkLst>
        </pc:cxnChg>
        <pc:cxnChg chg="mod">
          <ac:chgData name="Steffen Mæland" userId="91cc700e-f9a7-4175-87a2-4d94dd4526a6" providerId="ADAL" clId="{DAA1C06D-9A0D-4235-A82E-BE9641A794EC}" dt="2021-06-14T08:46:46.241" v="1301"/>
          <ac:cxnSpMkLst>
            <pc:docMk/>
            <pc:sldMk cId="83330961" sldId="261"/>
            <ac:cxnSpMk id="204" creationId="{187D0484-CE3B-4D0E-A35D-A0D153B40685}"/>
          </ac:cxnSpMkLst>
        </pc:cxnChg>
        <pc:cxnChg chg="mod">
          <ac:chgData name="Steffen Mæland" userId="91cc700e-f9a7-4175-87a2-4d94dd4526a6" providerId="ADAL" clId="{DAA1C06D-9A0D-4235-A82E-BE9641A794EC}" dt="2021-06-14T08:46:46.241" v="1301"/>
          <ac:cxnSpMkLst>
            <pc:docMk/>
            <pc:sldMk cId="83330961" sldId="261"/>
            <ac:cxnSpMk id="205" creationId="{742A0AEC-F479-4072-8E9B-86BA07FE1791}"/>
          </ac:cxnSpMkLst>
        </pc:cxnChg>
        <pc:cxnChg chg="mod">
          <ac:chgData name="Steffen Mæland" userId="91cc700e-f9a7-4175-87a2-4d94dd4526a6" providerId="ADAL" clId="{DAA1C06D-9A0D-4235-A82E-BE9641A794EC}" dt="2021-06-14T08:46:46.241" v="1301"/>
          <ac:cxnSpMkLst>
            <pc:docMk/>
            <pc:sldMk cId="83330961" sldId="261"/>
            <ac:cxnSpMk id="206" creationId="{9602B415-42B9-4E16-9B3A-0342B489322D}"/>
          </ac:cxnSpMkLst>
        </pc:cxnChg>
        <pc:cxnChg chg="mod">
          <ac:chgData name="Steffen Mæland" userId="91cc700e-f9a7-4175-87a2-4d94dd4526a6" providerId="ADAL" clId="{DAA1C06D-9A0D-4235-A82E-BE9641A794EC}" dt="2021-06-14T08:46:46.241" v="1301"/>
          <ac:cxnSpMkLst>
            <pc:docMk/>
            <pc:sldMk cId="83330961" sldId="261"/>
            <ac:cxnSpMk id="207" creationId="{C5985A6D-E2D2-4157-BE59-4EF22CD46B12}"/>
          </ac:cxnSpMkLst>
        </pc:cxnChg>
        <pc:cxnChg chg="mod">
          <ac:chgData name="Steffen Mæland" userId="91cc700e-f9a7-4175-87a2-4d94dd4526a6" providerId="ADAL" clId="{DAA1C06D-9A0D-4235-A82E-BE9641A794EC}" dt="2021-06-14T08:46:46.241" v="1301"/>
          <ac:cxnSpMkLst>
            <pc:docMk/>
            <pc:sldMk cId="83330961" sldId="261"/>
            <ac:cxnSpMk id="208" creationId="{66E6F935-26FC-4679-A23D-0852879AA71B}"/>
          </ac:cxnSpMkLst>
        </pc:cxnChg>
        <pc:cxnChg chg="mod">
          <ac:chgData name="Steffen Mæland" userId="91cc700e-f9a7-4175-87a2-4d94dd4526a6" providerId="ADAL" clId="{DAA1C06D-9A0D-4235-A82E-BE9641A794EC}" dt="2021-06-14T08:46:46.241" v="1301"/>
          <ac:cxnSpMkLst>
            <pc:docMk/>
            <pc:sldMk cId="83330961" sldId="261"/>
            <ac:cxnSpMk id="209" creationId="{3D619AE1-56AE-47FD-AD96-C6A34ABCE5EA}"/>
          </ac:cxnSpMkLst>
        </pc:cxnChg>
        <pc:cxnChg chg="mod">
          <ac:chgData name="Steffen Mæland" userId="91cc700e-f9a7-4175-87a2-4d94dd4526a6" providerId="ADAL" clId="{DAA1C06D-9A0D-4235-A82E-BE9641A794EC}" dt="2021-06-14T08:46:46.241" v="1301"/>
          <ac:cxnSpMkLst>
            <pc:docMk/>
            <pc:sldMk cId="83330961" sldId="261"/>
            <ac:cxnSpMk id="210" creationId="{7B5E1140-C583-41FA-BF82-B66AE6924685}"/>
          </ac:cxnSpMkLst>
        </pc:cxnChg>
        <pc:cxnChg chg="mod">
          <ac:chgData name="Steffen Mæland" userId="91cc700e-f9a7-4175-87a2-4d94dd4526a6" providerId="ADAL" clId="{DAA1C06D-9A0D-4235-A82E-BE9641A794EC}" dt="2021-06-14T08:46:46.241" v="1301"/>
          <ac:cxnSpMkLst>
            <pc:docMk/>
            <pc:sldMk cId="83330961" sldId="261"/>
            <ac:cxnSpMk id="211" creationId="{42644E4A-67F3-40CF-A68A-9A1A1AAA60C8}"/>
          </ac:cxnSpMkLst>
        </pc:cxnChg>
        <pc:cxnChg chg="mod">
          <ac:chgData name="Steffen Mæland" userId="91cc700e-f9a7-4175-87a2-4d94dd4526a6" providerId="ADAL" clId="{DAA1C06D-9A0D-4235-A82E-BE9641A794EC}" dt="2021-06-14T08:46:46.241" v="1301"/>
          <ac:cxnSpMkLst>
            <pc:docMk/>
            <pc:sldMk cId="83330961" sldId="261"/>
            <ac:cxnSpMk id="212" creationId="{60BAC46F-6274-4985-8B67-B6E30EC03838}"/>
          </ac:cxnSpMkLst>
        </pc:cxnChg>
        <pc:cxnChg chg="mod">
          <ac:chgData name="Steffen Mæland" userId="91cc700e-f9a7-4175-87a2-4d94dd4526a6" providerId="ADAL" clId="{DAA1C06D-9A0D-4235-A82E-BE9641A794EC}" dt="2021-06-14T08:46:46.241" v="1301"/>
          <ac:cxnSpMkLst>
            <pc:docMk/>
            <pc:sldMk cId="83330961" sldId="261"/>
            <ac:cxnSpMk id="213" creationId="{5A6461D6-7A9D-4FFE-9E59-A2E80AC20466}"/>
          </ac:cxnSpMkLst>
        </pc:cxnChg>
        <pc:cxnChg chg="mod">
          <ac:chgData name="Steffen Mæland" userId="91cc700e-f9a7-4175-87a2-4d94dd4526a6" providerId="ADAL" clId="{DAA1C06D-9A0D-4235-A82E-BE9641A794EC}" dt="2021-06-14T08:46:46.241" v="1301"/>
          <ac:cxnSpMkLst>
            <pc:docMk/>
            <pc:sldMk cId="83330961" sldId="261"/>
            <ac:cxnSpMk id="214" creationId="{5702B5DA-515C-4D8B-98F6-B79E95C6A7E8}"/>
          </ac:cxnSpMkLst>
        </pc:cxnChg>
        <pc:cxnChg chg="mod">
          <ac:chgData name="Steffen Mæland" userId="91cc700e-f9a7-4175-87a2-4d94dd4526a6" providerId="ADAL" clId="{DAA1C06D-9A0D-4235-A82E-BE9641A794EC}" dt="2021-06-14T08:46:46.241" v="1301"/>
          <ac:cxnSpMkLst>
            <pc:docMk/>
            <pc:sldMk cId="83330961" sldId="261"/>
            <ac:cxnSpMk id="215" creationId="{78B0495E-2FBD-40F1-AF3D-581038289387}"/>
          </ac:cxnSpMkLst>
        </pc:cxnChg>
        <pc:cxnChg chg="mod">
          <ac:chgData name="Steffen Mæland" userId="91cc700e-f9a7-4175-87a2-4d94dd4526a6" providerId="ADAL" clId="{DAA1C06D-9A0D-4235-A82E-BE9641A794EC}" dt="2021-06-14T08:46:46.241" v="1301"/>
          <ac:cxnSpMkLst>
            <pc:docMk/>
            <pc:sldMk cId="83330961" sldId="261"/>
            <ac:cxnSpMk id="216" creationId="{682BCDBC-1EF8-4CA2-B818-3797F5DB8331}"/>
          </ac:cxnSpMkLst>
        </pc:cxnChg>
        <pc:cxnChg chg="mod">
          <ac:chgData name="Steffen Mæland" userId="91cc700e-f9a7-4175-87a2-4d94dd4526a6" providerId="ADAL" clId="{DAA1C06D-9A0D-4235-A82E-BE9641A794EC}" dt="2021-06-14T08:46:46.241" v="1301"/>
          <ac:cxnSpMkLst>
            <pc:docMk/>
            <pc:sldMk cId="83330961" sldId="261"/>
            <ac:cxnSpMk id="217" creationId="{F8CBA1AF-5F6E-4977-918D-3D250694CEBB}"/>
          </ac:cxnSpMkLst>
        </pc:cxnChg>
        <pc:cxnChg chg="mod">
          <ac:chgData name="Steffen Mæland" userId="91cc700e-f9a7-4175-87a2-4d94dd4526a6" providerId="ADAL" clId="{DAA1C06D-9A0D-4235-A82E-BE9641A794EC}" dt="2021-06-14T08:46:46.241" v="1301"/>
          <ac:cxnSpMkLst>
            <pc:docMk/>
            <pc:sldMk cId="83330961" sldId="261"/>
            <ac:cxnSpMk id="218" creationId="{27FA6438-7566-43D4-92CC-33DD50B916C3}"/>
          </ac:cxnSpMkLst>
        </pc:cxnChg>
        <pc:cxnChg chg="mod">
          <ac:chgData name="Steffen Mæland" userId="91cc700e-f9a7-4175-87a2-4d94dd4526a6" providerId="ADAL" clId="{DAA1C06D-9A0D-4235-A82E-BE9641A794EC}" dt="2021-06-14T08:46:46.241" v="1301"/>
          <ac:cxnSpMkLst>
            <pc:docMk/>
            <pc:sldMk cId="83330961" sldId="261"/>
            <ac:cxnSpMk id="219" creationId="{019F76B9-8838-44BF-BAC2-31FE9B1D0FB1}"/>
          </ac:cxnSpMkLst>
        </pc:cxnChg>
        <pc:cxnChg chg="mod">
          <ac:chgData name="Steffen Mæland" userId="91cc700e-f9a7-4175-87a2-4d94dd4526a6" providerId="ADAL" clId="{DAA1C06D-9A0D-4235-A82E-BE9641A794EC}" dt="2021-06-14T08:46:46.241" v="1301"/>
          <ac:cxnSpMkLst>
            <pc:docMk/>
            <pc:sldMk cId="83330961" sldId="261"/>
            <ac:cxnSpMk id="220" creationId="{5BEF39AF-C28D-4961-85E6-DEE5E9E215E8}"/>
          </ac:cxnSpMkLst>
        </pc:cxnChg>
        <pc:cxnChg chg="mod">
          <ac:chgData name="Steffen Mæland" userId="91cc700e-f9a7-4175-87a2-4d94dd4526a6" providerId="ADAL" clId="{DAA1C06D-9A0D-4235-A82E-BE9641A794EC}" dt="2021-06-14T08:46:46.241" v="1301"/>
          <ac:cxnSpMkLst>
            <pc:docMk/>
            <pc:sldMk cId="83330961" sldId="261"/>
            <ac:cxnSpMk id="221" creationId="{157EA3FB-3137-4F19-AD56-54D17EED1FD0}"/>
          </ac:cxnSpMkLst>
        </pc:cxnChg>
        <pc:cxnChg chg="mod">
          <ac:chgData name="Steffen Mæland" userId="91cc700e-f9a7-4175-87a2-4d94dd4526a6" providerId="ADAL" clId="{DAA1C06D-9A0D-4235-A82E-BE9641A794EC}" dt="2021-06-14T08:46:46.241" v="1301"/>
          <ac:cxnSpMkLst>
            <pc:docMk/>
            <pc:sldMk cId="83330961" sldId="261"/>
            <ac:cxnSpMk id="222" creationId="{5E36A590-40D6-453E-B674-DFAF8DA39F15}"/>
          </ac:cxnSpMkLst>
        </pc:cxnChg>
        <pc:cxnChg chg="mod">
          <ac:chgData name="Steffen Mæland" userId="91cc700e-f9a7-4175-87a2-4d94dd4526a6" providerId="ADAL" clId="{DAA1C06D-9A0D-4235-A82E-BE9641A794EC}" dt="2021-06-14T08:46:46.241" v="1301"/>
          <ac:cxnSpMkLst>
            <pc:docMk/>
            <pc:sldMk cId="83330961" sldId="261"/>
            <ac:cxnSpMk id="223" creationId="{8E40E307-641F-427C-BA8D-9156300ABBF5}"/>
          </ac:cxnSpMkLst>
        </pc:cxnChg>
        <pc:cxnChg chg="mod">
          <ac:chgData name="Steffen Mæland" userId="91cc700e-f9a7-4175-87a2-4d94dd4526a6" providerId="ADAL" clId="{DAA1C06D-9A0D-4235-A82E-BE9641A794EC}" dt="2021-06-14T08:46:46.241" v="1301"/>
          <ac:cxnSpMkLst>
            <pc:docMk/>
            <pc:sldMk cId="83330961" sldId="261"/>
            <ac:cxnSpMk id="224" creationId="{E629101C-3289-49EA-9EF9-C5D6208645A1}"/>
          </ac:cxnSpMkLst>
        </pc:cxnChg>
        <pc:cxnChg chg="mod">
          <ac:chgData name="Steffen Mæland" userId="91cc700e-f9a7-4175-87a2-4d94dd4526a6" providerId="ADAL" clId="{DAA1C06D-9A0D-4235-A82E-BE9641A794EC}" dt="2021-06-14T08:46:46.241" v="1301"/>
          <ac:cxnSpMkLst>
            <pc:docMk/>
            <pc:sldMk cId="83330961" sldId="261"/>
            <ac:cxnSpMk id="225" creationId="{363E67C8-8E10-4ECD-82C7-94C65410F2E0}"/>
          </ac:cxnSpMkLst>
        </pc:cxnChg>
        <pc:cxnChg chg="mod">
          <ac:chgData name="Steffen Mæland" userId="91cc700e-f9a7-4175-87a2-4d94dd4526a6" providerId="ADAL" clId="{DAA1C06D-9A0D-4235-A82E-BE9641A794EC}" dt="2021-06-14T08:46:46.241" v="1301"/>
          <ac:cxnSpMkLst>
            <pc:docMk/>
            <pc:sldMk cId="83330961" sldId="261"/>
            <ac:cxnSpMk id="226" creationId="{8FFDA665-CABF-4733-8B53-AE3BC009662C}"/>
          </ac:cxnSpMkLst>
        </pc:cxnChg>
        <pc:cxnChg chg="mod">
          <ac:chgData name="Steffen Mæland" userId="91cc700e-f9a7-4175-87a2-4d94dd4526a6" providerId="ADAL" clId="{DAA1C06D-9A0D-4235-A82E-BE9641A794EC}" dt="2021-06-14T08:46:46.241" v="1301"/>
          <ac:cxnSpMkLst>
            <pc:docMk/>
            <pc:sldMk cId="83330961" sldId="261"/>
            <ac:cxnSpMk id="227" creationId="{38789D87-3853-4C25-BEC3-063AC812AD6F}"/>
          </ac:cxnSpMkLst>
        </pc:cxnChg>
        <pc:cxnChg chg="mod">
          <ac:chgData name="Steffen Mæland" userId="91cc700e-f9a7-4175-87a2-4d94dd4526a6" providerId="ADAL" clId="{DAA1C06D-9A0D-4235-A82E-BE9641A794EC}" dt="2021-06-14T17:39:19.838" v="4449" actId="165"/>
          <ac:cxnSpMkLst>
            <pc:docMk/>
            <pc:sldMk cId="83330961" sldId="261"/>
            <ac:cxnSpMk id="252" creationId="{C6355268-CD84-4311-9766-27E61586B75D}"/>
          </ac:cxnSpMkLst>
        </pc:cxnChg>
        <pc:cxnChg chg="mod">
          <ac:chgData name="Steffen Mæland" userId="91cc700e-f9a7-4175-87a2-4d94dd4526a6" providerId="ADAL" clId="{DAA1C06D-9A0D-4235-A82E-BE9641A794EC}" dt="2021-06-14T17:39:19.838" v="4449" actId="165"/>
          <ac:cxnSpMkLst>
            <pc:docMk/>
            <pc:sldMk cId="83330961" sldId="261"/>
            <ac:cxnSpMk id="253" creationId="{DFE944C8-7D99-489B-8AAF-A33B58681637}"/>
          </ac:cxnSpMkLst>
        </pc:cxnChg>
        <pc:cxnChg chg="mod">
          <ac:chgData name="Steffen Mæland" userId="91cc700e-f9a7-4175-87a2-4d94dd4526a6" providerId="ADAL" clId="{DAA1C06D-9A0D-4235-A82E-BE9641A794EC}" dt="2021-06-14T17:39:19.838" v="4449" actId="165"/>
          <ac:cxnSpMkLst>
            <pc:docMk/>
            <pc:sldMk cId="83330961" sldId="261"/>
            <ac:cxnSpMk id="254" creationId="{F416B417-201C-40B2-B11A-4F4BD6071639}"/>
          </ac:cxnSpMkLst>
        </pc:cxnChg>
        <pc:cxnChg chg="mod">
          <ac:chgData name="Steffen Mæland" userId="91cc700e-f9a7-4175-87a2-4d94dd4526a6" providerId="ADAL" clId="{DAA1C06D-9A0D-4235-A82E-BE9641A794EC}" dt="2021-06-14T17:39:19.838" v="4449" actId="165"/>
          <ac:cxnSpMkLst>
            <pc:docMk/>
            <pc:sldMk cId="83330961" sldId="261"/>
            <ac:cxnSpMk id="255" creationId="{DF4CC041-31A7-4A5D-B985-F35CA9EB9ED9}"/>
          </ac:cxnSpMkLst>
        </pc:cxnChg>
        <pc:cxnChg chg="mod">
          <ac:chgData name="Steffen Mæland" userId="91cc700e-f9a7-4175-87a2-4d94dd4526a6" providerId="ADAL" clId="{DAA1C06D-9A0D-4235-A82E-BE9641A794EC}" dt="2021-06-14T17:39:19.838" v="4449" actId="165"/>
          <ac:cxnSpMkLst>
            <pc:docMk/>
            <pc:sldMk cId="83330961" sldId="261"/>
            <ac:cxnSpMk id="256" creationId="{34352B75-ED1B-43B7-8579-2E6CB36E4CF5}"/>
          </ac:cxnSpMkLst>
        </pc:cxnChg>
        <pc:cxnChg chg="mod">
          <ac:chgData name="Steffen Mæland" userId="91cc700e-f9a7-4175-87a2-4d94dd4526a6" providerId="ADAL" clId="{DAA1C06D-9A0D-4235-A82E-BE9641A794EC}" dt="2021-06-14T17:39:19.838" v="4449" actId="165"/>
          <ac:cxnSpMkLst>
            <pc:docMk/>
            <pc:sldMk cId="83330961" sldId="261"/>
            <ac:cxnSpMk id="257" creationId="{FC2B00CF-D65F-4588-A14A-D4155A4CB0AB}"/>
          </ac:cxnSpMkLst>
        </pc:cxnChg>
        <pc:cxnChg chg="mod">
          <ac:chgData name="Steffen Mæland" userId="91cc700e-f9a7-4175-87a2-4d94dd4526a6" providerId="ADAL" clId="{DAA1C06D-9A0D-4235-A82E-BE9641A794EC}" dt="2021-06-14T17:39:19.838" v="4449" actId="165"/>
          <ac:cxnSpMkLst>
            <pc:docMk/>
            <pc:sldMk cId="83330961" sldId="261"/>
            <ac:cxnSpMk id="258" creationId="{1FD913DD-0B30-4F74-9F63-7AF93D084313}"/>
          </ac:cxnSpMkLst>
        </pc:cxnChg>
        <pc:cxnChg chg="mod">
          <ac:chgData name="Steffen Mæland" userId="91cc700e-f9a7-4175-87a2-4d94dd4526a6" providerId="ADAL" clId="{DAA1C06D-9A0D-4235-A82E-BE9641A794EC}" dt="2021-06-14T17:39:19.838" v="4449" actId="165"/>
          <ac:cxnSpMkLst>
            <pc:docMk/>
            <pc:sldMk cId="83330961" sldId="261"/>
            <ac:cxnSpMk id="259" creationId="{BE58C028-7358-4853-BDB5-55F380EF5E7F}"/>
          </ac:cxnSpMkLst>
        </pc:cxnChg>
        <pc:cxnChg chg="mod">
          <ac:chgData name="Steffen Mæland" userId="91cc700e-f9a7-4175-87a2-4d94dd4526a6" providerId="ADAL" clId="{DAA1C06D-9A0D-4235-A82E-BE9641A794EC}" dt="2021-06-14T17:39:19.838" v="4449" actId="165"/>
          <ac:cxnSpMkLst>
            <pc:docMk/>
            <pc:sldMk cId="83330961" sldId="261"/>
            <ac:cxnSpMk id="260" creationId="{9639532A-FAE7-4038-A85B-419BBCC48FDD}"/>
          </ac:cxnSpMkLst>
        </pc:cxnChg>
        <pc:cxnChg chg="mod">
          <ac:chgData name="Steffen Mæland" userId="91cc700e-f9a7-4175-87a2-4d94dd4526a6" providerId="ADAL" clId="{DAA1C06D-9A0D-4235-A82E-BE9641A794EC}" dt="2021-06-14T17:39:19.838" v="4449" actId="165"/>
          <ac:cxnSpMkLst>
            <pc:docMk/>
            <pc:sldMk cId="83330961" sldId="261"/>
            <ac:cxnSpMk id="261" creationId="{A41BF284-B446-4555-BC3A-6FCE8DF4B877}"/>
          </ac:cxnSpMkLst>
        </pc:cxnChg>
        <pc:cxnChg chg="mod">
          <ac:chgData name="Steffen Mæland" userId="91cc700e-f9a7-4175-87a2-4d94dd4526a6" providerId="ADAL" clId="{DAA1C06D-9A0D-4235-A82E-BE9641A794EC}" dt="2021-06-14T17:39:19.838" v="4449" actId="165"/>
          <ac:cxnSpMkLst>
            <pc:docMk/>
            <pc:sldMk cId="83330961" sldId="261"/>
            <ac:cxnSpMk id="262" creationId="{E6CFD862-2647-4196-8E6D-87C57BEB57D7}"/>
          </ac:cxnSpMkLst>
        </pc:cxnChg>
        <pc:cxnChg chg="mod">
          <ac:chgData name="Steffen Mæland" userId="91cc700e-f9a7-4175-87a2-4d94dd4526a6" providerId="ADAL" clId="{DAA1C06D-9A0D-4235-A82E-BE9641A794EC}" dt="2021-06-14T17:39:19.838" v="4449" actId="165"/>
          <ac:cxnSpMkLst>
            <pc:docMk/>
            <pc:sldMk cId="83330961" sldId="261"/>
            <ac:cxnSpMk id="263" creationId="{EA318105-3730-4B44-A349-BCCAE73B4DC9}"/>
          </ac:cxnSpMkLst>
        </pc:cxnChg>
        <pc:cxnChg chg="mod">
          <ac:chgData name="Steffen Mæland" userId="91cc700e-f9a7-4175-87a2-4d94dd4526a6" providerId="ADAL" clId="{DAA1C06D-9A0D-4235-A82E-BE9641A794EC}" dt="2021-06-14T17:39:19.838" v="4449" actId="165"/>
          <ac:cxnSpMkLst>
            <pc:docMk/>
            <pc:sldMk cId="83330961" sldId="261"/>
            <ac:cxnSpMk id="264" creationId="{CE7EB6BF-5115-44EB-B16B-7CC767B0D0A1}"/>
          </ac:cxnSpMkLst>
        </pc:cxnChg>
        <pc:cxnChg chg="mod">
          <ac:chgData name="Steffen Mæland" userId="91cc700e-f9a7-4175-87a2-4d94dd4526a6" providerId="ADAL" clId="{DAA1C06D-9A0D-4235-A82E-BE9641A794EC}" dt="2021-06-14T17:39:19.838" v="4449" actId="165"/>
          <ac:cxnSpMkLst>
            <pc:docMk/>
            <pc:sldMk cId="83330961" sldId="261"/>
            <ac:cxnSpMk id="265" creationId="{62E42AF2-2EBD-490B-9CC8-50CBE71EB4B0}"/>
          </ac:cxnSpMkLst>
        </pc:cxnChg>
        <pc:cxnChg chg="mod">
          <ac:chgData name="Steffen Mæland" userId="91cc700e-f9a7-4175-87a2-4d94dd4526a6" providerId="ADAL" clId="{DAA1C06D-9A0D-4235-A82E-BE9641A794EC}" dt="2021-06-14T17:39:19.838" v="4449" actId="165"/>
          <ac:cxnSpMkLst>
            <pc:docMk/>
            <pc:sldMk cId="83330961" sldId="261"/>
            <ac:cxnSpMk id="266" creationId="{81CF653B-DA44-4E6D-9A5A-2A43A9231C95}"/>
          </ac:cxnSpMkLst>
        </pc:cxnChg>
        <pc:cxnChg chg="mod">
          <ac:chgData name="Steffen Mæland" userId="91cc700e-f9a7-4175-87a2-4d94dd4526a6" providerId="ADAL" clId="{DAA1C06D-9A0D-4235-A82E-BE9641A794EC}" dt="2021-06-14T08:46:46.241" v="1301"/>
          <ac:cxnSpMkLst>
            <pc:docMk/>
            <pc:sldMk cId="83330961" sldId="261"/>
            <ac:cxnSpMk id="282" creationId="{AEE418D8-B335-4673-858B-74784E97B898}"/>
          </ac:cxnSpMkLst>
        </pc:cxnChg>
        <pc:cxnChg chg="mod">
          <ac:chgData name="Steffen Mæland" userId="91cc700e-f9a7-4175-87a2-4d94dd4526a6" providerId="ADAL" clId="{DAA1C06D-9A0D-4235-A82E-BE9641A794EC}" dt="2021-06-14T08:46:46.241" v="1301"/>
          <ac:cxnSpMkLst>
            <pc:docMk/>
            <pc:sldMk cId="83330961" sldId="261"/>
            <ac:cxnSpMk id="283" creationId="{2AD70A9E-2C31-4A1C-9133-06CCC1E45BB6}"/>
          </ac:cxnSpMkLst>
        </pc:cxnChg>
        <pc:cxnChg chg="mod">
          <ac:chgData name="Steffen Mæland" userId="91cc700e-f9a7-4175-87a2-4d94dd4526a6" providerId="ADAL" clId="{DAA1C06D-9A0D-4235-A82E-BE9641A794EC}" dt="2021-06-14T08:46:46.241" v="1301"/>
          <ac:cxnSpMkLst>
            <pc:docMk/>
            <pc:sldMk cId="83330961" sldId="261"/>
            <ac:cxnSpMk id="284" creationId="{24536662-54F1-4A91-B5EA-57717EBD592E}"/>
          </ac:cxnSpMkLst>
        </pc:cxnChg>
        <pc:cxnChg chg="mod">
          <ac:chgData name="Steffen Mæland" userId="91cc700e-f9a7-4175-87a2-4d94dd4526a6" providerId="ADAL" clId="{DAA1C06D-9A0D-4235-A82E-BE9641A794EC}" dt="2021-06-14T08:46:46.241" v="1301"/>
          <ac:cxnSpMkLst>
            <pc:docMk/>
            <pc:sldMk cId="83330961" sldId="261"/>
            <ac:cxnSpMk id="285" creationId="{2BAB694C-A1D7-40D8-A0D1-DE0B86680A32}"/>
          </ac:cxnSpMkLst>
        </pc:cxnChg>
        <pc:cxnChg chg="mod">
          <ac:chgData name="Steffen Mæland" userId="91cc700e-f9a7-4175-87a2-4d94dd4526a6" providerId="ADAL" clId="{DAA1C06D-9A0D-4235-A82E-BE9641A794EC}" dt="2021-06-14T08:46:46.241" v="1301"/>
          <ac:cxnSpMkLst>
            <pc:docMk/>
            <pc:sldMk cId="83330961" sldId="261"/>
            <ac:cxnSpMk id="286" creationId="{5EFC9AEA-A37D-445B-82FC-6A96D6224BF1}"/>
          </ac:cxnSpMkLst>
        </pc:cxnChg>
        <pc:cxnChg chg="mod">
          <ac:chgData name="Steffen Mæland" userId="91cc700e-f9a7-4175-87a2-4d94dd4526a6" providerId="ADAL" clId="{DAA1C06D-9A0D-4235-A82E-BE9641A794EC}" dt="2021-06-14T08:46:46.241" v="1301"/>
          <ac:cxnSpMkLst>
            <pc:docMk/>
            <pc:sldMk cId="83330961" sldId="261"/>
            <ac:cxnSpMk id="287" creationId="{58633B17-21FB-4C9C-9ACC-BC09B48BEBA8}"/>
          </ac:cxnSpMkLst>
        </pc:cxnChg>
        <pc:cxnChg chg="mod">
          <ac:chgData name="Steffen Mæland" userId="91cc700e-f9a7-4175-87a2-4d94dd4526a6" providerId="ADAL" clId="{DAA1C06D-9A0D-4235-A82E-BE9641A794EC}" dt="2021-06-14T08:46:46.241" v="1301"/>
          <ac:cxnSpMkLst>
            <pc:docMk/>
            <pc:sldMk cId="83330961" sldId="261"/>
            <ac:cxnSpMk id="288" creationId="{086668C3-B7A3-4E81-B097-C6BA6B800FF2}"/>
          </ac:cxnSpMkLst>
        </pc:cxnChg>
        <pc:cxnChg chg="mod">
          <ac:chgData name="Steffen Mæland" userId="91cc700e-f9a7-4175-87a2-4d94dd4526a6" providerId="ADAL" clId="{DAA1C06D-9A0D-4235-A82E-BE9641A794EC}" dt="2021-06-14T08:46:46.241" v="1301"/>
          <ac:cxnSpMkLst>
            <pc:docMk/>
            <pc:sldMk cId="83330961" sldId="261"/>
            <ac:cxnSpMk id="289" creationId="{2C79EDA8-A4EE-4B23-B5F6-17777ECE2015}"/>
          </ac:cxnSpMkLst>
        </pc:cxnChg>
        <pc:cxnChg chg="mod">
          <ac:chgData name="Steffen Mæland" userId="91cc700e-f9a7-4175-87a2-4d94dd4526a6" providerId="ADAL" clId="{DAA1C06D-9A0D-4235-A82E-BE9641A794EC}" dt="2021-06-14T08:46:46.241" v="1301"/>
          <ac:cxnSpMkLst>
            <pc:docMk/>
            <pc:sldMk cId="83330961" sldId="261"/>
            <ac:cxnSpMk id="290" creationId="{8F46011A-770D-46A5-897E-63EC59DE0DFD}"/>
          </ac:cxnSpMkLst>
        </pc:cxnChg>
        <pc:cxnChg chg="mod">
          <ac:chgData name="Steffen Mæland" userId="91cc700e-f9a7-4175-87a2-4d94dd4526a6" providerId="ADAL" clId="{DAA1C06D-9A0D-4235-A82E-BE9641A794EC}" dt="2021-06-14T08:46:46.241" v="1301"/>
          <ac:cxnSpMkLst>
            <pc:docMk/>
            <pc:sldMk cId="83330961" sldId="261"/>
            <ac:cxnSpMk id="304" creationId="{DD59C526-F3C4-4806-94A5-6C50D3A4199A}"/>
          </ac:cxnSpMkLst>
        </pc:cxnChg>
        <pc:cxnChg chg="mod">
          <ac:chgData name="Steffen Mæland" userId="91cc700e-f9a7-4175-87a2-4d94dd4526a6" providerId="ADAL" clId="{DAA1C06D-9A0D-4235-A82E-BE9641A794EC}" dt="2021-06-14T08:46:46.241" v="1301"/>
          <ac:cxnSpMkLst>
            <pc:docMk/>
            <pc:sldMk cId="83330961" sldId="261"/>
            <ac:cxnSpMk id="305" creationId="{FEAEDA5E-92BC-48AD-B17D-4750A4458210}"/>
          </ac:cxnSpMkLst>
        </pc:cxnChg>
        <pc:cxnChg chg="mod">
          <ac:chgData name="Steffen Mæland" userId="91cc700e-f9a7-4175-87a2-4d94dd4526a6" providerId="ADAL" clId="{DAA1C06D-9A0D-4235-A82E-BE9641A794EC}" dt="2021-06-14T08:46:46.241" v="1301"/>
          <ac:cxnSpMkLst>
            <pc:docMk/>
            <pc:sldMk cId="83330961" sldId="261"/>
            <ac:cxnSpMk id="306" creationId="{FD1455C4-481C-46CB-808A-2B47132454CD}"/>
          </ac:cxnSpMkLst>
        </pc:cxnChg>
        <pc:cxnChg chg="mod">
          <ac:chgData name="Steffen Mæland" userId="91cc700e-f9a7-4175-87a2-4d94dd4526a6" providerId="ADAL" clId="{DAA1C06D-9A0D-4235-A82E-BE9641A794EC}" dt="2021-06-14T08:46:46.241" v="1301"/>
          <ac:cxnSpMkLst>
            <pc:docMk/>
            <pc:sldMk cId="83330961" sldId="261"/>
            <ac:cxnSpMk id="307" creationId="{EE28936B-B364-4FF8-98C8-C9AADB062C6E}"/>
          </ac:cxnSpMkLst>
        </pc:cxnChg>
        <pc:cxnChg chg="mod">
          <ac:chgData name="Steffen Mæland" userId="91cc700e-f9a7-4175-87a2-4d94dd4526a6" providerId="ADAL" clId="{DAA1C06D-9A0D-4235-A82E-BE9641A794EC}" dt="2021-06-14T08:46:46.241" v="1301"/>
          <ac:cxnSpMkLst>
            <pc:docMk/>
            <pc:sldMk cId="83330961" sldId="261"/>
            <ac:cxnSpMk id="308" creationId="{05778716-E6EE-4D8E-8896-8F0502822139}"/>
          </ac:cxnSpMkLst>
        </pc:cxnChg>
        <pc:cxnChg chg="mod">
          <ac:chgData name="Steffen Mæland" userId="91cc700e-f9a7-4175-87a2-4d94dd4526a6" providerId="ADAL" clId="{DAA1C06D-9A0D-4235-A82E-BE9641A794EC}" dt="2021-06-14T08:46:46.241" v="1301"/>
          <ac:cxnSpMkLst>
            <pc:docMk/>
            <pc:sldMk cId="83330961" sldId="261"/>
            <ac:cxnSpMk id="309" creationId="{BA5DEFB7-C400-4CE8-94D3-CCB3C1013E28}"/>
          </ac:cxnSpMkLst>
        </pc:cxnChg>
        <pc:cxnChg chg="mod">
          <ac:chgData name="Steffen Mæland" userId="91cc700e-f9a7-4175-87a2-4d94dd4526a6" providerId="ADAL" clId="{DAA1C06D-9A0D-4235-A82E-BE9641A794EC}" dt="2021-06-14T08:46:46.241" v="1301"/>
          <ac:cxnSpMkLst>
            <pc:docMk/>
            <pc:sldMk cId="83330961" sldId="261"/>
            <ac:cxnSpMk id="310" creationId="{835EBCD1-C21D-4BC6-BC3C-2BFFD042C8C0}"/>
          </ac:cxnSpMkLst>
        </pc:cxnChg>
        <pc:cxnChg chg="mod">
          <ac:chgData name="Steffen Mæland" userId="91cc700e-f9a7-4175-87a2-4d94dd4526a6" providerId="ADAL" clId="{DAA1C06D-9A0D-4235-A82E-BE9641A794EC}" dt="2021-06-14T08:46:46.241" v="1301"/>
          <ac:cxnSpMkLst>
            <pc:docMk/>
            <pc:sldMk cId="83330961" sldId="261"/>
            <ac:cxnSpMk id="311" creationId="{2B54FE96-3018-40E3-A273-155D0CF56D91}"/>
          </ac:cxnSpMkLst>
        </pc:cxnChg>
        <pc:cxnChg chg="mod">
          <ac:chgData name="Steffen Mæland" userId="91cc700e-f9a7-4175-87a2-4d94dd4526a6" providerId="ADAL" clId="{DAA1C06D-9A0D-4235-A82E-BE9641A794EC}" dt="2021-06-14T08:46:46.241" v="1301"/>
          <ac:cxnSpMkLst>
            <pc:docMk/>
            <pc:sldMk cId="83330961" sldId="261"/>
            <ac:cxnSpMk id="312" creationId="{4E3B2EBE-DADD-46F2-A5F3-48D72D4A7630}"/>
          </ac:cxnSpMkLst>
        </pc:cxnChg>
        <pc:cxnChg chg="mod">
          <ac:chgData name="Steffen Mæland" userId="91cc700e-f9a7-4175-87a2-4d94dd4526a6" providerId="ADAL" clId="{DAA1C06D-9A0D-4235-A82E-BE9641A794EC}" dt="2021-06-14T08:46:46.241" v="1301"/>
          <ac:cxnSpMkLst>
            <pc:docMk/>
            <pc:sldMk cId="83330961" sldId="261"/>
            <ac:cxnSpMk id="313" creationId="{69AB7C97-016C-4206-B99C-E9848007C563}"/>
          </ac:cxnSpMkLst>
        </pc:cxnChg>
        <pc:cxnChg chg="add mod">
          <ac:chgData name="Steffen Mæland" userId="91cc700e-f9a7-4175-87a2-4d94dd4526a6" providerId="ADAL" clId="{DAA1C06D-9A0D-4235-A82E-BE9641A794EC}" dt="2021-06-14T18:27:15.696" v="4636" actId="693"/>
          <ac:cxnSpMkLst>
            <pc:docMk/>
            <pc:sldMk cId="83330961" sldId="261"/>
            <ac:cxnSpMk id="314" creationId="{C6BACBEA-7B0A-4FD4-A959-AE394DDEB616}"/>
          </ac:cxnSpMkLst>
        </pc:cxnChg>
        <pc:cxnChg chg="add mod">
          <ac:chgData name="Steffen Mæland" userId="91cc700e-f9a7-4175-87a2-4d94dd4526a6" providerId="ADAL" clId="{DAA1C06D-9A0D-4235-A82E-BE9641A794EC}" dt="2021-06-14T18:27:15.696" v="4636" actId="693"/>
          <ac:cxnSpMkLst>
            <pc:docMk/>
            <pc:sldMk cId="83330961" sldId="261"/>
            <ac:cxnSpMk id="315" creationId="{D1B2A929-9479-42C7-8389-087BBC9B023B}"/>
          </ac:cxnSpMkLst>
        </pc:cxnChg>
      </pc:sldChg>
      <pc:sldChg chg="addSp delSp modSp mod modTransition">
        <pc:chgData name="Steffen Mæland" userId="91cc700e-f9a7-4175-87a2-4d94dd4526a6" providerId="ADAL" clId="{DAA1C06D-9A0D-4235-A82E-BE9641A794EC}" dt="2021-06-15T13:34:45.973" v="6971"/>
        <pc:sldMkLst>
          <pc:docMk/>
          <pc:sldMk cId="3996349163" sldId="262"/>
        </pc:sldMkLst>
        <pc:spChg chg="add mod">
          <ac:chgData name="Steffen Mæland" userId="91cc700e-f9a7-4175-87a2-4d94dd4526a6" providerId="ADAL" clId="{DAA1C06D-9A0D-4235-A82E-BE9641A794EC}" dt="2021-06-15T08:35:00.344" v="6288" actId="20577"/>
          <ac:spMkLst>
            <pc:docMk/>
            <pc:sldMk cId="3996349163" sldId="262"/>
            <ac:spMk id="2" creationId="{B414D857-EE57-46DB-9175-F7F936F3D320}"/>
          </ac:spMkLst>
        </pc:spChg>
        <pc:spChg chg="mod">
          <ac:chgData name="Steffen Mæland" userId="91cc700e-f9a7-4175-87a2-4d94dd4526a6" providerId="ADAL" clId="{DAA1C06D-9A0D-4235-A82E-BE9641A794EC}" dt="2021-06-14T10:05:54.587" v="2038"/>
          <ac:spMkLst>
            <pc:docMk/>
            <pc:sldMk cId="3996349163" sldId="262"/>
            <ac:spMk id="3" creationId="{DFE6FE18-9E0E-3E4A-9C8F-6BF097735A61}"/>
          </ac:spMkLst>
        </pc:spChg>
        <pc:spChg chg="add del mod">
          <ac:chgData name="Steffen Mæland" userId="91cc700e-f9a7-4175-87a2-4d94dd4526a6" providerId="ADAL" clId="{DAA1C06D-9A0D-4235-A82E-BE9641A794EC}" dt="2021-06-14T18:32:25.938" v="4725" actId="478"/>
          <ac:spMkLst>
            <pc:docMk/>
            <pc:sldMk cId="3996349163" sldId="262"/>
            <ac:spMk id="4" creationId="{D3D47929-A482-445E-B811-86CB25B902DC}"/>
          </ac:spMkLst>
        </pc:spChg>
        <pc:spChg chg="mod">
          <ac:chgData name="Steffen Mæland" userId="91cc700e-f9a7-4175-87a2-4d94dd4526a6" providerId="ADAL" clId="{DAA1C06D-9A0D-4235-A82E-BE9641A794EC}" dt="2021-06-15T09:12:40.146" v="6351" actId="20577"/>
          <ac:spMkLst>
            <pc:docMk/>
            <pc:sldMk cId="3996349163" sldId="262"/>
            <ac:spMk id="6" creationId="{9BD61A26-8817-734C-BEA4-DD8D46B8978D}"/>
          </ac:spMkLst>
        </pc:spChg>
        <pc:spChg chg="add del mod">
          <ac:chgData name="Steffen Mæland" userId="91cc700e-f9a7-4175-87a2-4d94dd4526a6" providerId="ADAL" clId="{DAA1C06D-9A0D-4235-A82E-BE9641A794EC}" dt="2021-06-14T18:32:23.931" v="4724" actId="478"/>
          <ac:spMkLst>
            <pc:docMk/>
            <pc:sldMk cId="3996349163" sldId="262"/>
            <ac:spMk id="7" creationId="{0D4EE7E2-850B-44AC-A6BB-54B5FDFBB077}"/>
          </ac:spMkLst>
        </pc:spChg>
        <pc:spChg chg="add del mod">
          <ac:chgData name="Steffen Mæland" userId="91cc700e-f9a7-4175-87a2-4d94dd4526a6" providerId="ADAL" clId="{DAA1C06D-9A0D-4235-A82E-BE9641A794EC}" dt="2021-06-14T19:33:20.554" v="5323" actId="478"/>
          <ac:spMkLst>
            <pc:docMk/>
            <pc:sldMk cId="3996349163" sldId="262"/>
            <ac:spMk id="9" creationId="{8B971784-2868-4F7B-B189-706B90DE480D}"/>
          </ac:spMkLst>
        </pc:spChg>
        <pc:spChg chg="add mod">
          <ac:chgData name="Steffen Mæland" userId="91cc700e-f9a7-4175-87a2-4d94dd4526a6" providerId="ADAL" clId="{DAA1C06D-9A0D-4235-A82E-BE9641A794EC}" dt="2021-06-15T08:34:17.594" v="6254" actId="404"/>
          <ac:spMkLst>
            <pc:docMk/>
            <pc:sldMk cId="3996349163" sldId="262"/>
            <ac:spMk id="11" creationId="{8C13D40A-E960-4DA9-9166-A3CAC189304B}"/>
          </ac:spMkLst>
        </pc:spChg>
        <pc:graphicFrameChg chg="add mod modGraphic">
          <ac:chgData name="Steffen Mæland" userId="91cc700e-f9a7-4175-87a2-4d94dd4526a6" providerId="ADAL" clId="{DAA1C06D-9A0D-4235-A82E-BE9641A794EC}" dt="2021-06-15T09:02:00.830" v="6340" actId="122"/>
          <ac:graphicFrameMkLst>
            <pc:docMk/>
            <pc:sldMk cId="3996349163" sldId="262"/>
            <ac:graphicFrameMk id="10" creationId="{FCCEF8F9-C0BB-46F9-B874-C1BFBB1544AE}"/>
          </ac:graphicFrameMkLst>
        </pc:graphicFrameChg>
        <pc:picChg chg="add del mod ord">
          <ac:chgData name="Steffen Mæland" userId="91cc700e-f9a7-4175-87a2-4d94dd4526a6" providerId="ADAL" clId="{DAA1C06D-9A0D-4235-A82E-BE9641A794EC}" dt="2021-06-14T10:17:34.562" v="2319" actId="478"/>
          <ac:picMkLst>
            <pc:docMk/>
            <pc:sldMk cId="3996349163" sldId="262"/>
            <ac:picMk id="7" creationId="{44931A08-026D-40D5-A665-83EC82DCA66D}"/>
          </ac:picMkLst>
        </pc:picChg>
      </pc:sldChg>
      <pc:sldChg chg="addSp delSp modSp mod modTransition">
        <pc:chgData name="Steffen Mæland" userId="91cc700e-f9a7-4175-87a2-4d94dd4526a6" providerId="ADAL" clId="{DAA1C06D-9A0D-4235-A82E-BE9641A794EC}" dt="2021-06-15T13:34:45.973" v="6971"/>
        <pc:sldMkLst>
          <pc:docMk/>
          <pc:sldMk cId="341059226" sldId="263"/>
        </pc:sldMkLst>
        <pc:spChg chg="add del mod">
          <ac:chgData name="Steffen Mæland" userId="91cc700e-f9a7-4175-87a2-4d94dd4526a6" providerId="ADAL" clId="{DAA1C06D-9A0D-4235-A82E-BE9641A794EC}" dt="2021-06-14T11:58:51.366" v="3222"/>
          <ac:spMkLst>
            <pc:docMk/>
            <pc:sldMk cId="341059226" sldId="263"/>
            <ac:spMk id="2" creationId="{77D07938-4F00-4606-9CF0-EFF69F0F9B4F}"/>
          </ac:spMkLst>
        </pc:spChg>
        <pc:spChg chg="mod">
          <ac:chgData name="Steffen Mæland" userId="91cc700e-f9a7-4175-87a2-4d94dd4526a6" providerId="ADAL" clId="{DAA1C06D-9A0D-4235-A82E-BE9641A794EC}" dt="2021-06-14T18:50:25.571" v="4743"/>
          <ac:spMkLst>
            <pc:docMk/>
            <pc:sldMk cId="341059226" sldId="263"/>
            <ac:spMk id="3" creationId="{40925867-9103-6844-803C-F06ADDBAB5B5}"/>
          </ac:spMkLst>
        </pc:spChg>
        <pc:spChg chg="mod">
          <ac:chgData name="Steffen Mæland" userId="91cc700e-f9a7-4175-87a2-4d94dd4526a6" providerId="ADAL" clId="{DAA1C06D-9A0D-4235-A82E-BE9641A794EC}" dt="2021-06-15T09:12:44.511" v="6353" actId="20577"/>
          <ac:spMkLst>
            <pc:docMk/>
            <pc:sldMk cId="341059226" sldId="263"/>
            <ac:spMk id="5" creationId="{5EF62D07-9530-2045-8576-F313AD944EC4}"/>
          </ac:spMkLst>
        </pc:spChg>
        <pc:spChg chg="add mod">
          <ac:chgData name="Steffen Mæland" userId="91cc700e-f9a7-4175-87a2-4d94dd4526a6" providerId="ADAL" clId="{DAA1C06D-9A0D-4235-A82E-BE9641A794EC}" dt="2021-06-14T20:36:09.347" v="5967" actId="20577"/>
          <ac:spMkLst>
            <pc:docMk/>
            <pc:sldMk cId="341059226" sldId="263"/>
            <ac:spMk id="6" creationId="{A71CFF9E-B245-4FB7-A358-682324209660}"/>
          </ac:spMkLst>
        </pc:spChg>
        <pc:spChg chg="add mod">
          <ac:chgData name="Steffen Mæland" userId="91cc700e-f9a7-4175-87a2-4d94dd4526a6" providerId="ADAL" clId="{DAA1C06D-9A0D-4235-A82E-BE9641A794EC}" dt="2021-06-14T20:21:07.252" v="5690" actId="20577"/>
          <ac:spMkLst>
            <pc:docMk/>
            <pc:sldMk cId="341059226" sldId="263"/>
            <ac:spMk id="9" creationId="{982E13ED-C9E9-4E83-A77B-451EAFE819F8}"/>
          </ac:spMkLst>
        </pc:spChg>
        <pc:picChg chg="add del mod">
          <ac:chgData name="Steffen Mæland" userId="91cc700e-f9a7-4175-87a2-4d94dd4526a6" providerId="ADAL" clId="{DAA1C06D-9A0D-4235-A82E-BE9641A794EC}" dt="2021-06-14T20:21:43.519" v="5699" actId="478"/>
          <ac:picMkLst>
            <pc:docMk/>
            <pc:sldMk cId="341059226" sldId="263"/>
            <ac:picMk id="8" creationId="{7BD1A4FB-33DC-49C6-992B-923C24B85BE4}"/>
          </ac:picMkLst>
        </pc:picChg>
      </pc:sldChg>
      <pc:sldChg chg="addSp delSp modSp add mod modTransition">
        <pc:chgData name="Steffen Mæland" userId="91cc700e-f9a7-4175-87a2-4d94dd4526a6" providerId="ADAL" clId="{DAA1C06D-9A0D-4235-A82E-BE9641A794EC}" dt="2021-06-15T13:34:45.973" v="6971"/>
        <pc:sldMkLst>
          <pc:docMk/>
          <pc:sldMk cId="1464633621" sldId="264"/>
        </pc:sldMkLst>
        <pc:spChg chg="del">
          <ac:chgData name="Steffen Mæland" userId="91cc700e-f9a7-4175-87a2-4d94dd4526a6" providerId="ADAL" clId="{DAA1C06D-9A0D-4235-A82E-BE9641A794EC}" dt="2021-06-14T07:52:18.332" v="102" actId="478"/>
          <ac:spMkLst>
            <pc:docMk/>
            <pc:sldMk cId="1464633621" sldId="264"/>
            <ac:spMk id="3" creationId="{56070AE1-E5D9-9040-AC2A-CB5DD83B7912}"/>
          </ac:spMkLst>
        </pc:spChg>
        <pc:spChg chg="mod">
          <ac:chgData name="Steffen Mæland" userId="91cc700e-f9a7-4175-87a2-4d94dd4526a6" providerId="ADAL" clId="{DAA1C06D-9A0D-4235-A82E-BE9641A794EC}" dt="2021-06-15T08:16:11.760" v="5968" actId="20577"/>
          <ac:spMkLst>
            <pc:docMk/>
            <pc:sldMk cId="1464633621" sldId="264"/>
            <ac:spMk id="4" creationId="{EEF774D5-8E1F-6744-9E49-DB689041ADBF}"/>
          </ac:spMkLst>
        </pc:spChg>
        <pc:spChg chg="del">
          <ac:chgData name="Steffen Mæland" userId="91cc700e-f9a7-4175-87a2-4d94dd4526a6" providerId="ADAL" clId="{DAA1C06D-9A0D-4235-A82E-BE9641A794EC}" dt="2021-06-14T07:52:19.841" v="103" actId="478"/>
          <ac:spMkLst>
            <pc:docMk/>
            <pc:sldMk cId="1464633621" sldId="264"/>
            <ac:spMk id="5" creationId="{9044B02F-EACB-954E-B8D8-4DA1E922AB24}"/>
          </ac:spMkLst>
        </pc:spChg>
        <pc:spChg chg="add mod">
          <ac:chgData name="Steffen Mæland" userId="91cc700e-f9a7-4175-87a2-4d94dd4526a6" providerId="ADAL" clId="{DAA1C06D-9A0D-4235-A82E-BE9641A794EC}" dt="2021-06-14T18:57:22.388" v="4909" actId="1076"/>
          <ac:spMkLst>
            <pc:docMk/>
            <pc:sldMk cId="1464633621" sldId="264"/>
            <ac:spMk id="6" creationId="{B98F45C8-A804-477F-B915-CAE052D8A22E}"/>
          </ac:spMkLst>
        </pc:spChg>
        <pc:spChg chg="mod">
          <ac:chgData name="Steffen Mæland" userId="91cc700e-f9a7-4175-87a2-4d94dd4526a6" providerId="ADAL" clId="{DAA1C06D-9A0D-4235-A82E-BE9641A794EC}" dt="2021-06-15T08:16:22.758" v="5975" actId="1036"/>
          <ac:spMkLst>
            <pc:docMk/>
            <pc:sldMk cId="1464633621" sldId="264"/>
            <ac:spMk id="11" creationId="{0C501917-BF0A-C54B-AB4E-B0C62C356E93}"/>
          </ac:spMkLst>
        </pc:spChg>
        <pc:picChg chg="add del mod">
          <ac:chgData name="Steffen Mæland" userId="91cc700e-f9a7-4175-87a2-4d94dd4526a6" providerId="ADAL" clId="{DAA1C06D-9A0D-4235-A82E-BE9641A794EC}" dt="2021-06-14T07:52:14.743" v="101" actId="478"/>
          <ac:picMkLst>
            <pc:docMk/>
            <pc:sldMk cId="1464633621" sldId="264"/>
            <ac:picMk id="6" creationId="{27751944-DF2F-42F3-9DEA-3B3A65810A04}"/>
          </ac:picMkLst>
        </pc:picChg>
        <pc:picChg chg="add mod">
          <ac:chgData name="Steffen Mæland" userId="91cc700e-f9a7-4175-87a2-4d94dd4526a6" providerId="ADAL" clId="{DAA1C06D-9A0D-4235-A82E-BE9641A794EC}" dt="2021-06-14T18:57:00.844" v="4907" actId="1076"/>
          <ac:picMkLst>
            <pc:docMk/>
            <pc:sldMk cId="1464633621" sldId="264"/>
            <ac:picMk id="8" creationId="{7D6FBA19-502E-445A-A389-15F8FFD6A08B}"/>
          </ac:picMkLst>
        </pc:picChg>
      </pc:sldChg>
      <pc:sldChg chg="addSp delSp modSp add mod modTransition">
        <pc:chgData name="Steffen Mæland" userId="91cc700e-f9a7-4175-87a2-4d94dd4526a6" providerId="ADAL" clId="{DAA1C06D-9A0D-4235-A82E-BE9641A794EC}" dt="2021-06-15T13:34:45.973" v="6971"/>
        <pc:sldMkLst>
          <pc:docMk/>
          <pc:sldMk cId="3318810729" sldId="265"/>
        </pc:sldMkLst>
        <pc:spChg chg="mod">
          <ac:chgData name="Steffen Mæland" userId="91cc700e-f9a7-4175-87a2-4d94dd4526a6" providerId="ADAL" clId="{DAA1C06D-9A0D-4235-A82E-BE9641A794EC}" dt="2021-06-15T08:55:54.193" v="6289" actId="948"/>
          <ac:spMkLst>
            <pc:docMk/>
            <pc:sldMk cId="3318810729" sldId="265"/>
            <ac:spMk id="2" creationId="{330CC3CE-9202-4BB7-8BF9-B696FD255083}"/>
          </ac:spMkLst>
        </pc:spChg>
        <pc:spChg chg="mod">
          <ac:chgData name="Steffen Mæland" userId="91cc700e-f9a7-4175-87a2-4d94dd4526a6" providerId="ADAL" clId="{DAA1C06D-9A0D-4235-A82E-BE9641A794EC}" dt="2021-06-15T09:12:36.187" v="6349" actId="20577"/>
          <ac:spMkLst>
            <pc:docMk/>
            <pc:sldMk cId="3318810729" sldId="265"/>
            <ac:spMk id="5" creationId="{2ADB6E1F-BFF3-5141-AA36-25E897EA4384}"/>
          </ac:spMkLst>
        </pc:spChg>
        <pc:spChg chg="add del mod">
          <ac:chgData name="Steffen Mæland" userId="91cc700e-f9a7-4175-87a2-4d94dd4526a6" providerId="ADAL" clId="{DAA1C06D-9A0D-4235-A82E-BE9641A794EC}" dt="2021-06-14T11:04:47.719" v="2580"/>
          <ac:spMkLst>
            <pc:docMk/>
            <pc:sldMk cId="3318810729" sldId="265"/>
            <ac:spMk id="71" creationId="{81134BD3-F932-4DC1-AF61-DF3B1244BBA4}"/>
          </ac:spMkLst>
        </pc:spChg>
        <pc:spChg chg="add del mod">
          <ac:chgData name="Steffen Mæland" userId="91cc700e-f9a7-4175-87a2-4d94dd4526a6" providerId="ADAL" clId="{DAA1C06D-9A0D-4235-A82E-BE9641A794EC}" dt="2021-06-14T11:04:47.719" v="2580"/>
          <ac:spMkLst>
            <pc:docMk/>
            <pc:sldMk cId="3318810729" sldId="265"/>
            <ac:spMk id="72" creationId="{515D9B47-1FED-4BA2-B495-A4C173AA074C}"/>
          </ac:spMkLst>
        </pc:spChg>
        <pc:spChg chg="add del mod">
          <ac:chgData name="Steffen Mæland" userId="91cc700e-f9a7-4175-87a2-4d94dd4526a6" providerId="ADAL" clId="{DAA1C06D-9A0D-4235-A82E-BE9641A794EC}" dt="2021-06-14T11:04:47.719" v="2580"/>
          <ac:spMkLst>
            <pc:docMk/>
            <pc:sldMk cId="3318810729" sldId="265"/>
            <ac:spMk id="73" creationId="{5594E7FD-9AFB-4714-9E94-BC50918ECB01}"/>
          </ac:spMkLst>
        </pc:spChg>
        <pc:spChg chg="add del mod">
          <ac:chgData name="Steffen Mæland" userId="91cc700e-f9a7-4175-87a2-4d94dd4526a6" providerId="ADAL" clId="{DAA1C06D-9A0D-4235-A82E-BE9641A794EC}" dt="2021-06-14T11:04:47.719" v="2580"/>
          <ac:spMkLst>
            <pc:docMk/>
            <pc:sldMk cId="3318810729" sldId="265"/>
            <ac:spMk id="74" creationId="{056C7BEF-A041-442D-B8B0-B15FF0975C30}"/>
          </ac:spMkLst>
        </pc:spChg>
        <pc:spChg chg="add del mod">
          <ac:chgData name="Steffen Mæland" userId="91cc700e-f9a7-4175-87a2-4d94dd4526a6" providerId="ADAL" clId="{DAA1C06D-9A0D-4235-A82E-BE9641A794EC}" dt="2021-06-14T11:04:47.719" v="2580"/>
          <ac:spMkLst>
            <pc:docMk/>
            <pc:sldMk cId="3318810729" sldId="265"/>
            <ac:spMk id="75" creationId="{EB88613A-EF5B-4A8F-83D3-21FC298009A6}"/>
          </ac:spMkLst>
        </pc:spChg>
        <pc:spChg chg="add del mod">
          <ac:chgData name="Steffen Mæland" userId="91cc700e-f9a7-4175-87a2-4d94dd4526a6" providerId="ADAL" clId="{DAA1C06D-9A0D-4235-A82E-BE9641A794EC}" dt="2021-06-14T17:42:44.610" v="4491" actId="478"/>
          <ac:spMkLst>
            <pc:docMk/>
            <pc:sldMk cId="3318810729" sldId="265"/>
            <ac:spMk id="141" creationId="{31649CEB-BF25-4490-9AC7-94EAFB2B0A84}"/>
          </ac:spMkLst>
        </pc:spChg>
        <pc:spChg chg="add del mod">
          <ac:chgData name="Steffen Mæland" userId="91cc700e-f9a7-4175-87a2-4d94dd4526a6" providerId="ADAL" clId="{DAA1C06D-9A0D-4235-A82E-BE9641A794EC}" dt="2021-06-14T17:42:44.610" v="4491" actId="478"/>
          <ac:spMkLst>
            <pc:docMk/>
            <pc:sldMk cId="3318810729" sldId="265"/>
            <ac:spMk id="142" creationId="{F769BC8E-38E2-42E6-9F3E-80D37984DE1D}"/>
          </ac:spMkLst>
        </pc:spChg>
        <pc:spChg chg="add del mod">
          <ac:chgData name="Steffen Mæland" userId="91cc700e-f9a7-4175-87a2-4d94dd4526a6" providerId="ADAL" clId="{DAA1C06D-9A0D-4235-A82E-BE9641A794EC}" dt="2021-06-14T17:42:44.610" v="4491" actId="478"/>
          <ac:spMkLst>
            <pc:docMk/>
            <pc:sldMk cId="3318810729" sldId="265"/>
            <ac:spMk id="143" creationId="{EDCE28DE-CA59-40E0-9388-ED112CE20996}"/>
          </ac:spMkLst>
        </pc:spChg>
        <pc:spChg chg="add del mod">
          <ac:chgData name="Steffen Mæland" userId="91cc700e-f9a7-4175-87a2-4d94dd4526a6" providerId="ADAL" clId="{DAA1C06D-9A0D-4235-A82E-BE9641A794EC}" dt="2021-06-14T17:42:44.610" v="4491" actId="478"/>
          <ac:spMkLst>
            <pc:docMk/>
            <pc:sldMk cId="3318810729" sldId="265"/>
            <ac:spMk id="144" creationId="{7145B6AF-5F02-4410-A0E4-6227108BF136}"/>
          </ac:spMkLst>
        </pc:spChg>
        <pc:spChg chg="add del mod">
          <ac:chgData name="Steffen Mæland" userId="91cc700e-f9a7-4175-87a2-4d94dd4526a6" providerId="ADAL" clId="{DAA1C06D-9A0D-4235-A82E-BE9641A794EC}" dt="2021-06-14T17:42:44.610" v="4491" actId="478"/>
          <ac:spMkLst>
            <pc:docMk/>
            <pc:sldMk cId="3318810729" sldId="265"/>
            <ac:spMk id="145" creationId="{A2DCAF03-97CB-406B-9AD8-F58521F6A05F}"/>
          </ac:spMkLst>
        </pc:spChg>
        <pc:spChg chg="add del mod">
          <ac:chgData name="Steffen Mæland" userId="91cc700e-f9a7-4175-87a2-4d94dd4526a6" providerId="ADAL" clId="{DAA1C06D-9A0D-4235-A82E-BE9641A794EC}" dt="2021-06-14T17:42:44.610" v="4491" actId="478"/>
          <ac:spMkLst>
            <pc:docMk/>
            <pc:sldMk cId="3318810729" sldId="265"/>
            <ac:spMk id="146" creationId="{58543272-FA21-4C8F-96A9-DC3F107D7344}"/>
          </ac:spMkLst>
        </pc:spChg>
        <pc:spChg chg="add mod">
          <ac:chgData name="Steffen Mæland" userId="91cc700e-f9a7-4175-87a2-4d94dd4526a6" providerId="ADAL" clId="{DAA1C06D-9A0D-4235-A82E-BE9641A794EC}" dt="2021-06-14T11:12:44.611" v="2680" actId="1035"/>
          <ac:spMkLst>
            <pc:docMk/>
            <pc:sldMk cId="3318810729" sldId="265"/>
            <ac:spMk id="151" creationId="{DD8877D1-5D5F-4E2A-9B76-4FF69D8DDCD0}"/>
          </ac:spMkLst>
        </pc:spChg>
        <pc:spChg chg="add mod">
          <ac:chgData name="Steffen Mæland" userId="91cc700e-f9a7-4175-87a2-4d94dd4526a6" providerId="ADAL" clId="{DAA1C06D-9A0D-4235-A82E-BE9641A794EC}" dt="2021-06-14T11:13:11.617" v="2685" actId="1076"/>
          <ac:spMkLst>
            <pc:docMk/>
            <pc:sldMk cId="3318810729" sldId="265"/>
            <ac:spMk id="152" creationId="{8048DA93-DFF5-4275-B996-D9A3AFEF8CA0}"/>
          </ac:spMkLst>
        </pc:spChg>
        <pc:spChg chg="add mod">
          <ac:chgData name="Steffen Mæland" userId="91cc700e-f9a7-4175-87a2-4d94dd4526a6" providerId="ADAL" clId="{DAA1C06D-9A0D-4235-A82E-BE9641A794EC}" dt="2021-06-14T11:13:03.519" v="2684" actId="1076"/>
          <ac:spMkLst>
            <pc:docMk/>
            <pc:sldMk cId="3318810729" sldId="265"/>
            <ac:spMk id="153" creationId="{1B7EBBD1-C544-49E7-8BB4-BC7227964AA1}"/>
          </ac:spMkLst>
        </pc:spChg>
        <pc:spChg chg="add mod">
          <ac:chgData name="Steffen Mæland" userId="91cc700e-f9a7-4175-87a2-4d94dd4526a6" providerId="ADAL" clId="{DAA1C06D-9A0D-4235-A82E-BE9641A794EC}" dt="2021-06-14T11:13:22.991" v="2687" actId="1076"/>
          <ac:spMkLst>
            <pc:docMk/>
            <pc:sldMk cId="3318810729" sldId="265"/>
            <ac:spMk id="154" creationId="{CCCC74D7-551E-4A55-8A3C-BAB54C2FDE3F}"/>
          </ac:spMkLst>
        </pc:spChg>
        <pc:spChg chg="add mod">
          <ac:chgData name="Steffen Mæland" userId="91cc700e-f9a7-4175-87a2-4d94dd4526a6" providerId="ADAL" clId="{DAA1C06D-9A0D-4235-A82E-BE9641A794EC}" dt="2021-06-14T11:13:40.677" v="2690" actId="1076"/>
          <ac:spMkLst>
            <pc:docMk/>
            <pc:sldMk cId="3318810729" sldId="265"/>
            <ac:spMk id="155" creationId="{75EBF8EA-D88A-4AED-93B2-3FE26F530E52}"/>
          </ac:spMkLst>
        </pc:spChg>
        <pc:spChg chg="add mod">
          <ac:chgData name="Steffen Mæland" userId="91cc700e-f9a7-4175-87a2-4d94dd4526a6" providerId="ADAL" clId="{DAA1C06D-9A0D-4235-A82E-BE9641A794EC}" dt="2021-06-14T11:14:45.929" v="2698" actId="208"/>
          <ac:spMkLst>
            <pc:docMk/>
            <pc:sldMk cId="3318810729" sldId="265"/>
            <ac:spMk id="156" creationId="{F899A1C4-FFEE-4066-B2D1-F6EB5D933BC3}"/>
          </ac:spMkLst>
        </pc:spChg>
        <pc:spChg chg="add mod">
          <ac:chgData name="Steffen Mæland" userId="91cc700e-f9a7-4175-87a2-4d94dd4526a6" providerId="ADAL" clId="{DAA1C06D-9A0D-4235-A82E-BE9641A794EC}" dt="2021-06-15T08:56:00.884" v="6290" actId="948"/>
          <ac:spMkLst>
            <pc:docMk/>
            <pc:sldMk cId="3318810729" sldId="265"/>
            <ac:spMk id="157" creationId="{58305343-02A3-4339-A5D2-729DD86C4A0B}"/>
          </ac:spMkLst>
        </pc:spChg>
        <pc:spChg chg="add mod">
          <ac:chgData name="Steffen Mæland" userId="91cc700e-f9a7-4175-87a2-4d94dd4526a6" providerId="ADAL" clId="{DAA1C06D-9A0D-4235-A82E-BE9641A794EC}" dt="2021-06-14T13:20:39.978" v="4125" actId="1076"/>
          <ac:spMkLst>
            <pc:docMk/>
            <pc:sldMk cId="3318810729" sldId="265"/>
            <ac:spMk id="158" creationId="{03F21ED6-499C-4313-9C8B-AFA4782A9F12}"/>
          </ac:spMkLst>
        </pc:spChg>
        <pc:spChg chg="add mod">
          <ac:chgData name="Steffen Mæland" userId="91cc700e-f9a7-4175-87a2-4d94dd4526a6" providerId="ADAL" clId="{DAA1C06D-9A0D-4235-A82E-BE9641A794EC}" dt="2021-06-14T17:24:46.536" v="4383" actId="1076"/>
          <ac:spMkLst>
            <pc:docMk/>
            <pc:sldMk cId="3318810729" sldId="265"/>
            <ac:spMk id="159" creationId="{4F13BB61-B278-4E05-8D18-C29F487DF73C}"/>
          </ac:spMkLst>
        </pc:spChg>
        <pc:spChg chg="add del mod">
          <ac:chgData name="Steffen Mæland" userId="91cc700e-f9a7-4175-87a2-4d94dd4526a6" providerId="ADAL" clId="{DAA1C06D-9A0D-4235-A82E-BE9641A794EC}" dt="2021-06-14T17:42:56.895" v="4495"/>
          <ac:spMkLst>
            <pc:docMk/>
            <pc:sldMk cId="3318810729" sldId="265"/>
            <ac:spMk id="232" creationId="{46C2CEB9-1629-404E-A2EE-FE4128D94630}"/>
          </ac:spMkLst>
        </pc:spChg>
        <pc:spChg chg="add del mod">
          <ac:chgData name="Steffen Mæland" userId="91cc700e-f9a7-4175-87a2-4d94dd4526a6" providerId="ADAL" clId="{DAA1C06D-9A0D-4235-A82E-BE9641A794EC}" dt="2021-06-14T17:42:56.895" v="4495"/>
          <ac:spMkLst>
            <pc:docMk/>
            <pc:sldMk cId="3318810729" sldId="265"/>
            <ac:spMk id="233" creationId="{AB3ADA82-CB83-4842-B1F5-554DB1FF6566}"/>
          </ac:spMkLst>
        </pc:spChg>
        <pc:spChg chg="add del mod">
          <ac:chgData name="Steffen Mæland" userId="91cc700e-f9a7-4175-87a2-4d94dd4526a6" providerId="ADAL" clId="{DAA1C06D-9A0D-4235-A82E-BE9641A794EC}" dt="2021-06-14T17:42:56.895" v="4495"/>
          <ac:spMkLst>
            <pc:docMk/>
            <pc:sldMk cId="3318810729" sldId="265"/>
            <ac:spMk id="234" creationId="{84E41D80-C736-43E4-91E8-78CE3E544244}"/>
          </ac:spMkLst>
        </pc:spChg>
        <pc:spChg chg="add del mod">
          <ac:chgData name="Steffen Mæland" userId="91cc700e-f9a7-4175-87a2-4d94dd4526a6" providerId="ADAL" clId="{DAA1C06D-9A0D-4235-A82E-BE9641A794EC}" dt="2021-06-14T17:42:56.895" v="4495"/>
          <ac:spMkLst>
            <pc:docMk/>
            <pc:sldMk cId="3318810729" sldId="265"/>
            <ac:spMk id="235" creationId="{E37DAAF3-CAAD-4E54-8824-81D4EB7688F0}"/>
          </ac:spMkLst>
        </pc:spChg>
        <pc:spChg chg="add del mod">
          <ac:chgData name="Steffen Mæland" userId="91cc700e-f9a7-4175-87a2-4d94dd4526a6" providerId="ADAL" clId="{DAA1C06D-9A0D-4235-A82E-BE9641A794EC}" dt="2021-06-14T17:42:56.895" v="4495"/>
          <ac:spMkLst>
            <pc:docMk/>
            <pc:sldMk cId="3318810729" sldId="265"/>
            <ac:spMk id="236" creationId="{57E9BE5D-9E30-46AA-B70D-74CCF1D69388}"/>
          </ac:spMkLst>
        </pc:spChg>
        <pc:spChg chg="add del mod">
          <ac:chgData name="Steffen Mæland" userId="91cc700e-f9a7-4175-87a2-4d94dd4526a6" providerId="ADAL" clId="{DAA1C06D-9A0D-4235-A82E-BE9641A794EC}" dt="2021-06-14T17:42:56.895" v="4495"/>
          <ac:spMkLst>
            <pc:docMk/>
            <pc:sldMk cId="3318810729" sldId="265"/>
            <ac:spMk id="237" creationId="{2337DC6D-A81A-4CE7-9B70-2976B3283EFC}"/>
          </ac:spMkLst>
        </pc:spChg>
        <pc:spChg chg="add del">
          <ac:chgData name="Steffen Mæland" userId="91cc700e-f9a7-4175-87a2-4d94dd4526a6" providerId="ADAL" clId="{DAA1C06D-9A0D-4235-A82E-BE9641A794EC}" dt="2021-06-14T10:18:35.714" v="2328" actId="478"/>
          <ac:spMkLst>
            <pc:docMk/>
            <pc:sldMk cId="3318810729" sldId="265"/>
            <ac:spMk id="267" creationId="{574B1678-1D65-4FB3-AD30-B34B03F207AE}"/>
          </ac:spMkLst>
        </pc:spChg>
        <pc:spChg chg="add del">
          <ac:chgData name="Steffen Mæland" userId="91cc700e-f9a7-4175-87a2-4d94dd4526a6" providerId="ADAL" clId="{DAA1C06D-9A0D-4235-A82E-BE9641A794EC}" dt="2021-06-14T10:18:35.714" v="2328" actId="478"/>
          <ac:spMkLst>
            <pc:docMk/>
            <pc:sldMk cId="3318810729" sldId="265"/>
            <ac:spMk id="268" creationId="{20B85502-8ADB-4023-9458-A684E2E4FB40}"/>
          </ac:spMkLst>
        </pc:spChg>
        <pc:spChg chg="add del">
          <ac:chgData name="Steffen Mæland" userId="91cc700e-f9a7-4175-87a2-4d94dd4526a6" providerId="ADAL" clId="{DAA1C06D-9A0D-4235-A82E-BE9641A794EC}" dt="2021-06-14T10:18:35.714" v="2328" actId="478"/>
          <ac:spMkLst>
            <pc:docMk/>
            <pc:sldMk cId="3318810729" sldId="265"/>
            <ac:spMk id="269" creationId="{9250E755-E644-4C0A-8F79-B83550D96313}"/>
          </ac:spMkLst>
        </pc:spChg>
        <pc:spChg chg="add del">
          <ac:chgData name="Steffen Mæland" userId="91cc700e-f9a7-4175-87a2-4d94dd4526a6" providerId="ADAL" clId="{DAA1C06D-9A0D-4235-A82E-BE9641A794EC}" dt="2021-06-14T10:18:35.714" v="2328" actId="478"/>
          <ac:spMkLst>
            <pc:docMk/>
            <pc:sldMk cId="3318810729" sldId="265"/>
            <ac:spMk id="270" creationId="{812DD936-8B47-4340-86BE-09AE0BE0846F}"/>
          </ac:spMkLst>
        </pc:spChg>
        <pc:spChg chg="add del">
          <ac:chgData name="Steffen Mæland" userId="91cc700e-f9a7-4175-87a2-4d94dd4526a6" providerId="ADAL" clId="{DAA1C06D-9A0D-4235-A82E-BE9641A794EC}" dt="2021-06-14T10:18:35.714" v="2328" actId="478"/>
          <ac:spMkLst>
            <pc:docMk/>
            <pc:sldMk cId="3318810729" sldId="265"/>
            <ac:spMk id="271" creationId="{9B1B33BE-8FE8-4B50-8475-37FC58A8788A}"/>
          </ac:spMkLst>
        </pc:spChg>
        <pc:spChg chg="add del mod">
          <ac:chgData name="Steffen Mæland" userId="91cc700e-f9a7-4175-87a2-4d94dd4526a6" providerId="ADAL" clId="{DAA1C06D-9A0D-4235-A82E-BE9641A794EC}" dt="2021-06-14T17:43:06.884" v="4498" actId="478"/>
          <ac:spMkLst>
            <pc:docMk/>
            <pc:sldMk cId="3318810729" sldId="265"/>
            <ac:spMk id="303" creationId="{7626090D-23F0-4F6D-9FA4-114D368F9E52}"/>
          </ac:spMkLst>
        </pc:spChg>
        <pc:spChg chg="add del mod">
          <ac:chgData name="Steffen Mæland" userId="91cc700e-f9a7-4175-87a2-4d94dd4526a6" providerId="ADAL" clId="{DAA1C06D-9A0D-4235-A82E-BE9641A794EC}" dt="2021-06-14T17:43:08.190" v="4499" actId="478"/>
          <ac:spMkLst>
            <pc:docMk/>
            <pc:sldMk cId="3318810729" sldId="265"/>
            <ac:spMk id="304" creationId="{3952EFA6-6B05-4046-B94E-E92AFB19DA78}"/>
          </ac:spMkLst>
        </pc:spChg>
        <pc:spChg chg="add mod">
          <ac:chgData name="Steffen Mæland" userId="91cc700e-f9a7-4175-87a2-4d94dd4526a6" providerId="ADAL" clId="{DAA1C06D-9A0D-4235-A82E-BE9641A794EC}" dt="2021-06-14T17:49:24.366" v="4623" actId="208"/>
          <ac:spMkLst>
            <pc:docMk/>
            <pc:sldMk cId="3318810729" sldId="265"/>
            <ac:spMk id="305" creationId="{0CA28AFE-233E-4D9F-B71C-C49339B2A1B5}"/>
          </ac:spMkLst>
        </pc:spChg>
        <pc:spChg chg="add mod">
          <ac:chgData name="Steffen Mæland" userId="91cc700e-f9a7-4175-87a2-4d94dd4526a6" providerId="ADAL" clId="{DAA1C06D-9A0D-4235-A82E-BE9641A794EC}" dt="2021-06-14T17:49:24.366" v="4623" actId="208"/>
          <ac:spMkLst>
            <pc:docMk/>
            <pc:sldMk cId="3318810729" sldId="265"/>
            <ac:spMk id="306" creationId="{DDA0CFD3-8547-4468-BF15-91EEF0E96D1C}"/>
          </ac:spMkLst>
        </pc:spChg>
        <pc:spChg chg="add mod">
          <ac:chgData name="Steffen Mæland" userId="91cc700e-f9a7-4175-87a2-4d94dd4526a6" providerId="ADAL" clId="{DAA1C06D-9A0D-4235-A82E-BE9641A794EC}" dt="2021-06-14T17:49:24.366" v="4623" actId="208"/>
          <ac:spMkLst>
            <pc:docMk/>
            <pc:sldMk cId="3318810729" sldId="265"/>
            <ac:spMk id="307" creationId="{C70F2034-7CB5-494E-8A1F-A1A5845CC7FA}"/>
          </ac:spMkLst>
        </pc:spChg>
        <pc:spChg chg="add mod">
          <ac:chgData name="Steffen Mæland" userId="91cc700e-f9a7-4175-87a2-4d94dd4526a6" providerId="ADAL" clId="{DAA1C06D-9A0D-4235-A82E-BE9641A794EC}" dt="2021-06-14T17:49:24.366" v="4623" actId="208"/>
          <ac:spMkLst>
            <pc:docMk/>
            <pc:sldMk cId="3318810729" sldId="265"/>
            <ac:spMk id="308" creationId="{9CE19113-19F9-49B0-B58E-769EC6BB42E9}"/>
          </ac:spMkLst>
        </pc:spChg>
        <pc:spChg chg="add mod">
          <ac:chgData name="Steffen Mæland" userId="91cc700e-f9a7-4175-87a2-4d94dd4526a6" providerId="ADAL" clId="{DAA1C06D-9A0D-4235-A82E-BE9641A794EC}" dt="2021-06-14T17:49:11.132" v="4621" actId="571"/>
          <ac:spMkLst>
            <pc:docMk/>
            <pc:sldMk cId="3318810729" sldId="265"/>
            <ac:spMk id="309" creationId="{AE2E9D4A-32E8-4FC1-B8B2-0B73256C050B}"/>
          </ac:spMkLst>
        </pc:spChg>
        <pc:spChg chg="add mod">
          <ac:chgData name="Steffen Mæland" userId="91cc700e-f9a7-4175-87a2-4d94dd4526a6" providerId="ADAL" clId="{DAA1C06D-9A0D-4235-A82E-BE9641A794EC}" dt="2021-06-14T17:49:11.132" v="4621" actId="571"/>
          <ac:spMkLst>
            <pc:docMk/>
            <pc:sldMk cId="3318810729" sldId="265"/>
            <ac:spMk id="310" creationId="{7AB9AA9D-063A-4F68-B5EC-DCD60DB97D7C}"/>
          </ac:spMkLst>
        </pc:spChg>
        <pc:spChg chg="add mod">
          <ac:chgData name="Steffen Mæland" userId="91cc700e-f9a7-4175-87a2-4d94dd4526a6" providerId="ADAL" clId="{DAA1C06D-9A0D-4235-A82E-BE9641A794EC}" dt="2021-06-14T17:49:11.132" v="4621" actId="571"/>
          <ac:spMkLst>
            <pc:docMk/>
            <pc:sldMk cId="3318810729" sldId="265"/>
            <ac:spMk id="311" creationId="{29891178-6D11-4FEA-8B4F-5503D59424B1}"/>
          </ac:spMkLst>
        </pc:spChg>
        <pc:spChg chg="add del">
          <ac:chgData name="Steffen Mæland" userId="91cc700e-f9a7-4175-87a2-4d94dd4526a6" providerId="ADAL" clId="{DAA1C06D-9A0D-4235-A82E-BE9641A794EC}" dt="2021-06-14T10:18:35.714" v="2328" actId="478"/>
          <ac:spMkLst>
            <pc:docMk/>
            <pc:sldMk cId="3318810729" sldId="265"/>
            <ac:spMk id="316" creationId="{DFDF7376-A8F5-4215-9B63-AEACDA2DB1CA}"/>
          </ac:spMkLst>
        </pc:spChg>
        <pc:spChg chg="add del">
          <ac:chgData name="Steffen Mæland" userId="91cc700e-f9a7-4175-87a2-4d94dd4526a6" providerId="ADAL" clId="{DAA1C06D-9A0D-4235-A82E-BE9641A794EC}" dt="2021-06-14T10:18:35.714" v="2328" actId="478"/>
          <ac:spMkLst>
            <pc:docMk/>
            <pc:sldMk cId="3318810729" sldId="265"/>
            <ac:spMk id="317" creationId="{EEEFE3B9-297A-4530-BF25-430FD903EE91}"/>
          </ac:spMkLst>
        </pc:spChg>
        <pc:spChg chg="add del">
          <ac:chgData name="Steffen Mæland" userId="91cc700e-f9a7-4175-87a2-4d94dd4526a6" providerId="ADAL" clId="{DAA1C06D-9A0D-4235-A82E-BE9641A794EC}" dt="2021-06-14T10:18:35.714" v="2328" actId="478"/>
          <ac:spMkLst>
            <pc:docMk/>
            <pc:sldMk cId="3318810729" sldId="265"/>
            <ac:spMk id="318" creationId="{330DFE28-7769-44FC-B3EF-B4F52C588D54}"/>
          </ac:spMkLst>
        </pc:spChg>
        <pc:spChg chg="add del">
          <ac:chgData name="Steffen Mæland" userId="91cc700e-f9a7-4175-87a2-4d94dd4526a6" providerId="ADAL" clId="{DAA1C06D-9A0D-4235-A82E-BE9641A794EC}" dt="2021-06-14T10:18:35.714" v="2328" actId="478"/>
          <ac:spMkLst>
            <pc:docMk/>
            <pc:sldMk cId="3318810729" sldId="265"/>
            <ac:spMk id="319" creationId="{F2630A58-BA1E-4E54-92CE-F0505C3E8722}"/>
          </ac:spMkLst>
        </pc:spChg>
        <pc:spChg chg="add del">
          <ac:chgData name="Steffen Mæland" userId="91cc700e-f9a7-4175-87a2-4d94dd4526a6" providerId="ADAL" clId="{DAA1C06D-9A0D-4235-A82E-BE9641A794EC}" dt="2021-06-14T10:18:35.714" v="2328" actId="478"/>
          <ac:spMkLst>
            <pc:docMk/>
            <pc:sldMk cId="3318810729" sldId="265"/>
            <ac:spMk id="320" creationId="{4CE73A4A-7B8D-4845-8FB3-FA8140F8574B}"/>
          </ac:spMkLst>
        </pc:spChg>
        <pc:spChg chg="add del">
          <ac:chgData name="Steffen Mæland" userId="91cc700e-f9a7-4175-87a2-4d94dd4526a6" providerId="ADAL" clId="{DAA1C06D-9A0D-4235-A82E-BE9641A794EC}" dt="2021-06-14T10:18:35.714" v="2328" actId="478"/>
          <ac:spMkLst>
            <pc:docMk/>
            <pc:sldMk cId="3318810729" sldId="265"/>
            <ac:spMk id="321" creationId="{F38D95F0-3841-4F23-99BA-8EEAC9C51936}"/>
          </ac:spMkLst>
        </pc:spChg>
        <pc:spChg chg="add del mod">
          <ac:chgData name="Steffen Mæland" userId="91cc700e-f9a7-4175-87a2-4d94dd4526a6" providerId="ADAL" clId="{DAA1C06D-9A0D-4235-A82E-BE9641A794EC}" dt="2021-06-14T10:18:31.937" v="2326"/>
          <ac:spMkLst>
            <pc:docMk/>
            <pc:sldMk cId="3318810729" sldId="265"/>
            <ac:spMk id="323" creationId="{2C9F47F5-54D5-4911-90DF-0C91B45C3923}"/>
          </ac:spMkLst>
        </pc:spChg>
        <pc:spChg chg="add del mod">
          <ac:chgData name="Steffen Mæland" userId="91cc700e-f9a7-4175-87a2-4d94dd4526a6" providerId="ADAL" clId="{DAA1C06D-9A0D-4235-A82E-BE9641A794EC}" dt="2021-06-14T10:18:31.937" v="2326"/>
          <ac:spMkLst>
            <pc:docMk/>
            <pc:sldMk cId="3318810729" sldId="265"/>
            <ac:spMk id="324" creationId="{577863B6-F2E7-4881-A96D-C51FD6384291}"/>
          </ac:spMkLst>
        </pc:spChg>
        <pc:spChg chg="add del mod">
          <ac:chgData name="Steffen Mæland" userId="91cc700e-f9a7-4175-87a2-4d94dd4526a6" providerId="ADAL" clId="{DAA1C06D-9A0D-4235-A82E-BE9641A794EC}" dt="2021-06-14T10:18:31.937" v="2326"/>
          <ac:spMkLst>
            <pc:docMk/>
            <pc:sldMk cId="3318810729" sldId="265"/>
            <ac:spMk id="330" creationId="{04C0C4E7-B525-4DDF-974E-CC3B2B63BF62}"/>
          </ac:spMkLst>
        </pc:spChg>
        <pc:spChg chg="add del mod">
          <ac:chgData name="Steffen Mæland" userId="91cc700e-f9a7-4175-87a2-4d94dd4526a6" providerId="ADAL" clId="{DAA1C06D-9A0D-4235-A82E-BE9641A794EC}" dt="2021-06-14T10:18:31.937" v="2326"/>
          <ac:spMkLst>
            <pc:docMk/>
            <pc:sldMk cId="3318810729" sldId="265"/>
            <ac:spMk id="331" creationId="{02A0B850-4050-4B6E-96BA-40382BBA5A60}"/>
          </ac:spMkLst>
        </pc:spChg>
        <pc:spChg chg="add del mod">
          <ac:chgData name="Steffen Mæland" userId="91cc700e-f9a7-4175-87a2-4d94dd4526a6" providerId="ADAL" clId="{DAA1C06D-9A0D-4235-A82E-BE9641A794EC}" dt="2021-06-14T10:18:31.937" v="2326"/>
          <ac:spMkLst>
            <pc:docMk/>
            <pc:sldMk cId="3318810729" sldId="265"/>
            <ac:spMk id="332" creationId="{408A813E-559A-48A0-99D3-9AA942947A7B}"/>
          </ac:spMkLst>
        </pc:spChg>
        <pc:spChg chg="add del mod">
          <ac:chgData name="Steffen Mæland" userId="91cc700e-f9a7-4175-87a2-4d94dd4526a6" providerId="ADAL" clId="{DAA1C06D-9A0D-4235-A82E-BE9641A794EC}" dt="2021-06-14T10:18:31.937" v="2326"/>
          <ac:spMkLst>
            <pc:docMk/>
            <pc:sldMk cId="3318810729" sldId="265"/>
            <ac:spMk id="333" creationId="{26CAB2EE-5A5A-41C9-A55A-3C51F17C82D4}"/>
          </ac:spMkLst>
        </pc:spChg>
        <pc:spChg chg="add del mod">
          <ac:chgData name="Steffen Mæland" userId="91cc700e-f9a7-4175-87a2-4d94dd4526a6" providerId="ADAL" clId="{DAA1C06D-9A0D-4235-A82E-BE9641A794EC}" dt="2021-06-14T10:18:31.937" v="2326"/>
          <ac:spMkLst>
            <pc:docMk/>
            <pc:sldMk cId="3318810729" sldId="265"/>
            <ac:spMk id="334" creationId="{A8B2B19C-1F46-4538-B4B6-C36DDCE7D265}"/>
          </ac:spMkLst>
        </pc:spChg>
        <pc:spChg chg="add del mod">
          <ac:chgData name="Steffen Mæland" userId="91cc700e-f9a7-4175-87a2-4d94dd4526a6" providerId="ADAL" clId="{DAA1C06D-9A0D-4235-A82E-BE9641A794EC}" dt="2021-06-14T10:18:31.937" v="2326"/>
          <ac:spMkLst>
            <pc:docMk/>
            <pc:sldMk cId="3318810729" sldId="265"/>
            <ac:spMk id="335" creationId="{C2AEB487-D982-4AA1-9D79-1E7E5465A988}"/>
          </ac:spMkLst>
        </pc:spChg>
        <pc:spChg chg="add del mod">
          <ac:chgData name="Steffen Mæland" userId="91cc700e-f9a7-4175-87a2-4d94dd4526a6" providerId="ADAL" clId="{DAA1C06D-9A0D-4235-A82E-BE9641A794EC}" dt="2021-06-14T10:18:31.937" v="2326"/>
          <ac:spMkLst>
            <pc:docMk/>
            <pc:sldMk cId="3318810729" sldId="265"/>
            <ac:spMk id="336" creationId="{89B23E5F-B419-4467-A9F0-B6A9CDC82C52}"/>
          </ac:spMkLst>
        </pc:spChg>
        <pc:spChg chg="add del mod">
          <ac:chgData name="Steffen Mæland" userId="91cc700e-f9a7-4175-87a2-4d94dd4526a6" providerId="ADAL" clId="{DAA1C06D-9A0D-4235-A82E-BE9641A794EC}" dt="2021-06-14T10:18:31.937" v="2326"/>
          <ac:spMkLst>
            <pc:docMk/>
            <pc:sldMk cId="3318810729" sldId="265"/>
            <ac:spMk id="337" creationId="{9CDFFBE9-9B9F-4EA5-AE36-C9F3AAFCCA23}"/>
          </ac:spMkLst>
        </pc:spChg>
        <pc:spChg chg="add del mod">
          <ac:chgData name="Steffen Mæland" userId="91cc700e-f9a7-4175-87a2-4d94dd4526a6" providerId="ADAL" clId="{DAA1C06D-9A0D-4235-A82E-BE9641A794EC}" dt="2021-06-14T10:18:31.937" v="2326"/>
          <ac:spMkLst>
            <pc:docMk/>
            <pc:sldMk cId="3318810729" sldId="265"/>
            <ac:spMk id="338" creationId="{6EA4FFE0-4DB7-4DF5-BE75-A4CD132740CD}"/>
          </ac:spMkLst>
        </pc:spChg>
        <pc:spChg chg="add del mod">
          <ac:chgData name="Steffen Mæland" userId="91cc700e-f9a7-4175-87a2-4d94dd4526a6" providerId="ADAL" clId="{DAA1C06D-9A0D-4235-A82E-BE9641A794EC}" dt="2021-06-14T10:18:31.937" v="2326"/>
          <ac:spMkLst>
            <pc:docMk/>
            <pc:sldMk cId="3318810729" sldId="265"/>
            <ac:spMk id="339" creationId="{3E747EC8-CD4E-4400-9D90-70AD7218BFD3}"/>
          </ac:spMkLst>
        </pc:spChg>
        <pc:grpChg chg="add del mod">
          <ac:chgData name="Steffen Mæland" userId="91cc700e-f9a7-4175-87a2-4d94dd4526a6" providerId="ADAL" clId="{DAA1C06D-9A0D-4235-A82E-BE9641A794EC}" dt="2021-06-14T11:04:47.719" v="2580"/>
          <ac:grpSpMkLst>
            <pc:docMk/>
            <pc:sldMk cId="3318810729" sldId="265"/>
            <ac:grpSpMk id="10" creationId="{801166CB-4673-4502-AD82-04002B48827C}"/>
          </ac:grpSpMkLst>
        </pc:grpChg>
        <pc:grpChg chg="add del mod">
          <ac:chgData name="Steffen Mæland" userId="91cc700e-f9a7-4175-87a2-4d94dd4526a6" providerId="ADAL" clId="{DAA1C06D-9A0D-4235-A82E-BE9641A794EC}" dt="2021-06-14T17:42:44.610" v="4491" actId="478"/>
          <ac:grpSpMkLst>
            <pc:docMk/>
            <pc:sldMk cId="3318810729" sldId="265"/>
            <ac:grpSpMk id="80" creationId="{5438CC9A-136C-4157-AEF4-C9C3B076405F}"/>
          </ac:grpSpMkLst>
        </pc:grpChg>
        <pc:grpChg chg="add del">
          <ac:chgData name="Steffen Mæland" userId="91cc700e-f9a7-4175-87a2-4d94dd4526a6" providerId="ADAL" clId="{DAA1C06D-9A0D-4235-A82E-BE9641A794EC}" dt="2021-06-14T10:18:35.714" v="2328" actId="478"/>
          <ac:grpSpMkLst>
            <pc:docMk/>
            <pc:sldMk cId="3318810729" sldId="265"/>
            <ac:grpSpMk id="167" creationId="{C0A52B9F-6CDF-4EA5-9B31-2CC11B92624B}"/>
          </ac:grpSpMkLst>
        </pc:grpChg>
        <pc:grpChg chg="add del mod">
          <ac:chgData name="Steffen Mæland" userId="91cc700e-f9a7-4175-87a2-4d94dd4526a6" providerId="ADAL" clId="{DAA1C06D-9A0D-4235-A82E-BE9641A794EC}" dt="2021-06-14T17:42:56.895" v="4495"/>
          <ac:grpSpMkLst>
            <pc:docMk/>
            <pc:sldMk cId="3318810729" sldId="265"/>
            <ac:grpSpMk id="171" creationId="{9A6E7456-45BB-4AA0-928A-436E100E51AE}"/>
          </ac:grpSpMkLst>
        </pc:grpChg>
        <pc:grpChg chg="add del">
          <ac:chgData name="Steffen Mæland" userId="91cc700e-f9a7-4175-87a2-4d94dd4526a6" providerId="ADAL" clId="{DAA1C06D-9A0D-4235-A82E-BE9641A794EC}" dt="2021-06-14T10:18:35.714" v="2328" actId="478"/>
          <ac:grpSpMkLst>
            <pc:docMk/>
            <pc:sldMk cId="3318810729" sldId="265"/>
            <ac:grpSpMk id="228" creationId="{E4C4B9D2-9B0F-48DB-A452-4929A77B23DE}"/>
          </ac:grpSpMkLst>
        </pc:grpChg>
        <pc:grpChg chg="add mod">
          <ac:chgData name="Steffen Mæland" userId="91cc700e-f9a7-4175-87a2-4d94dd4526a6" providerId="ADAL" clId="{DAA1C06D-9A0D-4235-A82E-BE9641A794EC}" dt="2021-06-14T17:43:03.097" v="4497" actId="1076"/>
          <ac:grpSpMkLst>
            <pc:docMk/>
            <pc:sldMk cId="3318810729" sldId="265"/>
            <ac:grpSpMk id="242" creationId="{E237CE2F-4DFB-42EE-9467-FF9A737745EC}"/>
          </ac:grpSpMkLst>
        </pc:grpChg>
        <pc:grpChg chg="add del">
          <ac:chgData name="Steffen Mæland" userId="91cc700e-f9a7-4175-87a2-4d94dd4526a6" providerId="ADAL" clId="{DAA1C06D-9A0D-4235-A82E-BE9641A794EC}" dt="2021-06-14T10:18:35.714" v="2328" actId="478"/>
          <ac:grpSpMkLst>
            <pc:docMk/>
            <pc:sldMk cId="3318810729" sldId="265"/>
            <ac:grpSpMk id="272" creationId="{A5BFD105-8D92-4DE1-A132-BBF5B81586CF}"/>
          </ac:grpSpMkLst>
        </pc:grpChg>
        <pc:grpChg chg="add del">
          <ac:chgData name="Steffen Mæland" userId="91cc700e-f9a7-4175-87a2-4d94dd4526a6" providerId="ADAL" clId="{DAA1C06D-9A0D-4235-A82E-BE9641A794EC}" dt="2021-06-14T10:18:35.714" v="2328" actId="478"/>
          <ac:grpSpMkLst>
            <pc:docMk/>
            <pc:sldMk cId="3318810729" sldId="265"/>
            <ac:grpSpMk id="291" creationId="{76E58EC6-37E7-4ABB-8F57-D1252C35C320}"/>
          </ac:grpSpMkLst>
        </pc:grpChg>
        <pc:picChg chg="add del mod">
          <ac:chgData name="Steffen Mæland" userId="91cc700e-f9a7-4175-87a2-4d94dd4526a6" providerId="ADAL" clId="{DAA1C06D-9A0D-4235-A82E-BE9641A794EC}" dt="2021-06-14T11:04:47.719" v="2580"/>
          <ac:picMkLst>
            <pc:docMk/>
            <pc:sldMk cId="3318810729" sldId="265"/>
            <ac:picMk id="6" creationId="{D1B1711E-E799-4BB1-A481-0FBB739D3C08}"/>
          </ac:picMkLst>
        </pc:picChg>
        <pc:picChg chg="add del mod">
          <ac:chgData name="Steffen Mæland" userId="91cc700e-f9a7-4175-87a2-4d94dd4526a6" providerId="ADAL" clId="{DAA1C06D-9A0D-4235-A82E-BE9641A794EC}" dt="2021-06-14T11:04:47.719" v="2580"/>
          <ac:picMkLst>
            <pc:docMk/>
            <pc:sldMk cId="3318810729" sldId="265"/>
            <ac:picMk id="7" creationId="{2033FEFD-955B-42E0-9FB7-430CBEF464A3}"/>
          </ac:picMkLst>
        </pc:picChg>
        <pc:picChg chg="add del mod">
          <ac:chgData name="Steffen Mæland" userId="91cc700e-f9a7-4175-87a2-4d94dd4526a6" providerId="ADAL" clId="{DAA1C06D-9A0D-4235-A82E-BE9641A794EC}" dt="2021-06-14T11:04:47.719" v="2580"/>
          <ac:picMkLst>
            <pc:docMk/>
            <pc:sldMk cId="3318810729" sldId="265"/>
            <ac:picMk id="8" creationId="{97BC3C88-8208-4E0C-A66E-330ACF940AAE}"/>
          </ac:picMkLst>
        </pc:picChg>
        <pc:picChg chg="add del mod">
          <ac:chgData name="Steffen Mæland" userId="91cc700e-f9a7-4175-87a2-4d94dd4526a6" providerId="ADAL" clId="{DAA1C06D-9A0D-4235-A82E-BE9641A794EC}" dt="2021-06-14T11:04:47.719" v="2580"/>
          <ac:picMkLst>
            <pc:docMk/>
            <pc:sldMk cId="3318810729" sldId="265"/>
            <ac:picMk id="9" creationId="{7018F2E2-0B64-4D82-AF27-144DB696789D}"/>
          </ac:picMkLst>
        </pc:picChg>
        <pc:picChg chg="add del mod">
          <ac:chgData name="Steffen Mæland" userId="91cc700e-f9a7-4175-87a2-4d94dd4526a6" providerId="ADAL" clId="{DAA1C06D-9A0D-4235-A82E-BE9641A794EC}" dt="2021-06-14T17:42:44.610" v="4491" actId="478"/>
          <ac:picMkLst>
            <pc:docMk/>
            <pc:sldMk cId="3318810729" sldId="265"/>
            <ac:picMk id="76" creationId="{33C0B3C0-98D6-4B1B-8050-DE2E4115DCC8}"/>
          </ac:picMkLst>
        </pc:picChg>
        <pc:picChg chg="add del mod">
          <ac:chgData name="Steffen Mæland" userId="91cc700e-f9a7-4175-87a2-4d94dd4526a6" providerId="ADAL" clId="{DAA1C06D-9A0D-4235-A82E-BE9641A794EC}" dt="2021-06-14T17:42:44.610" v="4491" actId="478"/>
          <ac:picMkLst>
            <pc:docMk/>
            <pc:sldMk cId="3318810729" sldId="265"/>
            <ac:picMk id="77" creationId="{3D555147-1E6B-4A2A-906E-963DD4B149FC}"/>
          </ac:picMkLst>
        </pc:picChg>
        <pc:picChg chg="add del mod">
          <ac:chgData name="Steffen Mæland" userId="91cc700e-f9a7-4175-87a2-4d94dd4526a6" providerId="ADAL" clId="{DAA1C06D-9A0D-4235-A82E-BE9641A794EC}" dt="2021-06-14T17:42:44.610" v="4491" actId="478"/>
          <ac:picMkLst>
            <pc:docMk/>
            <pc:sldMk cId="3318810729" sldId="265"/>
            <ac:picMk id="78" creationId="{26B62D8F-2DFB-41BA-B32C-F591F4DCB88E}"/>
          </ac:picMkLst>
        </pc:picChg>
        <pc:picChg chg="add del mod">
          <ac:chgData name="Steffen Mæland" userId="91cc700e-f9a7-4175-87a2-4d94dd4526a6" providerId="ADAL" clId="{DAA1C06D-9A0D-4235-A82E-BE9641A794EC}" dt="2021-06-14T17:42:44.610" v="4491" actId="478"/>
          <ac:picMkLst>
            <pc:docMk/>
            <pc:sldMk cId="3318810729" sldId="265"/>
            <ac:picMk id="79" creationId="{9236C5E0-50C2-4C62-8E25-880C3EBBDAB8}"/>
          </ac:picMkLst>
        </pc:picChg>
        <pc:picChg chg="add mod modCrop">
          <ac:chgData name="Steffen Mæland" userId="91cc700e-f9a7-4175-87a2-4d94dd4526a6" providerId="ADAL" clId="{DAA1C06D-9A0D-4235-A82E-BE9641A794EC}" dt="2021-06-15T09:30:33.414" v="6775" actId="1076"/>
          <ac:picMkLst>
            <pc:docMk/>
            <pc:sldMk cId="3318810729" sldId="265"/>
            <ac:picMk id="148" creationId="{D92F70BF-4BF1-4EE5-961A-B6DE0F135F76}"/>
          </ac:picMkLst>
        </pc:picChg>
        <pc:picChg chg="add mod modCrop">
          <ac:chgData name="Steffen Mæland" userId="91cc700e-f9a7-4175-87a2-4d94dd4526a6" providerId="ADAL" clId="{DAA1C06D-9A0D-4235-A82E-BE9641A794EC}" dt="2021-06-15T08:17:51.396" v="6005" actId="14100"/>
          <ac:picMkLst>
            <pc:docMk/>
            <pc:sldMk cId="3318810729" sldId="265"/>
            <ac:picMk id="150" creationId="{044DB549-F8A0-4B85-AB09-C379599B8005}"/>
          </ac:picMkLst>
        </pc:picChg>
        <pc:picChg chg="add del">
          <ac:chgData name="Steffen Mæland" userId="91cc700e-f9a7-4175-87a2-4d94dd4526a6" providerId="ADAL" clId="{DAA1C06D-9A0D-4235-A82E-BE9641A794EC}" dt="2021-06-14T10:18:35.714" v="2328" actId="478"/>
          <ac:picMkLst>
            <pc:docMk/>
            <pc:sldMk cId="3318810729" sldId="265"/>
            <ac:picMk id="163" creationId="{0D08A7CB-3EB1-41DB-9ADC-51F2CD5C7876}"/>
          </ac:picMkLst>
        </pc:picChg>
        <pc:picChg chg="add del">
          <ac:chgData name="Steffen Mæland" userId="91cc700e-f9a7-4175-87a2-4d94dd4526a6" providerId="ADAL" clId="{DAA1C06D-9A0D-4235-A82E-BE9641A794EC}" dt="2021-06-14T10:18:35.714" v="2328" actId="478"/>
          <ac:picMkLst>
            <pc:docMk/>
            <pc:sldMk cId="3318810729" sldId="265"/>
            <ac:picMk id="164" creationId="{17119B42-2FC1-4905-ADA3-BBD61AE8E219}"/>
          </ac:picMkLst>
        </pc:picChg>
        <pc:picChg chg="add del">
          <ac:chgData name="Steffen Mæland" userId="91cc700e-f9a7-4175-87a2-4d94dd4526a6" providerId="ADAL" clId="{DAA1C06D-9A0D-4235-A82E-BE9641A794EC}" dt="2021-06-14T10:18:35.714" v="2328" actId="478"/>
          <ac:picMkLst>
            <pc:docMk/>
            <pc:sldMk cId="3318810729" sldId="265"/>
            <ac:picMk id="165" creationId="{53DE1F4E-9725-4520-A388-9F0006A0BCDD}"/>
          </ac:picMkLst>
        </pc:picChg>
        <pc:picChg chg="add del">
          <ac:chgData name="Steffen Mæland" userId="91cc700e-f9a7-4175-87a2-4d94dd4526a6" providerId="ADAL" clId="{DAA1C06D-9A0D-4235-A82E-BE9641A794EC}" dt="2021-06-14T10:18:35.714" v="2328" actId="478"/>
          <ac:picMkLst>
            <pc:docMk/>
            <pc:sldMk cId="3318810729" sldId="265"/>
            <ac:picMk id="166" creationId="{BAAB7C00-E3D6-4FED-80D4-E41F6BEC8419}"/>
          </ac:picMkLst>
        </pc:picChg>
        <pc:picChg chg="add del mod">
          <ac:chgData name="Steffen Mæland" userId="91cc700e-f9a7-4175-87a2-4d94dd4526a6" providerId="ADAL" clId="{DAA1C06D-9A0D-4235-A82E-BE9641A794EC}" dt="2021-06-14T17:42:56.895" v="4495"/>
          <ac:picMkLst>
            <pc:docMk/>
            <pc:sldMk cId="3318810729" sldId="265"/>
            <ac:picMk id="167" creationId="{1174BD11-60D7-4AE4-844E-804B3507E310}"/>
          </ac:picMkLst>
        </pc:picChg>
        <pc:picChg chg="add del mod">
          <ac:chgData name="Steffen Mæland" userId="91cc700e-f9a7-4175-87a2-4d94dd4526a6" providerId="ADAL" clId="{DAA1C06D-9A0D-4235-A82E-BE9641A794EC}" dt="2021-06-14T17:42:56.895" v="4495"/>
          <ac:picMkLst>
            <pc:docMk/>
            <pc:sldMk cId="3318810729" sldId="265"/>
            <ac:picMk id="168" creationId="{35915539-BEC2-4042-AA73-0047062C098F}"/>
          </ac:picMkLst>
        </pc:picChg>
        <pc:picChg chg="add del mod">
          <ac:chgData name="Steffen Mæland" userId="91cc700e-f9a7-4175-87a2-4d94dd4526a6" providerId="ADAL" clId="{DAA1C06D-9A0D-4235-A82E-BE9641A794EC}" dt="2021-06-14T17:42:56.895" v="4495"/>
          <ac:picMkLst>
            <pc:docMk/>
            <pc:sldMk cId="3318810729" sldId="265"/>
            <ac:picMk id="169" creationId="{F7AAC6E6-3922-4D6F-813A-1E6800962650}"/>
          </ac:picMkLst>
        </pc:picChg>
        <pc:picChg chg="add del mod">
          <ac:chgData name="Steffen Mæland" userId="91cc700e-f9a7-4175-87a2-4d94dd4526a6" providerId="ADAL" clId="{DAA1C06D-9A0D-4235-A82E-BE9641A794EC}" dt="2021-06-14T17:42:56.895" v="4495"/>
          <ac:picMkLst>
            <pc:docMk/>
            <pc:sldMk cId="3318810729" sldId="265"/>
            <ac:picMk id="170" creationId="{0B1DCEE6-CB05-4501-8279-6017F5735318}"/>
          </ac:picMkLst>
        </pc:picChg>
        <pc:picChg chg="add mod">
          <ac:chgData name="Steffen Mæland" userId="91cc700e-f9a7-4175-87a2-4d94dd4526a6" providerId="ADAL" clId="{DAA1C06D-9A0D-4235-A82E-BE9641A794EC}" dt="2021-06-14T17:43:14.473" v="4510" actId="1038"/>
          <ac:picMkLst>
            <pc:docMk/>
            <pc:sldMk cId="3318810729" sldId="265"/>
            <ac:picMk id="238" creationId="{79E04BC3-5746-4001-ADE6-58572408FF75}"/>
          </ac:picMkLst>
        </pc:picChg>
        <pc:picChg chg="add mod">
          <ac:chgData name="Steffen Mæland" userId="91cc700e-f9a7-4175-87a2-4d94dd4526a6" providerId="ADAL" clId="{DAA1C06D-9A0D-4235-A82E-BE9641A794EC}" dt="2021-06-14T17:43:14.473" v="4510" actId="1038"/>
          <ac:picMkLst>
            <pc:docMk/>
            <pc:sldMk cId="3318810729" sldId="265"/>
            <ac:picMk id="239" creationId="{1CB1226E-FE5A-4B8B-A566-FF9B908F4500}"/>
          </ac:picMkLst>
        </pc:picChg>
        <pc:picChg chg="add mod">
          <ac:chgData name="Steffen Mæland" userId="91cc700e-f9a7-4175-87a2-4d94dd4526a6" providerId="ADAL" clId="{DAA1C06D-9A0D-4235-A82E-BE9641A794EC}" dt="2021-06-14T17:43:14.473" v="4510" actId="1038"/>
          <ac:picMkLst>
            <pc:docMk/>
            <pc:sldMk cId="3318810729" sldId="265"/>
            <ac:picMk id="240" creationId="{710D3B71-3D62-41B1-89FD-18220D5A1205}"/>
          </ac:picMkLst>
        </pc:picChg>
        <pc:picChg chg="add mod">
          <ac:chgData name="Steffen Mæland" userId="91cc700e-f9a7-4175-87a2-4d94dd4526a6" providerId="ADAL" clId="{DAA1C06D-9A0D-4235-A82E-BE9641A794EC}" dt="2021-06-14T17:43:14.473" v="4510" actId="1038"/>
          <ac:picMkLst>
            <pc:docMk/>
            <pc:sldMk cId="3318810729" sldId="265"/>
            <ac:picMk id="241" creationId="{80EC8483-5C66-4FB7-8616-C12372B74EE8}"/>
          </ac:picMkLst>
        </pc:picChg>
        <pc:picChg chg="add del mod">
          <ac:chgData name="Steffen Mæland" userId="91cc700e-f9a7-4175-87a2-4d94dd4526a6" providerId="ADAL" clId="{DAA1C06D-9A0D-4235-A82E-BE9641A794EC}" dt="2021-06-14T10:18:31.937" v="2326"/>
          <ac:picMkLst>
            <pc:docMk/>
            <pc:sldMk cId="3318810729" sldId="265"/>
            <ac:picMk id="322" creationId="{E6A555CF-C5BF-4BF8-A853-23E355533E91}"/>
          </ac:picMkLst>
        </pc:picChg>
        <pc:cxnChg chg="mod">
          <ac:chgData name="Steffen Mæland" userId="91cc700e-f9a7-4175-87a2-4d94dd4526a6" providerId="ADAL" clId="{DAA1C06D-9A0D-4235-A82E-BE9641A794EC}" dt="2021-06-14T11:04:37.352" v="2577"/>
          <ac:cxnSpMkLst>
            <pc:docMk/>
            <pc:sldMk cId="3318810729" sldId="265"/>
            <ac:cxnSpMk id="11" creationId="{33ADFB30-5272-430B-BAE9-182BEF61BD7A}"/>
          </ac:cxnSpMkLst>
        </pc:cxnChg>
        <pc:cxnChg chg="mod">
          <ac:chgData name="Steffen Mæland" userId="91cc700e-f9a7-4175-87a2-4d94dd4526a6" providerId="ADAL" clId="{DAA1C06D-9A0D-4235-A82E-BE9641A794EC}" dt="2021-06-14T11:04:37.352" v="2577"/>
          <ac:cxnSpMkLst>
            <pc:docMk/>
            <pc:sldMk cId="3318810729" sldId="265"/>
            <ac:cxnSpMk id="12" creationId="{6E73C9D3-DD01-4C46-A34B-1716F94D41C9}"/>
          </ac:cxnSpMkLst>
        </pc:cxnChg>
        <pc:cxnChg chg="mod">
          <ac:chgData name="Steffen Mæland" userId="91cc700e-f9a7-4175-87a2-4d94dd4526a6" providerId="ADAL" clId="{DAA1C06D-9A0D-4235-A82E-BE9641A794EC}" dt="2021-06-14T11:04:37.352" v="2577"/>
          <ac:cxnSpMkLst>
            <pc:docMk/>
            <pc:sldMk cId="3318810729" sldId="265"/>
            <ac:cxnSpMk id="13" creationId="{AAFA8E80-4F83-4D72-B5AB-4BBAE255D671}"/>
          </ac:cxnSpMkLst>
        </pc:cxnChg>
        <pc:cxnChg chg="mod">
          <ac:chgData name="Steffen Mæland" userId="91cc700e-f9a7-4175-87a2-4d94dd4526a6" providerId="ADAL" clId="{DAA1C06D-9A0D-4235-A82E-BE9641A794EC}" dt="2021-06-14T11:04:37.352" v="2577"/>
          <ac:cxnSpMkLst>
            <pc:docMk/>
            <pc:sldMk cId="3318810729" sldId="265"/>
            <ac:cxnSpMk id="14" creationId="{01AC15B5-79B7-48A9-B7BD-B594919DA83A}"/>
          </ac:cxnSpMkLst>
        </pc:cxnChg>
        <pc:cxnChg chg="mod">
          <ac:chgData name="Steffen Mæland" userId="91cc700e-f9a7-4175-87a2-4d94dd4526a6" providerId="ADAL" clId="{DAA1C06D-9A0D-4235-A82E-BE9641A794EC}" dt="2021-06-14T11:04:37.352" v="2577"/>
          <ac:cxnSpMkLst>
            <pc:docMk/>
            <pc:sldMk cId="3318810729" sldId="265"/>
            <ac:cxnSpMk id="15" creationId="{CDFFC1DE-483F-42C7-8B61-A9FF34E3479D}"/>
          </ac:cxnSpMkLst>
        </pc:cxnChg>
        <pc:cxnChg chg="mod">
          <ac:chgData name="Steffen Mæland" userId="91cc700e-f9a7-4175-87a2-4d94dd4526a6" providerId="ADAL" clId="{DAA1C06D-9A0D-4235-A82E-BE9641A794EC}" dt="2021-06-14T11:04:37.352" v="2577"/>
          <ac:cxnSpMkLst>
            <pc:docMk/>
            <pc:sldMk cId="3318810729" sldId="265"/>
            <ac:cxnSpMk id="16" creationId="{807E7F8C-F9B0-48AE-BE1E-F2A08BE971C2}"/>
          </ac:cxnSpMkLst>
        </pc:cxnChg>
        <pc:cxnChg chg="mod">
          <ac:chgData name="Steffen Mæland" userId="91cc700e-f9a7-4175-87a2-4d94dd4526a6" providerId="ADAL" clId="{DAA1C06D-9A0D-4235-A82E-BE9641A794EC}" dt="2021-06-14T11:04:37.352" v="2577"/>
          <ac:cxnSpMkLst>
            <pc:docMk/>
            <pc:sldMk cId="3318810729" sldId="265"/>
            <ac:cxnSpMk id="17" creationId="{493C8D3A-28AC-4D19-BB13-56E535AD83B6}"/>
          </ac:cxnSpMkLst>
        </pc:cxnChg>
        <pc:cxnChg chg="mod">
          <ac:chgData name="Steffen Mæland" userId="91cc700e-f9a7-4175-87a2-4d94dd4526a6" providerId="ADAL" clId="{DAA1C06D-9A0D-4235-A82E-BE9641A794EC}" dt="2021-06-14T11:04:37.352" v="2577"/>
          <ac:cxnSpMkLst>
            <pc:docMk/>
            <pc:sldMk cId="3318810729" sldId="265"/>
            <ac:cxnSpMk id="18" creationId="{FF39C0A2-0A04-4C7F-BB4A-0DD78899D98B}"/>
          </ac:cxnSpMkLst>
        </pc:cxnChg>
        <pc:cxnChg chg="mod">
          <ac:chgData name="Steffen Mæland" userId="91cc700e-f9a7-4175-87a2-4d94dd4526a6" providerId="ADAL" clId="{DAA1C06D-9A0D-4235-A82E-BE9641A794EC}" dt="2021-06-14T11:04:37.352" v="2577"/>
          <ac:cxnSpMkLst>
            <pc:docMk/>
            <pc:sldMk cId="3318810729" sldId="265"/>
            <ac:cxnSpMk id="19" creationId="{7A0A6188-F010-4294-8AF0-F8D0E97DB369}"/>
          </ac:cxnSpMkLst>
        </pc:cxnChg>
        <pc:cxnChg chg="mod">
          <ac:chgData name="Steffen Mæland" userId="91cc700e-f9a7-4175-87a2-4d94dd4526a6" providerId="ADAL" clId="{DAA1C06D-9A0D-4235-A82E-BE9641A794EC}" dt="2021-06-14T11:04:37.352" v="2577"/>
          <ac:cxnSpMkLst>
            <pc:docMk/>
            <pc:sldMk cId="3318810729" sldId="265"/>
            <ac:cxnSpMk id="20" creationId="{BE6E281D-7397-4052-B129-FDC632BBF522}"/>
          </ac:cxnSpMkLst>
        </pc:cxnChg>
        <pc:cxnChg chg="mod">
          <ac:chgData name="Steffen Mæland" userId="91cc700e-f9a7-4175-87a2-4d94dd4526a6" providerId="ADAL" clId="{DAA1C06D-9A0D-4235-A82E-BE9641A794EC}" dt="2021-06-14T11:04:37.352" v="2577"/>
          <ac:cxnSpMkLst>
            <pc:docMk/>
            <pc:sldMk cId="3318810729" sldId="265"/>
            <ac:cxnSpMk id="21" creationId="{D2BC039C-A624-48AE-B3AC-BF0FA081178D}"/>
          </ac:cxnSpMkLst>
        </pc:cxnChg>
        <pc:cxnChg chg="mod">
          <ac:chgData name="Steffen Mæland" userId="91cc700e-f9a7-4175-87a2-4d94dd4526a6" providerId="ADAL" clId="{DAA1C06D-9A0D-4235-A82E-BE9641A794EC}" dt="2021-06-14T11:04:37.352" v="2577"/>
          <ac:cxnSpMkLst>
            <pc:docMk/>
            <pc:sldMk cId="3318810729" sldId="265"/>
            <ac:cxnSpMk id="22" creationId="{43CD10B3-57FA-42C9-8613-04C8B218895D}"/>
          </ac:cxnSpMkLst>
        </pc:cxnChg>
        <pc:cxnChg chg="mod">
          <ac:chgData name="Steffen Mæland" userId="91cc700e-f9a7-4175-87a2-4d94dd4526a6" providerId="ADAL" clId="{DAA1C06D-9A0D-4235-A82E-BE9641A794EC}" dt="2021-06-14T11:04:37.352" v="2577"/>
          <ac:cxnSpMkLst>
            <pc:docMk/>
            <pc:sldMk cId="3318810729" sldId="265"/>
            <ac:cxnSpMk id="23" creationId="{31590139-D102-4776-9014-64C86F7D5456}"/>
          </ac:cxnSpMkLst>
        </pc:cxnChg>
        <pc:cxnChg chg="mod">
          <ac:chgData name="Steffen Mæland" userId="91cc700e-f9a7-4175-87a2-4d94dd4526a6" providerId="ADAL" clId="{DAA1C06D-9A0D-4235-A82E-BE9641A794EC}" dt="2021-06-14T11:04:37.352" v="2577"/>
          <ac:cxnSpMkLst>
            <pc:docMk/>
            <pc:sldMk cId="3318810729" sldId="265"/>
            <ac:cxnSpMk id="24" creationId="{6B7B9C51-3BE7-4CF1-A024-93E496CED180}"/>
          </ac:cxnSpMkLst>
        </pc:cxnChg>
        <pc:cxnChg chg="mod">
          <ac:chgData name="Steffen Mæland" userId="91cc700e-f9a7-4175-87a2-4d94dd4526a6" providerId="ADAL" clId="{DAA1C06D-9A0D-4235-A82E-BE9641A794EC}" dt="2021-06-14T11:04:37.352" v="2577"/>
          <ac:cxnSpMkLst>
            <pc:docMk/>
            <pc:sldMk cId="3318810729" sldId="265"/>
            <ac:cxnSpMk id="25" creationId="{A4CB7E1A-98AC-4483-B266-293149F4E96F}"/>
          </ac:cxnSpMkLst>
        </pc:cxnChg>
        <pc:cxnChg chg="mod">
          <ac:chgData name="Steffen Mæland" userId="91cc700e-f9a7-4175-87a2-4d94dd4526a6" providerId="ADAL" clId="{DAA1C06D-9A0D-4235-A82E-BE9641A794EC}" dt="2021-06-14T11:04:37.352" v="2577"/>
          <ac:cxnSpMkLst>
            <pc:docMk/>
            <pc:sldMk cId="3318810729" sldId="265"/>
            <ac:cxnSpMk id="26" creationId="{CA299190-98F2-45C8-992D-553E5C72806E}"/>
          </ac:cxnSpMkLst>
        </pc:cxnChg>
        <pc:cxnChg chg="mod">
          <ac:chgData name="Steffen Mæland" userId="91cc700e-f9a7-4175-87a2-4d94dd4526a6" providerId="ADAL" clId="{DAA1C06D-9A0D-4235-A82E-BE9641A794EC}" dt="2021-06-14T11:04:37.352" v="2577"/>
          <ac:cxnSpMkLst>
            <pc:docMk/>
            <pc:sldMk cId="3318810729" sldId="265"/>
            <ac:cxnSpMk id="27" creationId="{29D9013C-F2AF-4C98-B82C-A288BE4F8927}"/>
          </ac:cxnSpMkLst>
        </pc:cxnChg>
        <pc:cxnChg chg="mod">
          <ac:chgData name="Steffen Mæland" userId="91cc700e-f9a7-4175-87a2-4d94dd4526a6" providerId="ADAL" clId="{DAA1C06D-9A0D-4235-A82E-BE9641A794EC}" dt="2021-06-14T11:04:37.352" v="2577"/>
          <ac:cxnSpMkLst>
            <pc:docMk/>
            <pc:sldMk cId="3318810729" sldId="265"/>
            <ac:cxnSpMk id="28" creationId="{795BD999-1271-428C-9265-7C02FFA2468B}"/>
          </ac:cxnSpMkLst>
        </pc:cxnChg>
        <pc:cxnChg chg="mod">
          <ac:chgData name="Steffen Mæland" userId="91cc700e-f9a7-4175-87a2-4d94dd4526a6" providerId="ADAL" clId="{DAA1C06D-9A0D-4235-A82E-BE9641A794EC}" dt="2021-06-14T11:04:37.352" v="2577"/>
          <ac:cxnSpMkLst>
            <pc:docMk/>
            <pc:sldMk cId="3318810729" sldId="265"/>
            <ac:cxnSpMk id="29" creationId="{5D2B8281-FDA1-488F-B42B-5794D69D42B1}"/>
          </ac:cxnSpMkLst>
        </pc:cxnChg>
        <pc:cxnChg chg="mod">
          <ac:chgData name="Steffen Mæland" userId="91cc700e-f9a7-4175-87a2-4d94dd4526a6" providerId="ADAL" clId="{DAA1C06D-9A0D-4235-A82E-BE9641A794EC}" dt="2021-06-14T11:04:37.352" v="2577"/>
          <ac:cxnSpMkLst>
            <pc:docMk/>
            <pc:sldMk cId="3318810729" sldId="265"/>
            <ac:cxnSpMk id="30" creationId="{DEE3CE7E-5CF9-410C-833D-652EA2AA9AC1}"/>
          </ac:cxnSpMkLst>
        </pc:cxnChg>
        <pc:cxnChg chg="mod">
          <ac:chgData name="Steffen Mæland" userId="91cc700e-f9a7-4175-87a2-4d94dd4526a6" providerId="ADAL" clId="{DAA1C06D-9A0D-4235-A82E-BE9641A794EC}" dt="2021-06-14T11:04:37.352" v="2577"/>
          <ac:cxnSpMkLst>
            <pc:docMk/>
            <pc:sldMk cId="3318810729" sldId="265"/>
            <ac:cxnSpMk id="31" creationId="{65B40A55-A526-43B8-817F-5F64AC450016}"/>
          </ac:cxnSpMkLst>
        </pc:cxnChg>
        <pc:cxnChg chg="mod">
          <ac:chgData name="Steffen Mæland" userId="91cc700e-f9a7-4175-87a2-4d94dd4526a6" providerId="ADAL" clId="{DAA1C06D-9A0D-4235-A82E-BE9641A794EC}" dt="2021-06-14T11:04:37.352" v="2577"/>
          <ac:cxnSpMkLst>
            <pc:docMk/>
            <pc:sldMk cId="3318810729" sldId="265"/>
            <ac:cxnSpMk id="32" creationId="{DF1B083C-66A2-42E3-ABB3-3CCAE5E22E21}"/>
          </ac:cxnSpMkLst>
        </pc:cxnChg>
        <pc:cxnChg chg="mod">
          <ac:chgData name="Steffen Mæland" userId="91cc700e-f9a7-4175-87a2-4d94dd4526a6" providerId="ADAL" clId="{DAA1C06D-9A0D-4235-A82E-BE9641A794EC}" dt="2021-06-14T11:04:37.352" v="2577"/>
          <ac:cxnSpMkLst>
            <pc:docMk/>
            <pc:sldMk cId="3318810729" sldId="265"/>
            <ac:cxnSpMk id="33" creationId="{5CE57DEB-82CF-4908-8BF4-4E58D4B9CB9F}"/>
          </ac:cxnSpMkLst>
        </pc:cxnChg>
        <pc:cxnChg chg="mod">
          <ac:chgData name="Steffen Mæland" userId="91cc700e-f9a7-4175-87a2-4d94dd4526a6" providerId="ADAL" clId="{DAA1C06D-9A0D-4235-A82E-BE9641A794EC}" dt="2021-06-14T11:04:37.352" v="2577"/>
          <ac:cxnSpMkLst>
            <pc:docMk/>
            <pc:sldMk cId="3318810729" sldId="265"/>
            <ac:cxnSpMk id="34" creationId="{963ACB99-E1DF-4B32-98AF-68B23FA19154}"/>
          </ac:cxnSpMkLst>
        </pc:cxnChg>
        <pc:cxnChg chg="mod">
          <ac:chgData name="Steffen Mæland" userId="91cc700e-f9a7-4175-87a2-4d94dd4526a6" providerId="ADAL" clId="{DAA1C06D-9A0D-4235-A82E-BE9641A794EC}" dt="2021-06-14T11:04:37.352" v="2577"/>
          <ac:cxnSpMkLst>
            <pc:docMk/>
            <pc:sldMk cId="3318810729" sldId="265"/>
            <ac:cxnSpMk id="35" creationId="{305BC7D0-25E4-48D1-9B86-07A5171E95E3}"/>
          </ac:cxnSpMkLst>
        </pc:cxnChg>
        <pc:cxnChg chg="mod">
          <ac:chgData name="Steffen Mæland" userId="91cc700e-f9a7-4175-87a2-4d94dd4526a6" providerId="ADAL" clId="{DAA1C06D-9A0D-4235-A82E-BE9641A794EC}" dt="2021-06-14T11:04:37.352" v="2577"/>
          <ac:cxnSpMkLst>
            <pc:docMk/>
            <pc:sldMk cId="3318810729" sldId="265"/>
            <ac:cxnSpMk id="36" creationId="{B0EFB7CD-0099-4831-A8D1-2F105A815384}"/>
          </ac:cxnSpMkLst>
        </pc:cxnChg>
        <pc:cxnChg chg="mod">
          <ac:chgData name="Steffen Mæland" userId="91cc700e-f9a7-4175-87a2-4d94dd4526a6" providerId="ADAL" clId="{DAA1C06D-9A0D-4235-A82E-BE9641A794EC}" dt="2021-06-14T11:04:37.352" v="2577"/>
          <ac:cxnSpMkLst>
            <pc:docMk/>
            <pc:sldMk cId="3318810729" sldId="265"/>
            <ac:cxnSpMk id="37" creationId="{7DBBD486-236F-4DED-B13E-40D39DB3CBB5}"/>
          </ac:cxnSpMkLst>
        </pc:cxnChg>
        <pc:cxnChg chg="mod">
          <ac:chgData name="Steffen Mæland" userId="91cc700e-f9a7-4175-87a2-4d94dd4526a6" providerId="ADAL" clId="{DAA1C06D-9A0D-4235-A82E-BE9641A794EC}" dt="2021-06-14T11:04:37.352" v="2577"/>
          <ac:cxnSpMkLst>
            <pc:docMk/>
            <pc:sldMk cId="3318810729" sldId="265"/>
            <ac:cxnSpMk id="38" creationId="{9850FC8C-16F6-43DA-915F-62B0D82EFF63}"/>
          </ac:cxnSpMkLst>
        </pc:cxnChg>
        <pc:cxnChg chg="mod">
          <ac:chgData name="Steffen Mæland" userId="91cc700e-f9a7-4175-87a2-4d94dd4526a6" providerId="ADAL" clId="{DAA1C06D-9A0D-4235-A82E-BE9641A794EC}" dt="2021-06-14T11:04:37.352" v="2577"/>
          <ac:cxnSpMkLst>
            <pc:docMk/>
            <pc:sldMk cId="3318810729" sldId="265"/>
            <ac:cxnSpMk id="39" creationId="{9E10F3EE-2795-40EF-9B59-DEE74CD2EAD0}"/>
          </ac:cxnSpMkLst>
        </pc:cxnChg>
        <pc:cxnChg chg="mod">
          <ac:chgData name="Steffen Mæland" userId="91cc700e-f9a7-4175-87a2-4d94dd4526a6" providerId="ADAL" clId="{DAA1C06D-9A0D-4235-A82E-BE9641A794EC}" dt="2021-06-14T11:04:37.352" v="2577"/>
          <ac:cxnSpMkLst>
            <pc:docMk/>
            <pc:sldMk cId="3318810729" sldId="265"/>
            <ac:cxnSpMk id="40" creationId="{66D26598-D046-48D3-9B47-CAA6FFB99EBB}"/>
          </ac:cxnSpMkLst>
        </pc:cxnChg>
        <pc:cxnChg chg="mod">
          <ac:chgData name="Steffen Mæland" userId="91cc700e-f9a7-4175-87a2-4d94dd4526a6" providerId="ADAL" clId="{DAA1C06D-9A0D-4235-A82E-BE9641A794EC}" dt="2021-06-14T11:04:37.352" v="2577"/>
          <ac:cxnSpMkLst>
            <pc:docMk/>
            <pc:sldMk cId="3318810729" sldId="265"/>
            <ac:cxnSpMk id="41" creationId="{D6DF9C20-DAD8-46D8-9825-FAB8FC35CF09}"/>
          </ac:cxnSpMkLst>
        </pc:cxnChg>
        <pc:cxnChg chg="mod">
          <ac:chgData name="Steffen Mæland" userId="91cc700e-f9a7-4175-87a2-4d94dd4526a6" providerId="ADAL" clId="{DAA1C06D-9A0D-4235-A82E-BE9641A794EC}" dt="2021-06-14T11:04:37.352" v="2577"/>
          <ac:cxnSpMkLst>
            <pc:docMk/>
            <pc:sldMk cId="3318810729" sldId="265"/>
            <ac:cxnSpMk id="42" creationId="{89076F5B-FD36-46DD-8044-741BE7044DAA}"/>
          </ac:cxnSpMkLst>
        </pc:cxnChg>
        <pc:cxnChg chg="mod">
          <ac:chgData name="Steffen Mæland" userId="91cc700e-f9a7-4175-87a2-4d94dd4526a6" providerId="ADAL" clId="{DAA1C06D-9A0D-4235-A82E-BE9641A794EC}" dt="2021-06-14T11:04:37.352" v="2577"/>
          <ac:cxnSpMkLst>
            <pc:docMk/>
            <pc:sldMk cId="3318810729" sldId="265"/>
            <ac:cxnSpMk id="43" creationId="{1C4BF9D8-1154-413C-ADF2-57C7BB8EAF77}"/>
          </ac:cxnSpMkLst>
        </pc:cxnChg>
        <pc:cxnChg chg="mod">
          <ac:chgData name="Steffen Mæland" userId="91cc700e-f9a7-4175-87a2-4d94dd4526a6" providerId="ADAL" clId="{DAA1C06D-9A0D-4235-A82E-BE9641A794EC}" dt="2021-06-14T11:04:37.352" v="2577"/>
          <ac:cxnSpMkLst>
            <pc:docMk/>
            <pc:sldMk cId="3318810729" sldId="265"/>
            <ac:cxnSpMk id="44" creationId="{0267C95D-81D8-4996-899B-498A2C0E3E48}"/>
          </ac:cxnSpMkLst>
        </pc:cxnChg>
        <pc:cxnChg chg="mod">
          <ac:chgData name="Steffen Mæland" userId="91cc700e-f9a7-4175-87a2-4d94dd4526a6" providerId="ADAL" clId="{DAA1C06D-9A0D-4235-A82E-BE9641A794EC}" dt="2021-06-14T11:04:37.352" v="2577"/>
          <ac:cxnSpMkLst>
            <pc:docMk/>
            <pc:sldMk cId="3318810729" sldId="265"/>
            <ac:cxnSpMk id="45" creationId="{E0B6766B-BF2D-4E9A-9E58-289BBED77D6F}"/>
          </ac:cxnSpMkLst>
        </pc:cxnChg>
        <pc:cxnChg chg="mod">
          <ac:chgData name="Steffen Mæland" userId="91cc700e-f9a7-4175-87a2-4d94dd4526a6" providerId="ADAL" clId="{DAA1C06D-9A0D-4235-A82E-BE9641A794EC}" dt="2021-06-14T11:04:37.352" v="2577"/>
          <ac:cxnSpMkLst>
            <pc:docMk/>
            <pc:sldMk cId="3318810729" sldId="265"/>
            <ac:cxnSpMk id="46" creationId="{4FEBD7CF-AACE-412E-BEFE-4E92C2D24CB8}"/>
          </ac:cxnSpMkLst>
        </pc:cxnChg>
        <pc:cxnChg chg="mod">
          <ac:chgData name="Steffen Mæland" userId="91cc700e-f9a7-4175-87a2-4d94dd4526a6" providerId="ADAL" clId="{DAA1C06D-9A0D-4235-A82E-BE9641A794EC}" dt="2021-06-14T11:04:37.352" v="2577"/>
          <ac:cxnSpMkLst>
            <pc:docMk/>
            <pc:sldMk cId="3318810729" sldId="265"/>
            <ac:cxnSpMk id="47" creationId="{818F363E-477E-4727-BA8C-91E46BEBD6D7}"/>
          </ac:cxnSpMkLst>
        </pc:cxnChg>
        <pc:cxnChg chg="mod">
          <ac:chgData name="Steffen Mæland" userId="91cc700e-f9a7-4175-87a2-4d94dd4526a6" providerId="ADAL" clId="{DAA1C06D-9A0D-4235-A82E-BE9641A794EC}" dt="2021-06-14T11:04:37.352" v="2577"/>
          <ac:cxnSpMkLst>
            <pc:docMk/>
            <pc:sldMk cId="3318810729" sldId="265"/>
            <ac:cxnSpMk id="48" creationId="{3D217A26-6813-4BD8-8DBD-6E40B3AC3128}"/>
          </ac:cxnSpMkLst>
        </pc:cxnChg>
        <pc:cxnChg chg="mod">
          <ac:chgData name="Steffen Mæland" userId="91cc700e-f9a7-4175-87a2-4d94dd4526a6" providerId="ADAL" clId="{DAA1C06D-9A0D-4235-A82E-BE9641A794EC}" dt="2021-06-14T11:04:37.352" v="2577"/>
          <ac:cxnSpMkLst>
            <pc:docMk/>
            <pc:sldMk cId="3318810729" sldId="265"/>
            <ac:cxnSpMk id="49" creationId="{FD820C03-BBEA-4E01-95A1-1F0E44FF4E55}"/>
          </ac:cxnSpMkLst>
        </pc:cxnChg>
        <pc:cxnChg chg="mod">
          <ac:chgData name="Steffen Mæland" userId="91cc700e-f9a7-4175-87a2-4d94dd4526a6" providerId="ADAL" clId="{DAA1C06D-9A0D-4235-A82E-BE9641A794EC}" dt="2021-06-14T11:04:37.352" v="2577"/>
          <ac:cxnSpMkLst>
            <pc:docMk/>
            <pc:sldMk cId="3318810729" sldId="265"/>
            <ac:cxnSpMk id="50" creationId="{404249F9-9038-44FE-AF1B-D530AA9F12F9}"/>
          </ac:cxnSpMkLst>
        </pc:cxnChg>
        <pc:cxnChg chg="mod">
          <ac:chgData name="Steffen Mæland" userId="91cc700e-f9a7-4175-87a2-4d94dd4526a6" providerId="ADAL" clId="{DAA1C06D-9A0D-4235-A82E-BE9641A794EC}" dt="2021-06-14T11:04:37.352" v="2577"/>
          <ac:cxnSpMkLst>
            <pc:docMk/>
            <pc:sldMk cId="3318810729" sldId="265"/>
            <ac:cxnSpMk id="51" creationId="{F93DD437-5AAA-4F25-9DBD-543FADC57FBF}"/>
          </ac:cxnSpMkLst>
        </pc:cxnChg>
        <pc:cxnChg chg="mod">
          <ac:chgData name="Steffen Mæland" userId="91cc700e-f9a7-4175-87a2-4d94dd4526a6" providerId="ADAL" clId="{DAA1C06D-9A0D-4235-A82E-BE9641A794EC}" dt="2021-06-14T11:04:37.352" v="2577"/>
          <ac:cxnSpMkLst>
            <pc:docMk/>
            <pc:sldMk cId="3318810729" sldId="265"/>
            <ac:cxnSpMk id="52" creationId="{87DED15B-570E-4BDD-BB9E-782D8989B10D}"/>
          </ac:cxnSpMkLst>
        </pc:cxnChg>
        <pc:cxnChg chg="mod">
          <ac:chgData name="Steffen Mæland" userId="91cc700e-f9a7-4175-87a2-4d94dd4526a6" providerId="ADAL" clId="{DAA1C06D-9A0D-4235-A82E-BE9641A794EC}" dt="2021-06-14T11:04:37.352" v="2577"/>
          <ac:cxnSpMkLst>
            <pc:docMk/>
            <pc:sldMk cId="3318810729" sldId="265"/>
            <ac:cxnSpMk id="53" creationId="{8BC27B1C-EF11-4B67-9ACE-4D6808580BEA}"/>
          </ac:cxnSpMkLst>
        </pc:cxnChg>
        <pc:cxnChg chg="mod">
          <ac:chgData name="Steffen Mæland" userId="91cc700e-f9a7-4175-87a2-4d94dd4526a6" providerId="ADAL" clId="{DAA1C06D-9A0D-4235-A82E-BE9641A794EC}" dt="2021-06-14T11:04:37.352" v="2577"/>
          <ac:cxnSpMkLst>
            <pc:docMk/>
            <pc:sldMk cId="3318810729" sldId="265"/>
            <ac:cxnSpMk id="54" creationId="{CE917760-954E-46F7-8281-D7A5F6A234D3}"/>
          </ac:cxnSpMkLst>
        </pc:cxnChg>
        <pc:cxnChg chg="mod">
          <ac:chgData name="Steffen Mæland" userId="91cc700e-f9a7-4175-87a2-4d94dd4526a6" providerId="ADAL" clId="{DAA1C06D-9A0D-4235-A82E-BE9641A794EC}" dt="2021-06-14T11:04:37.352" v="2577"/>
          <ac:cxnSpMkLst>
            <pc:docMk/>
            <pc:sldMk cId="3318810729" sldId="265"/>
            <ac:cxnSpMk id="55" creationId="{86E53A57-D823-4348-BA48-E37EB48857E8}"/>
          </ac:cxnSpMkLst>
        </pc:cxnChg>
        <pc:cxnChg chg="mod">
          <ac:chgData name="Steffen Mæland" userId="91cc700e-f9a7-4175-87a2-4d94dd4526a6" providerId="ADAL" clId="{DAA1C06D-9A0D-4235-A82E-BE9641A794EC}" dt="2021-06-14T11:04:37.352" v="2577"/>
          <ac:cxnSpMkLst>
            <pc:docMk/>
            <pc:sldMk cId="3318810729" sldId="265"/>
            <ac:cxnSpMk id="56" creationId="{6F84E8D4-068D-42F4-8D30-BAF654E5C907}"/>
          </ac:cxnSpMkLst>
        </pc:cxnChg>
        <pc:cxnChg chg="mod">
          <ac:chgData name="Steffen Mæland" userId="91cc700e-f9a7-4175-87a2-4d94dd4526a6" providerId="ADAL" clId="{DAA1C06D-9A0D-4235-A82E-BE9641A794EC}" dt="2021-06-14T11:04:37.352" v="2577"/>
          <ac:cxnSpMkLst>
            <pc:docMk/>
            <pc:sldMk cId="3318810729" sldId="265"/>
            <ac:cxnSpMk id="57" creationId="{62E1EA90-54C4-4991-86BE-4E29F507B918}"/>
          </ac:cxnSpMkLst>
        </pc:cxnChg>
        <pc:cxnChg chg="mod">
          <ac:chgData name="Steffen Mæland" userId="91cc700e-f9a7-4175-87a2-4d94dd4526a6" providerId="ADAL" clId="{DAA1C06D-9A0D-4235-A82E-BE9641A794EC}" dt="2021-06-14T11:04:37.352" v="2577"/>
          <ac:cxnSpMkLst>
            <pc:docMk/>
            <pc:sldMk cId="3318810729" sldId="265"/>
            <ac:cxnSpMk id="58" creationId="{E120B3E2-71B8-4C33-AE98-ECA560F84937}"/>
          </ac:cxnSpMkLst>
        </pc:cxnChg>
        <pc:cxnChg chg="mod">
          <ac:chgData name="Steffen Mæland" userId="91cc700e-f9a7-4175-87a2-4d94dd4526a6" providerId="ADAL" clId="{DAA1C06D-9A0D-4235-A82E-BE9641A794EC}" dt="2021-06-14T11:04:37.352" v="2577"/>
          <ac:cxnSpMkLst>
            <pc:docMk/>
            <pc:sldMk cId="3318810729" sldId="265"/>
            <ac:cxnSpMk id="59" creationId="{879788EA-119D-42E9-ADC2-2E94E303C987}"/>
          </ac:cxnSpMkLst>
        </pc:cxnChg>
        <pc:cxnChg chg="mod">
          <ac:chgData name="Steffen Mæland" userId="91cc700e-f9a7-4175-87a2-4d94dd4526a6" providerId="ADAL" clId="{DAA1C06D-9A0D-4235-A82E-BE9641A794EC}" dt="2021-06-14T11:04:37.352" v="2577"/>
          <ac:cxnSpMkLst>
            <pc:docMk/>
            <pc:sldMk cId="3318810729" sldId="265"/>
            <ac:cxnSpMk id="60" creationId="{4141ECAE-8CA6-490D-A300-5117D64F7B37}"/>
          </ac:cxnSpMkLst>
        </pc:cxnChg>
        <pc:cxnChg chg="mod">
          <ac:chgData name="Steffen Mæland" userId="91cc700e-f9a7-4175-87a2-4d94dd4526a6" providerId="ADAL" clId="{DAA1C06D-9A0D-4235-A82E-BE9641A794EC}" dt="2021-06-14T11:04:37.352" v="2577"/>
          <ac:cxnSpMkLst>
            <pc:docMk/>
            <pc:sldMk cId="3318810729" sldId="265"/>
            <ac:cxnSpMk id="61" creationId="{9ADEC7EA-950C-486C-BD89-D5F9CDB6C0BE}"/>
          </ac:cxnSpMkLst>
        </pc:cxnChg>
        <pc:cxnChg chg="mod">
          <ac:chgData name="Steffen Mæland" userId="91cc700e-f9a7-4175-87a2-4d94dd4526a6" providerId="ADAL" clId="{DAA1C06D-9A0D-4235-A82E-BE9641A794EC}" dt="2021-06-14T11:04:37.352" v="2577"/>
          <ac:cxnSpMkLst>
            <pc:docMk/>
            <pc:sldMk cId="3318810729" sldId="265"/>
            <ac:cxnSpMk id="62" creationId="{7CEC6CE1-FA6E-4E39-8F7D-C9C3799AD813}"/>
          </ac:cxnSpMkLst>
        </pc:cxnChg>
        <pc:cxnChg chg="mod">
          <ac:chgData name="Steffen Mæland" userId="91cc700e-f9a7-4175-87a2-4d94dd4526a6" providerId="ADAL" clId="{DAA1C06D-9A0D-4235-A82E-BE9641A794EC}" dt="2021-06-14T11:04:37.352" v="2577"/>
          <ac:cxnSpMkLst>
            <pc:docMk/>
            <pc:sldMk cId="3318810729" sldId="265"/>
            <ac:cxnSpMk id="63" creationId="{0C6B519B-545B-4343-9184-265F14CF9083}"/>
          </ac:cxnSpMkLst>
        </pc:cxnChg>
        <pc:cxnChg chg="mod">
          <ac:chgData name="Steffen Mæland" userId="91cc700e-f9a7-4175-87a2-4d94dd4526a6" providerId="ADAL" clId="{DAA1C06D-9A0D-4235-A82E-BE9641A794EC}" dt="2021-06-14T11:04:37.352" v="2577"/>
          <ac:cxnSpMkLst>
            <pc:docMk/>
            <pc:sldMk cId="3318810729" sldId="265"/>
            <ac:cxnSpMk id="64" creationId="{9206F3E8-4AE3-4280-9F7B-308DCC9DB7E2}"/>
          </ac:cxnSpMkLst>
        </pc:cxnChg>
        <pc:cxnChg chg="mod">
          <ac:chgData name="Steffen Mæland" userId="91cc700e-f9a7-4175-87a2-4d94dd4526a6" providerId="ADAL" clId="{DAA1C06D-9A0D-4235-A82E-BE9641A794EC}" dt="2021-06-14T11:04:37.352" v="2577"/>
          <ac:cxnSpMkLst>
            <pc:docMk/>
            <pc:sldMk cId="3318810729" sldId="265"/>
            <ac:cxnSpMk id="65" creationId="{EF2A80D5-160D-4383-9E1C-C102A3BFB707}"/>
          </ac:cxnSpMkLst>
        </pc:cxnChg>
        <pc:cxnChg chg="mod">
          <ac:chgData name="Steffen Mæland" userId="91cc700e-f9a7-4175-87a2-4d94dd4526a6" providerId="ADAL" clId="{DAA1C06D-9A0D-4235-A82E-BE9641A794EC}" dt="2021-06-14T11:04:37.352" v="2577"/>
          <ac:cxnSpMkLst>
            <pc:docMk/>
            <pc:sldMk cId="3318810729" sldId="265"/>
            <ac:cxnSpMk id="66" creationId="{8993C0AD-C5FC-4D90-9718-4DA5CB552BDC}"/>
          </ac:cxnSpMkLst>
        </pc:cxnChg>
        <pc:cxnChg chg="mod">
          <ac:chgData name="Steffen Mæland" userId="91cc700e-f9a7-4175-87a2-4d94dd4526a6" providerId="ADAL" clId="{DAA1C06D-9A0D-4235-A82E-BE9641A794EC}" dt="2021-06-14T11:04:37.352" v="2577"/>
          <ac:cxnSpMkLst>
            <pc:docMk/>
            <pc:sldMk cId="3318810729" sldId="265"/>
            <ac:cxnSpMk id="67" creationId="{0A4D96C5-9FC5-46B4-932C-C66F13D159F3}"/>
          </ac:cxnSpMkLst>
        </pc:cxnChg>
        <pc:cxnChg chg="mod">
          <ac:chgData name="Steffen Mæland" userId="91cc700e-f9a7-4175-87a2-4d94dd4526a6" providerId="ADAL" clId="{DAA1C06D-9A0D-4235-A82E-BE9641A794EC}" dt="2021-06-14T11:04:37.352" v="2577"/>
          <ac:cxnSpMkLst>
            <pc:docMk/>
            <pc:sldMk cId="3318810729" sldId="265"/>
            <ac:cxnSpMk id="68" creationId="{F7294362-037A-4FFC-BE48-DDB5CB3A6528}"/>
          </ac:cxnSpMkLst>
        </pc:cxnChg>
        <pc:cxnChg chg="mod">
          <ac:chgData name="Steffen Mæland" userId="91cc700e-f9a7-4175-87a2-4d94dd4526a6" providerId="ADAL" clId="{DAA1C06D-9A0D-4235-A82E-BE9641A794EC}" dt="2021-06-14T11:04:37.352" v="2577"/>
          <ac:cxnSpMkLst>
            <pc:docMk/>
            <pc:sldMk cId="3318810729" sldId="265"/>
            <ac:cxnSpMk id="69" creationId="{0066B211-8A7B-45AF-9447-150C15598BFB}"/>
          </ac:cxnSpMkLst>
        </pc:cxnChg>
        <pc:cxnChg chg="mod">
          <ac:chgData name="Steffen Mæland" userId="91cc700e-f9a7-4175-87a2-4d94dd4526a6" providerId="ADAL" clId="{DAA1C06D-9A0D-4235-A82E-BE9641A794EC}" dt="2021-06-14T11:04:37.352" v="2577"/>
          <ac:cxnSpMkLst>
            <pc:docMk/>
            <pc:sldMk cId="3318810729" sldId="265"/>
            <ac:cxnSpMk id="70" creationId="{7F1B40BF-C552-4D37-9E1D-A808770A4B89}"/>
          </ac:cxnSpMkLst>
        </pc:cxnChg>
        <pc:cxnChg chg="mod">
          <ac:chgData name="Steffen Mæland" userId="91cc700e-f9a7-4175-87a2-4d94dd4526a6" providerId="ADAL" clId="{DAA1C06D-9A0D-4235-A82E-BE9641A794EC}" dt="2021-06-14T11:04:53.373" v="2581"/>
          <ac:cxnSpMkLst>
            <pc:docMk/>
            <pc:sldMk cId="3318810729" sldId="265"/>
            <ac:cxnSpMk id="81" creationId="{E56B5A0E-B4CF-471C-9EFF-234687EFBE33}"/>
          </ac:cxnSpMkLst>
        </pc:cxnChg>
        <pc:cxnChg chg="mod">
          <ac:chgData name="Steffen Mæland" userId="91cc700e-f9a7-4175-87a2-4d94dd4526a6" providerId="ADAL" clId="{DAA1C06D-9A0D-4235-A82E-BE9641A794EC}" dt="2021-06-14T11:04:53.373" v="2581"/>
          <ac:cxnSpMkLst>
            <pc:docMk/>
            <pc:sldMk cId="3318810729" sldId="265"/>
            <ac:cxnSpMk id="82" creationId="{F2715C15-CB6B-463A-A7AF-073D1731C8CA}"/>
          </ac:cxnSpMkLst>
        </pc:cxnChg>
        <pc:cxnChg chg="mod">
          <ac:chgData name="Steffen Mæland" userId="91cc700e-f9a7-4175-87a2-4d94dd4526a6" providerId="ADAL" clId="{DAA1C06D-9A0D-4235-A82E-BE9641A794EC}" dt="2021-06-14T11:04:53.373" v="2581"/>
          <ac:cxnSpMkLst>
            <pc:docMk/>
            <pc:sldMk cId="3318810729" sldId="265"/>
            <ac:cxnSpMk id="83" creationId="{6965C6E4-B087-4B77-ACA5-A37338AEAB4B}"/>
          </ac:cxnSpMkLst>
        </pc:cxnChg>
        <pc:cxnChg chg="mod">
          <ac:chgData name="Steffen Mæland" userId="91cc700e-f9a7-4175-87a2-4d94dd4526a6" providerId="ADAL" clId="{DAA1C06D-9A0D-4235-A82E-BE9641A794EC}" dt="2021-06-14T11:04:53.373" v="2581"/>
          <ac:cxnSpMkLst>
            <pc:docMk/>
            <pc:sldMk cId="3318810729" sldId="265"/>
            <ac:cxnSpMk id="84" creationId="{B13C33B0-BF22-4698-AA98-2ED6AE4D84EB}"/>
          </ac:cxnSpMkLst>
        </pc:cxnChg>
        <pc:cxnChg chg="mod">
          <ac:chgData name="Steffen Mæland" userId="91cc700e-f9a7-4175-87a2-4d94dd4526a6" providerId="ADAL" clId="{DAA1C06D-9A0D-4235-A82E-BE9641A794EC}" dt="2021-06-14T11:04:53.373" v="2581"/>
          <ac:cxnSpMkLst>
            <pc:docMk/>
            <pc:sldMk cId="3318810729" sldId="265"/>
            <ac:cxnSpMk id="85" creationId="{B51A8CF9-E9BA-4202-8567-DA4AF2CDD2D5}"/>
          </ac:cxnSpMkLst>
        </pc:cxnChg>
        <pc:cxnChg chg="mod">
          <ac:chgData name="Steffen Mæland" userId="91cc700e-f9a7-4175-87a2-4d94dd4526a6" providerId="ADAL" clId="{DAA1C06D-9A0D-4235-A82E-BE9641A794EC}" dt="2021-06-14T11:04:53.373" v="2581"/>
          <ac:cxnSpMkLst>
            <pc:docMk/>
            <pc:sldMk cId="3318810729" sldId="265"/>
            <ac:cxnSpMk id="86" creationId="{9095CDF9-DDA7-4F87-8ECB-091A9A5C17BA}"/>
          </ac:cxnSpMkLst>
        </pc:cxnChg>
        <pc:cxnChg chg="mod">
          <ac:chgData name="Steffen Mæland" userId="91cc700e-f9a7-4175-87a2-4d94dd4526a6" providerId="ADAL" clId="{DAA1C06D-9A0D-4235-A82E-BE9641A794EC}" dt="2021-06-14T11:04:53.373" v="2581"/>
          <ac:cxnSpMkLst>
            <pc:docMk/>
            <pc:sldMk cId="3318810729" sldId="265"/>
            <ac:cxnSpMk id="87" creationId="{6220ACDA-9DFA-47F1-8AA2-DE54CB8C3462}"/>
          </ac:cxnSpMkLst>
        </pc:cxnChg>
        <pc:cxnChg chg="mod">
          <ac:chgData name="Steffen Mæland" userId="91cc700e-f9a7-4175-87a2-4d94dd4526a6" providerId="ADAL" clId="{DAA1C06D-9A0D-4235-A82E-BE9641A794EC}" dt="2021-06-14T11:04:53.373" v="2581"/>
          <ac:cxnSpMkLst>
            <pc:docMk/>
            <pc:sldMk cId="3318810729" sldId="265"/>
            <ac:cxnSpMk id="88" creationId="{535989FD-74B1-4B6A-8623-BB1F5CBC7CDE}"/>
          </ac:cxnSpMkLst>
        </pc:cxnChg>
        <pc:cxnChg chg="mod">
          <ac:chgData name="Steffen Mæland" userId="91cc700e-f9a7-4175-87a2-4d94dd4526a6" providerId="ADAL" clId="{DAA1C06D-9A0D-4235-A82E-BE9641A794EC}" dt="2021-06-14T11:04:53.373" v="2581"/>
          <ac:cxnSpMkLst>
            <pc:docMk/>
            <pc:sldMk cId="3318810729" sldId="265"/>
            <ac:cxnSpMk id="89" creationId="{57BCC847-E0D3-44E6-B4D1-43D57DF1AE35}"/>
          </ac:cxnSpMkLst>
        </pc:cxnChg>
        <pc:cxnChg chg="mod">
          <ac:chgData name="Steffen Mæland" userId="91cc700e-f9a7-4175-87a2-4d94dd4526a6" providerId="ADAL" clId="{DAA1C06D-9A0D-4235-A82E-BE9641A794EC}" dt="2021-06-14T11:04:53.373" v="2581"/>
          <ac:cxnSpMkLst>
            <pc:docMk/>
            <pc:sldMk cId="3318810729" sldId="265"/>
            <ac:cxnSpMk id="90" creationId="{0E31B343-61BA-4137-AD0A-B8340284F1C2}"/>
          </ac:cxnSpMkLst>
        </pc:cxnChg>
        <pc:cxnChg chg="mod">
          <ac:chgData name="Steffen Mæland" userId="91cc700e-f9a7-4175-87a2-4d94dd4526a6" providerId="ADAL" clId="{DAA1C06D-9A0D-4235-A82E-BE9641A794EC}" dt="2021-06-14T11:04:53.373" v="2581"/>
          <ac:cxnSpMkLst>
            <pc:docMk/>
            <pc:sldMk cId="3318810729" sldId="265"/>
            <ac:cxnSpMk id="91" creationId="{E369EF5C-371B-4ED4-894F-2E38EF5DF5B4}"/>
          </ac:cxnSpMkLst>
        </pc:cxnChg>
        <pc:cxnChg chg="mod">
          <ac:chgData name="Steffen Mæland" userId="91cc700e-f9a7-4175-87a2-4d94dd4526a6" providerId="ADAL" clId="{DAA1C06D-9A0D-4235-A82E-BE9641A794EC}" dt="2021-06-14T11:04:53.373" v="2581"/>
          <ac:cxnSpMkLst>
            <pc:docMk/>
            <pc:sldMk cId="3318810729" sldId="265"/>
            <ac:cxnSpMk id="92" creationId="{C09FDA4D-3AAF-46F5-BEF3-B027BF995F97}"/>
          </ac:cxnSpMkLst>
        </pc:cxnChg>
        <pc:cxnChg chg="mod">
          <ac:chgData name="Steffen Mæland" userId="91cc700e-f9a7-4175-87a2-4d94dd4526a6" providerId="ADAL" clId="{DAA1C06D-9A0D-4235-A82E-BE9641A794EC}" dt="2021-06-14T11:04:53.373" v="2581"/>
          <ac:cxnSpMkLst>
            <pc:docMk/>
            <pc:sldMk cId="3318810729" sldId="265"/>
            <ac:cxnSpMk id="93" creationId="{ED3B88A7-FF60-4551-85E5-1E0F86A0E6F6}"/>
          </ac:cxnSpMkLst>
        </pc:cxnChg>
        <pc:cxnChg chg="mod">
          <ac:chgData name="Steffen Mæland" userId="91cc700e-f9a7-4175-87a2-4d94dd4526a6" providerId="ADAL" clId="{DAA1C06D-9A0D-4235-A82E-BE9641A794EC}" dt="2021-06-14T11:04:53.373" v="2581"/>
          <ac:cxnSpMkLst>
            <pc:docMk/>
            <pc:sldMk cId="3318810729" sldId="265"/>
            <ac:cxnSpMk id="94" creationId="{C8E905A5-BE4C-4F76-B192-56E4F49E8B5D}"/>
          </ac:cxnSpMkLst>
        </pc:cxnChg>
        <pc:cxnChg chg="mod">
          <ac:chgData name="Steffen Mæland" userId="91cc700e-f9a7-4175-87a2-4d94dd4526a6" providerId="ADAL" clId="{DAA1C06D-9A0D-4235-A82E-BE9641A794EC}" dt="2021-06-14T11:04:53.373" v="2581"/>
          <ac:cxnSpMkLst>
            <pc:docMk/>
            <pc:sldMk cId="3318810729" sldId="265"/>
            <ac:cxnSpMk id="95" creationId="{4EA60B9A-0DC8-4EE9-B5C1-007D214DE625}"/>
          </ac:cxnSpMkLst>
        </pc:cxnChg>
        <pc:cxnChg chg="mod">
          <ac:chgData name="Steffen Mæland" userId="91cc700e-f9a7-4175-87a2-4d94dd4526a6" providerId="ADAL" clId="{DAA1C06D-9A0D-4235-A82E-BE9641A794EC}" dt="2021-06-14T11:04:53.373" v="2581"/>
          <ac:cxnSpMkLst>
            <pc:docMk/>
            <pc:sldMk cId="3318810729" sldId="265"/>
            <ac:cxnSpMk id="96" creationId="{B10D567B-916A-4AF1-A7C2-ACDFA9B8E161}"/>
          </ac:cxnSpMkLst>
        </pc:cxnChg>
        <pc:cxnChg chg="mod">
          <ac:chgData name="Steffen Mæland" userId="91cc700e-f9a7-4175-87a2-4d94dd4526a6" providerId="ADAL" clId="{DAA1C06D-9A0D-4235-A82E-BE9641A794EC}" dt="2021-06-14T11:04:53.373" v="2581"/>
          <ac:cxnSpMkLst>
            <pc:docMk/>
            <pc:sldMk cId="3318810729" sldId="265"/>
            <ac:cxnSpMk id="97" creationId="{FD8396CC-7D1F-4E9A-BD40-F175F5233739}"/>
          </ac:cxnSpMkLst>
        </pc:cxnChg>
        <pc:cxnChg chg="mod">
          <ac:chgData name="Steffen Mæland" userId="91cc700e-f9a7-4175-87a2-4d94dd4526a6" providerId="ADAL" clId="{DAA1C06D-9A0D-4235-A82E-BE9641A794EC}" dt="2021-06-14T11:04:53.373" v="2581"/>
          <ac:cxnSpMkLst>
            <pc:docMk/>
            <pc:sldMk cId="3318810729" sldId="265"/>
            <ac:cxnSpMk id="98" creationId="{78E7F9CE-0A85-45FF-8ECF-3B67D40C604C}"/>
          </ac:cxnSpMkLst>
        </pc:cxnChg>
        <pc:cxnChg chg="mod">
          <ac:chgData name="Steffen Mæland" userId="91cc700e-f9a7-4175-87a2-4d94dd4526a6" providerId="ADAL" clId="{DAA1C06D-9A0D-4235-A82E-BE9641A794EC}" dt="2021-06-14T11:04:53.373" v="2581"/>
          <ac:cxnSpMkLst>
            <pc:docMk/>
            <pc:sldMk cId="3318810729" sldId="265"/>
            <ac:cxnSpMk id="99" creationId="{3CF55874-CAF0-4BCC-9752-905C61092819}"/>
          </ac:cxnSpMkLst>
        </pc:cxnChg>
        <pc:cxnChg chg="mod">
          <ac:chgData name="Steffen Mæland" userId="91cc700e-f9a7-4175-87a2-4d94dd4526a6" providerId="ADAL" clId="{DAA1C06D-9A0D-4235-A82E-BE9641A794EC}" dt="2021-06-14T11:04:53.373" v="2581"/>
          <ac:cxnSpMkLst>
            <pc:docMk/>
            <pc:sldMk cId="3318810729" sldId="265"/>
            <ac:cxnSpMk id="100" creationId="{AAA7C782-257C-48F8-8A81-424B001B6133}"/>
          </ac:cxnSpMkLst>
        </pc:cxnChg>
        <pc:cxnChg chg="mod">
          <ac:chgData name="Steffen Mæland" userId="91cc700e-f9a7-4175-87a2-4d94dd4526a6" providerId="ADAL" clId="{DAA1C06D-9A0D-4235-A82E-BE9641A794EC}" dt="2021-06-14T11:04:53.373" v="2581"/>
          <ac:cxnSpMkLst>
            <pc:docMk/>
            <pc:sldMk cId="3318810729" sldId="265"/>
            <ac:cxnSpMk id="101" creationId="{12B77CF4-84F9-423B-839B-0F79A5ACBC15}"/>
          </ac:cxnSpMkLst>
        </pc:cxnChg>
        <pc:cxnChg chg="mod">
          <ac:chgData name="Steffen Mæland" userId="91cc700e-f9a7-4175-87a2-4d94dd4526a6" providerId="ADAL" clId="{DAA1C06D-9A0D-4235-A82E-BE9641A794EC}" dt="2021-06-14T11:04:53.373" v="2581"/>
          <ac:cxnSpMkLst>
            <pc:docMk/>
            <pc:sldMk cId="3318810729" sldId="265"/>
            <ac:cxnSpMk id="102" creationId="{5E8B5789-4017-4C9E-8796-5824F1445ED5}"/>
          </ac:cxnSpMkLst>
        </pc:cxnChg>
        <pc:cxnChg chg="mod">
          <ac:chgData name="Steffen Mæland" userId="91cc700e-f9a7-4175-87a2-4d94dd4526a6" providerId="ADAL" clId="{DAA1C06D-9A0D-4235-A82E-BE9641A794EC}" dt="2021-06-14T11:04:53.373" v="2581"/>
          <ac:cxnSpMkLst>
            <pc:docMk/>
            <pc:sldMk cId="3318810729" sldId="265"/>
            <ac:cxnSpMk id="103" creationId="{EA001569-0169-405D-BF07-00F366ED875F}"/>
          </ac:cxnSpMkLst>
        </pc:cxnChg>
        <pc:cxnChg chg="mod">
          <ac:chgData name="Steffen Mæland" userId="91cc700e-f9a7-4175-87a2-4d94dd4526a6" providerId="ADAL" clId="{DAA1C06D-9A0D-4235-A82E-BE9641A794EC}" dt="2021-06-14T11:04:53.373" v="2581"/>
          <ac:cxnSpMkLst>
            <pc:docMk/>
            <pc:sldMk cId="3318810729" sldId="265"/>
            <ac:cxnSpMk id="104" creationId="{008BBBD5-541B-41D1-9529-545C782B0506}"/>
          </ac:cxnSpMkLst>
        </pc:cxnChg>
        <pc:cxnChg chg="mod">
          <ac:chgData name="Steffen Mæland" userId="91cc700e-f9a7-4175-87a2-4d94dd4526a6" providerId="ADAL" clId="{DAA1C06D-9A0D-4235-A82E-BE9641A794EC}" dt="2021-06-14T11:04:53.373" v="2581"/>
          <ac:cxnSpMkLst>
            <pc:docMk/>
            <pc:sldMk cId="3318810729" sldId="265"/>
            <ac:cxnSpMk id="105" creationId="{FCF95ECF-FD93-4C68-9377-C5B8D0F37A5B}"/>
          </ac:cxnSpMkLst>
        </pc:cxnChg>
        <pc:cxnChg chg="mod">
          <ac:chgData name="Steffen Mæland" userId="91cc700e-f9a7-4175-87a2-4d94dd4526a6" providerId="ADAL" clId="{DAA1C06D-9A0D-4235-A82E-BE9641A794EC}" dt="2021-06-14T11:04:53.373" v="2581"/>
          <ac:cxnSpMkLst>
            <pc:docMk/>
            <pc:sldMk cId="3318810729" sldId="265"/>
            <ac:cxnSpMk id="106" creationId="{AC36142F-DFC3-4B3A-98B0-8AA41517C8EC}"/>
          </ac:cxnSpMkLst>
        </pc:cxnChg>
        <pc:cxnChg chg="mod">
          <ac:chgData name="Steffen Mæland" userId="91cc700e-f9a7-4175-87a2-4d94dd4526a6" providerId="ADAL" clId="{DAA1C06D-9A0D-4235-A82E-BE9641A794EC}" dt="2021-06-14T11:04:53.373" v="2581"/>
          <ac:cxnSpMkLst>
            <pc:docMk/>
            <pc:sldMk cId="3318810729" sldId="265"/>
            <ac:cxnSpMk id="107" creationId="{7AA14749-939D-4505-BAFF-3D7A72284DE0}"/>
          </ac:cxnSpMkLst>
        </pc:cxnChg>
        <pc:cxnChg chg="mod">
          <ac:chgData name="Steffen Mæland" userId="91cc700e-f9a7-4175-87a2-4d94dd4526a6" providerId="ADAL" clId="{DAA1C06D-9A0D-4235-A82E-BE9641A794EC}" dt="2021-06-14T11:04:53.373" v="2581"/>
          <ac:cxnSpMkLst>
            <pc:docMk/>
            <pc:sldMk cId="3318810729" sldId="265"/>
            <ac:cxnSpMk id="108" creationId="{88BF7069-80FC-4453-B518-F290BFA984CF}"/>
          </ac:cxnSpMkLst>
        </pc:cxnChg>
        <pc:cxnChg chg="mod">
          <ac:chgData name="Steffen Mæland" userId="91cc700e-f9a7-4175-87a2-4d94dd4526a6" providerId="ADAL" clId="{DAA1C06D-9A0D-4235-A82E-BE9641A794EC}" dt="2021-06-14T11:04:53.373" v="2581"/>
          <ac:cxnSpMkLst>
            <pc:docMk/>
            <pc:sldMk cId="3318810729" sldId="265"/>
            <ac:cxnSpMk id="109" creationId="{C416D06B-1AC6-42CC-A8DB-9947B90A9D52}"/>
          </ac:cxnSpMkLst>
        </pc:cxnChg>
        <pc:cxnChg chg="mod">
          <ac:chgData name="Steffen Mæland" userId="91cc700e-f9a7-4175-87a2-4d94dd4526a6" providerId="ADAL" clId="{DAA1C06D-9A0D-4235-A82E-BE9641A794EC}" dt="2021-06-14T11:04:53.373" v="2581"/>
          <ac:cxnSpMkLst>
            <pc:docMk/>
            <pc:sldMk cId="3318810729" sldId="265"/>
            <ac:cxnSpMk id="110" creationId="{BAF4683A-C960-44F3-8ED1-E8F62DFA2311}"/>
          </ac:cxnSpMkLst>
        </pc:cxnChg>
        <pc:cxnChg chg="mod">
          <ac:chgData name="Steffen Mæland" userId="91cc700e-f9a7-4175-87a2-4d94dd4526a6" providerId="ADAL" clId="{DAA1C06D-9A0D-4235-A82E-BE9641A794EC}" dt="2021-06-14T11:04:53.373" v="2581"/>
          <ac:cxnSpMkLst>
            <pc:docMk/>
            <pc:sldMk cId="3318810729" sldId="265"/>
            <ac:cxnSpMk id="111" creationId="{755E2C3A-EAAB-418D-BD66-04FF0EEAEBB1}"/>
          </ac:cxnSpMkLst>
        </pc:cxnChg>
        <pc:cxnChg chg="mod">
          <ac:chgData name="Steffen Mæland" userId="91cc700e-f9a7-4175-87a2-4d94dd4526a6" providerId="ADAL" clId="{DAA1C06D-9A0D-4235-A82E-BE9641A794EC}" dt="2021-06-14T11:04:53.373" v="2581"/>
          <ac:cxnSpMkLst>
            <pc:docMk/>
            <pc:sldMk cId="3318810729" sldId="265"/>
            <ac:cxnSpMk id="112" creationId="{08DDCD7C-EF76-4DC2-ADA4-9C60E9E823EB}"/>
          </ac:cxnSpMkLst>
        </pc:cxnChg>
        <pc:cxnChg chg="mod">
          <ac:chgData name="Steffen Mæland" userId="91cc700e-f9a7-4175-87a2-4d94dd4526a6" providerId="ADAL" clId="{DAA1C06D-9A0D-4235-A82E-BE9641A794EC}" dt="2021-06-14T11:04:53.373" v="2581"/>
          <ac:cxnSpMkLst>
            <pc:docMk/>
            <pc:sldMk cId="3318810729" sldId="265"/>
            <ac:cxnSpMk id="113" creationId="{BB8BEB07-5FB7-4CBE-9902-0BFB48810FDB}"/>
          </ac:cxnSpMkLst>
        </pc:cxnChg>
        <pc:cxnChg chg="mod">
          <ac:chgData name="Steffen Mæland" userId="91cc700e-f9a7-4175-87a2-4d94dd4526a6" providerId="ADAL" clId="{DAA1C06D-9A0D-4235-A82E-BE9641A794EC}" dt="2021-06-14T11:04:53.373" v="2581"/>
          <ac:cxnSpMkLst>
            <pc:docMk/>
            <pc:sldMk cId="3318810729" sldId="265"/>
            <ac:cxnSpMk id="114" creationId="{4348EFA4-B8AA-4F64-8A42-BE2D806E03AF}"/>
          </ac:cxnSpMkLst>
        </pc:cxnChg>
        <pc:cxnChg chg="mod">
          <ac:chgData name="Steffen Mæland" userId="91cc700e-f9a7-4175-87a2-4d94dd4526a6" providerId="ADAL" clId="{DAA1C06D-9A0D-4235-A82E-BE9641A794EC}" dt="2021-06-14T11:04:53.373" v="2581"/>
          <ac:cxnSpMkLst>
            <pc:docMk/>
            <pc:sldMk cId="3318810729" sldId="265"/>
            <ac:cxnSpMk id="115" creationId="{5C5AD237-9781-4809-9443-468EBCA3A09F}"/>
          </ac:cxnSpMkLst>
        </pc:cxnChg>
        <pc:cxnChg chg="mod">
          <ac:chgData name="Steffen Mæland" userId="91cc700e-f9a7-4175-87a2-4d94dd4526a6" providerId="ADAL" clId="{DAA1C06D-9A0D-4235-A82E-BE9641A794EC}" dt="2021-06-14T11:04:53.373" v="2581"/>
          <ac:cxnSpMkLst>
            <pc:docMk/>
            <pc:sldMk cId="3318810729" sldId="265"/>
            <ac:cxnSpMk id="116" creationId="{BC404638-982E-4F42-B761-D7F6AF3A6605}"/>
          </ac:cxnSpMkLst>
        </pc:cxnChg>
        <pc:cxnChg chg="mod">
          <ac:chgData name="Steffen Mæland" userId="91cc700e-f9a7-4175-87a2-4d94dd4526a6" providerId="ADAL" clId="{DAA1C06D-9A0D-4235-A82E-BE9641A794EC}" dt="2021-06-14T11:04:53.373" v="2581"/>
          <ac:cxnSpMkLst>
            <pc:docMk/>
            <pc:sldMk cId="3318810729" sldId="265"/>
            <ac:cxnSpMk id="117" creationId="{F9A88A25-7A2E-4228-B323-FF83DF964DC4}"/>
          </ac:cxnSpMkLst>
        </pc:cxnChg>
        <pc:cxnChg chg="mod">
          <ac:chgData name="Steffen Mæland" userId="91cc700e-f9a7-4175-87a2-4d94dd4526a6" providerId="ADAL" clId="{DAA1C06D-9A0D-4235-A82E-BE9641A794EC}" dt="2021-06-14T11:04:53.373" v="2581"/>
          <ac:cxnSpMkLst>
            <pc:docMk/>
            <pc:sldMk cId="3318810729" sldId="265"/>
            <ac:cxnSpMk id="118" creationId="{1DAACB39-F9EB-4E2E-B1F4-69BAF22F3B39}"/>
          </ac:cxnSpMkLst>
        </pc:cxnChg>
        <pc:cxnChg chg="mod">
          <ac:chgData name="Steffen Mæland" userId="91cc700e-f9a7-4175-87a2-4d94dd4526a6" providerId="ADAL" clId="{DAA1C06D-9A0D-4235-A82E-BE9641A794EC}" dt="2021-06-14T11:04:53.373" v="2581"/>
          <ac:cxnSpMkLst>
            <pc:docMk/>
            <pc:sldMk cId="3318810729" sldId="265"/>
            <ac:cxnSpMk id="119" creationId="{AADF4031-FDF4-46F1-9C0D-46BAE6FF120C}"/>
          </ac:cxnSpMkLst>
        </pc:cxnChg>
        <pc:cxnChg chg="mod">
          <ac:chgData name="Steffen Mæland" userId="91cc700e-f9a7-4175-87a2-4d94dd4526a6" providerId="ADAL" clId="{DAA1C06D-9A0D-4235-A82E-BE9641A794EC}" dt="2021-06-14T11:04:53.373" v="2581"/>
          <ac:cxnSpMkLst>
            <pc:docMk/>
            <pc:sldMk cId="3318810729" sldId="265"/>
            <ac:cxnSpMk id="120" creationId="{4B798572-B5B2-40E0-B999-F330005FA128}"/>
          </ac:cxnSpMkLst>
        </pc:cxnChg>
        <pc:cxnChg chg="mod">
          <ac:chgData name="Steffen Mæland" userId="91cc700e-f9a7-4175-87a2-4d94dd4526a6" providerId="ADAL" clId="{DAA1C06D-9A0D-4235-A82E-BE9641A794EC}" dt="2021-06-14T11:04:53.373" v="2581"/>
          <ac:cxnSpMkLst>
            <pc:docMk/>
            <pc:sldMk cId="3318810729" sldId="265"/>
            <ac:cxnSpMk id="121" creationId="{0D6578C7-60F0-4C5C-8653-2BEB207AD9A3}"/>
          </ac:cxnSpMkLst>
        </pc:cxnChg>
        <pc:cxnChg chg="mod">
          <ac:chgData name="Steffen Mæland" userId="91cc700e-f9a7-4175-87a2-4d94dd4526a6" providerId="ADAL" clId="{DAA1C06D-9A0D-4235-A82E-BE9641A794EC}" dt="2021-06-14T11:04:53.373" v="2581"/>
          <ac:cxnSpMkLst>
            <pc:docMk/>
            <pc:sldMk cId="3318810729" sldId="265"/>
            <ac:cxnSpMk id="122" creationId="{FDF64777-6F96-4241-BB5F-2B3AAA66F624}"/>
          </ac:cxnSpMkLst>
        </pc:cxnChg>
        <pc:cxnChg chg="mod">
          <ac:chgData name="Steffen Mæland" userId="91cc700e-f9a7-4175-87a2-4d94dd4526a6" providerId="ADAL" clId="{DAA1C06D-9A0D-4235-A82E-BE9641A794EC}" dt="2021-06-14T11:04:53.373" v="2581"/>
          <ac:cxnSpMkLst>
            <pc:docMk/>
            <pc:sldMk cId="3318810729" sldId="265"/>
            <ac:cxnSpMk id="123" creationId="{31FC4CC9-29F0-4E53-8BD1-001FADC689C1}"/>
          </ac:cxnSpMkLst>
        </pc:cxnChg>
        <pc:cxnChg chg="mod">
          <ac:chgData name="Steffen Mæland" userId="91cc700e-f9a7-4175-87a2-4d94dd4526a6" providerId="ADAL" clId="{DAA1C06D-9A0D-4235-A82E-BE9641A794EC}" dt="2021-06-14T11:04:53.373" v="2581"/>
          <ac:cxnSpMkLst>
            <pc:docMk/>
            <pc:sldMk cId="3318810729" sldId="265"/>
            <ac:cxnSpMk id="124" creationId="{855E976B-1578-46B3-9EE7-D5BBB6AF0881}"/>
          </ac:cxnSpMkLst>
        </pc:cxnChg>
        <pc:cxnChg chg="mod">
          <ac:chgData name="Steffen Mæland" userId="91cc700e-f9a7-4175-87a2-4d94dd4526a6" providerId="ADAL" clId="{DAA1C06D-9A0D-4235-A82E-BE9641A794EC}" dt="2021-06-14T11:04:53.373" v="2581"/>
          <ac:cxnSpMkLst>
            <pc:docMk/>
            <pc:sldMk cId="3318810729" sldId="265"/>
            <ac:cxnSpMk id="125" creationId="{C6F2D535-7FB6-4E83-AA30-5307BDE65003}"/>
          </ac:cxnSpMkLst>
        </pc:cxnChg>
        <pc:cxnChg chg="mod">
          <ac:chgData name="Steffen Mæland" userId="91cc700e-f9a7-4175-87a2-4d94dd4526a6" providerId="ADAL" clId="{DAA1C06D-9A0D-4235-A82E-BE9641A794EC}" dt="2021-06-14T11:04:53.373" v="2581"/>
          <ac:cxnSpMkLst>
            <pc:docMk/>
            <pc:sldMk cId="3318810729" sldId="265"/>
            <ac:cxnSpMk id="126" creationId="{C0D7B4C7-1181-4474-B7E5-4E6F50C6FB8B}"/>
          </ac:cxnSpMkLst>
        </pc:cxnChg>
        <pc:cxnChg chg="mod">
          <ac:chgData name="Steffen Mæland" userId="91cc700e-f9a7-4175-87a2-4d94dd4526a6" providerId="ADAL" clId="{DAA1C06D-9A0D-4235-A82E-BE9641A794EC}" dt="2021-06-14T11:04:53.373" v="2581"/>
          <ac:cxnSpMkLst>
            <pc:docMk/>
            <pc:sldMk cId="3318810729" sldId="265"/>
            <ac:cxnSpMk id="127" creationId="{47387798-AB25-4C80-B61A-7BE1F59D7295}"/>
          </ac:cxnSpMkLst>
        </pc:cxnChg>
        <pc:cxnChg chg="mod">
          <ac:chgData name="Steffen Mæland" userId="91cc700e-f9a7-4175-87a2-4d94dd4526a6" providerId="ADAL" clId="{DAA1C06D-9A0D-4235-A82E-BE9641A794EC}" dt="2021-06-14T11:04:53.373" v="2581"/>
          <ac:cxnSpMkLst>
            <pc:docMk/>
            <pc:sldMk cId="3318810729" sldId="265"/>
            <ac:cxnSpMk id="128" creationId="{4A25A446-9747-4A38-B39B-EAA25D4CFDEF}"/>
          </ac:cxnSpMkLst>
        </pc:cxnChg>
        <pc:cxnChg chg="mod">
          <ac:chgData name="Steffen Mæland" userId="91cc700e-f9a7-4175-87a2-4d94dd4526a6" providerId="ADAL" clId="{DAA1C06D-9A0D-4235-A82E-BE9641A794EC}" dt="2021-06-14T11:04:53.373" v="2581"/>
          <ac:cxnSpMkLst>
            <pc:docMk/>
            <pc:sldMk cId="3318810729" sldId="265"/>
            <ac:cxnSpMk id="129" creationId="{0799960D-6868-4546-A682-7884E768F1E3}"/>
          </ac:cxnSpMkLst>
        </pc:cxnChg>
        <pc:cxnChg chg="mod">
          <ac:chgData name="Steffen Mæland" userId="91cc700e-f9a7-4175-87a2-4d94dd4526a6" providerId="ADAL" clId="{DAA1C06D-9A0D-4235-A82E-BE9641A794EC}" dt="2021-06-14T11:04:53.373" v="2581"/>
          <ac:cxnSpMkLst>
            <pc:docMk/>
            <pc:sldMk cId="3318810729" sldId="265"/>
            <ac:cxnSpMk id="130" creationId="{EA60825A-0820-4F8B-83D7-9F8D4607B3C7}"/>
          </ac:cxnSpMkLst>
        </pc:cxnChg>
        <pc:cxnChg chg="mod">
          <ac:chgData name="Steffen Mæland" userId="91cc700e-f9a7-4175-87a2-4d94dd4526a6" providerId="ADAL" clId="{DAA1C06D-9A0D-4235-A82E-BE9641A794EC}" dt="2021-06-14T11:04:53.373" v="2581"/>
          <ac:cxnSpMkLst>
            <pc:docMk/>
            <pc:sldMk cId="3318810729" sldId="265"/>
            <ac:cxnSpMk id="131" creationId="{37A50CDE-33A4-4ED2-8245-42669CF3E797}"/>
          </ac:cxnSpMkLst>
        </pc:cxnChg>
        <pc:cxnChg chg="mod">
          <ac:chgData name="Steffen Mæland" userId="91cc700e-f9a7-4175-87a2-4d94dd4526a6" providerId="ADAL" clId="{DAA1C06D-9A0D-4235-A82E-BE9641A794EC}" dt="2021-06-14T11:04:53.373" v="2581"/>
          <ac:cxnSpMkLst>
            <pc:docMk/>
            <pc:sldMk cId="3318810729" sldId="265"/>
            <ac:cxnSpMk id="132" creationId="{E8E20691-A80C-4282-B256-3E6980410343}"/>
          </ac:cxnSpMkLst>
        </pc:cxnChg>
        <pc:cxnChg chg="mod">
          <ac:chgData name="Steffen Mæland" userId="91cc700e-f9a7-4175-87a2-4d94dd4526a6" providerId="ADAL" clId="{DAA1C06D-9A0D-4235-A82E-BE9641A794EC}" dt="2021-06-14T11:04:53.373" v="2581"/>
          <ac:cxnSpMkLst>
            <pc:docMk/>
            <pc:sldMk cId="3318810729" sldId="265"/>
            <ac:cxnSpMk id="133" creationId="{C65AFD5A-1E52-414C-86EA-A367B30A649B}"/>
          </ac:cxnSpMkLst>
        </pc:cxnChg>
        <pc:cxnChg chg="mod">
          <ac:chgData name="Steffen Mæland" userId="91cc700e-f9a7-4175-87a2-4d94dd4526a6" providerId="ADAL" clId="{DAA1C06D-9A0D-4235-A82E-BE9641A794EC}" dt="2021-06-14T11:04:53.373" v="2581"/>
          <ac:cxnSpMkLst>
            <pc:docMk/>
            <pc:sldMk cId="3318810729" sldId="265"/>
            <ac:cxnSpMk id="134" creationId="{BE172181-028A-48BB-AD4C-6CA67E60F12A}"/>
          </ac:cxnSpMkLst>
        </pc:cxnChg>
        <pc:cxnChg chg="mod">
          <ac:chgData name="Steffen Mæland" userId="91cc700e-f9a7-4175-87a2-4d94dd4526a6" providerId="ADAL" clId="{DAA1C06D-9A0D-4235-A82E-BE9641A794EC}" dt="2021-06-14T11:04:53.373" v="2581"/>
          <ac:cxnSpMkLst>
            <pc:docMk/>
            <pc:sldMk cId="3318810729" sldId="265"/>
            <ac:cxnSpMk id="135" creationId="{9A00D290-4308-47A2-AD76-6253E5324CAE}"/>
          </ac:cxnSpMkLst>
        </pc:cxnChg>
        <pc:cxnChg chg="mod">
          <ac:chgData name="Steffen Mæland" userId="91cc700e-f9a7-4175-87a2-4d94dd4526a6" providerId="ADAL" clId="{DAA1C06D-9A0D-4235-A82E-BE9641A794EC}" dt="2021-06-14T11:04:53.373" v="2581"/>
          <ac:cxnSpMkLst>
            <pc:docMk/>
            <pc:sldMk cId="3318810729" sldId="265"/>
            <ac:cxnSpMk id="136" creationId="{D23BC041-287E-4B43-BCF7-5B85EC3888CC}"/>
          </ac:cxnSpMkLst>
        </pc:cxnChg>
        <pc:cxnChg chg="mod">
          <ac:chgData name="Steffen Mæland" userId="91cc700e-f9a7-4175-87a2-4d94dd4526a6" providerId="ADAL" clId="{DAA1C06D-9A0D-4235-A82E-BE9641A794EC}" dt="2021-06-14T11:04:53.373" v="2581"/>
          <ac:cxnSpMkLst>
            <pc:docMk/>
            <pc:sldMk cId="3318810729" sldId="265"/>
            <ac:cxnSpMk id="137" creationId="{A743B6B2-0D83-40BD-AB64-9A0079AAA902}"/>
          </ac:cxnSpMkLst>
        </pc:cxnChg>
        <pc:cxnChg chg="mod">
          <ac:chgData name="Steffen Mæland" userId="91cc700e-f9a7-4175-87a2-4d94dd4526a6" providerId="ADAL" clId="{DAA1C06D-9A0D-4235-A82E-BE9641A794EC}" dt="2021-06-14T11:04:53.373" v="2581"/>
          <ac:cxnSpMkLst>
            <pc:docMk/>
            <pc:sldMk cId="3318810729" sldId="265"/>
            <ac:cxnSpMk id="138" creationId="{AE0E8392-9E4A-4668-B59B-B72752CD8863}"/>
          </ac:cxnSpMkLst>
        </pc:cxnChg>
        <pc:cxnChg chg="mod">
          <ac:chgData name="Steffen Mæland" userId="91cc700e-f9a7-4175-87a2-4d94dd4526a6" providerId="ADAL" clId="{DAA1C06D-9A0D-4235-A82E-BE9641A794EC}" dt="2021-06-14T11:04:53.373" v="2581"/>
          <ac:cxnSpMkLst>
            <pc:docMk/>
            <pc:sldMk cId="3318810729" sldId="265"/>
            <ac:cxnSpMk id="139" creationId="{916C9BA0-A1D9-4C4E-8BA5-8F08B3A7B5A4}"/>
          </ac:cxnSpMkLst>
        </pc:cxnChg>
        <pc:cxnChg chg="mod">
          <ac:chgData name="Steffen Mæland" userId="91cc700e-f9a7-4175-87a2-4d94dd4526a6" providerId="ADAL" clId="{DAA1C06D-9A0D-4235-A82E-BE9641A794EC}" dt="2021-06-14T11:04:53.373" v="2581"/>
          <ac:cxnSpMkLst>
            <pc:docMk/>
            <pc:sldMk cId="3318810729" sldId="265"/>
            <ac:cxnSpMk id="140" creationId="{71AFCBD0-67AA-48FB-B099-60115EE3B556}"/>
          </ac:cxnSpMkLst>
        </pc:cxnChg>
        <pc:cxnChg chg="add mod">
          <ac:chgData name="Steffen Mæland" userId="91cc700e-f9a7-4175-87a2-4d94dd4526a6" providerId="ADAL" clId="{DAA1C06D-9A0D-4235-A82E-BE9641A794EC}" dt="2021-06-15T08:17:30.156" v="5991" actId="1037"/>
          <ac:cxnSpMkLst>
            <pc:docMk/>
            <pc:sldMk cId="3318810729" sldId="265"/>
            <ac:cxnSpMk id="161" creationId="{FE421978-33A6-43CE-BB34-9CC1A87FE868}"/>
          </ac:cxnSpMkLst>
        </pc:cxnChg>
        <pc:cxnChg chg="add mod">
          <ac:chgData name="Steffen Mæland" userId="91cc700e-f9a7-4175-87a2-4d94dd4526a6" providerId="ADAL" clId="{DAA1C06D-9A0D-4235-A82E-BE9641A794EC}" dt="2021-06-15T08:17:55.043" v="6007" actId="14100"/>
          <ac:cxnSpMkLst>
            <pc:docMk/>
            <pc:sldMk cId="3318810729" sldId="265"/>
            <ac:cxnSpMk id="163" creationId="{F4ED4CF8-E342-496C-8CFD-2FDA9FB18FD2}"/>
          </ac:cxnSpMkLst>
        </pc:cxnChg>
        <pc:cxnChg chg="mod">
          <ac:chgData name="Steffen Mæland" userId="91cc700e-f9a7-4175-87a2-4d94dd4526a6" providerId="ADAL" clId="{DAA1C06D-9A0D-4235-A82E-BE9641A794EC}" dt="2021-06-14T17:42:52.454" v="4492"/>
          <ac:cxnSpMkLst>
            <pc:docMk/>
            <pc:sldMk cId="3318810729" sldId="265"/>
            <ac:cxnSpMk id="172" creationId="{19630765-74DA-4C33-AF9A-1DA09D82690D}"/>
          </ac:cxnSpMkLst>
        </pc:cxnChg>
        <pc:cxnChg chg="mod">
          <ac:chgData name="Steffen Mæland" userId="91cc700e-f9a7-4175-87a2-4d94dd4526a6" providerId="ADAL" clId="{DAA1C06D-9A0D-4235-A82E-BE9641A794EC}" dt="2021-06-14T17:42:52.454" v="4492"/>
          <ac:cxnSpMkLst>
            <pc:docMk/>
            <pc:sldMk cId="3318810729" sldId="265"/>
            <ac:cxnSpMk id="173" creationId="{D81B62A6-9314-415C-AB51-F0598AAA74CA}"/>
          </ac:cxnSpMkLst>
        </pc:cxnChg>
        <pc:cxnChg chg="mod">
          <ac:chgData name="Steffen Mæland" userId="91cc700e-f9a7-4175-87a2-4d94dd4526a6" providerId="ADAL" clId="{DAA1C06D-9A0D-4235-A82E-BE9641A794EC}" dt="2021-06-14T17:42:52.454" v="4492"/>
          <ac:cxnSpMkLst>
            <pc:docMk/>
            <pc:sldMk cId="3318810729" sldId="265"/>
            <ac:cxnSpMk id="174" creationId="{BFA9FB5E-651E-478E-9BAC-7ADD8507E4A0}"/>
          </ac:cxnSpMkLst>
        </pc:cxnChg>
        <pc:cxnChg chg="mod">
          <ac:chgData name="Steffen Mæland" userId="91cc700e-f9a7-4175-87a2-4d94dd4526a6" providerId="ADAL" clId="{DAA1C06D-9A0D-4235-A82E-BE9641A794EC}" dt="2021-06-14T17:42:52.454" v="4492"/>
          <ac:cxnSpMkLst>
            <pc:docMk/>
            <pc:sldMk cId="3318810729" sldId="265"/>
            <ac:cxnSpMk id="175" creationId="{A33AEBBD-7FE8-41B7-B468-CD412DAAB48D}"/>
          </ac:cxnSpMkLst>
        </pc:cxnChg>
        <pc:cxnChg chg="mod">
          <ac:chgData name="Steffen Mæland" userId="91cc700e-f9a7-4175-87a2-4d94dd4526a6" providerId="ADAL" clId="{DAA1C06D-9A0D-4235-A82E-BE9641A794EC}" dt="2021-06-14T17:42:52.454" v="4492"/>
          <ac:cxnSpMkLst>
            <pc:docMk/>
            <pc:sldMk cId="3318810729" sldId="265"/>
            <ac:cxnSpMk id="176" creationId="{412E03C8-C3AD-446F-BE24-477617D5A814}"/>
          </ac:cxnSpMkLst>
        </pc:cxnChg>
        <pc:cxnChg chg="mod">
          <ac:chgData name="Steffen Mæland" userId="91cc700e-f9a7-4175-87a2-4d94dd4526a6" providerId="ADAL" clId="{DAA1C06D-9A0D-4235-A82E-BE9641A794EC}" dt="2021-06-14T17:42:52.454" v="4492"/>
          <ac:cxnSpMkLst>
            <pc:docMk/>
            <pc:sldMk cId="3318810729" sldId="265"/>
            <ac:cxnSpMk id="177" creationId="{5ABDE12D-FCE4-4EBC-BB7C-676DC4E2F6F0}"/>
          </ac:cxnSpMkLst>
        </pc:cxnChg>
        <pc:cxnChg chg="mod">
          <ac:chgData name="Steffen Mæland" userId="91cc700e-f9a7-4175-87a2-4d94dd4526a6" providerId="ADAL" clId="{DAA1C06D-9A0D-4235-A82E-BE9641A794EC}" dt="2021-06-14T17:42:52.454" v="4492"/>
          <ac:cxnSpMkLst>
            <pc:docMk/>
            <pc:sldMk cId="3318810729" sldId="265"/>
            <ac:cxnSpMk id="178" creationId="{27251033-5CAB-4524-A43F-6934994B7A30}"/>
          </ac:cxnSpMkLst>
        </pc:cxnChg>
        <pc:cxnChg chg="mod">
          <ac:chgData name="Steffen Mæland" userId="91cc700e-f9a7-4175-87a2-4d94dd4526a6" providerId="ADAL" clId="{DAA1C06D-9A0D-4235-A82E-BE9641A794EC}" dt="2021-06-14T17:42:52.454" v="4492"/>
          <ac:cxnSpMkLst>
            <pc:docMk/>
            <pc:sldMk cId="3318810729" sldId="265"/>
            <ac:cxnSpMk id="179" creationId="{57C76B9A-A0A6-4591-B73B-32F259192CD4}"/>
          </ac:cxnSpMkLst>
        </pc:cxnChg>
        <pc:cxnChg chg="mod">
          <ac:chgData name="Steffen Mæland" userId="91cc700e-f9a7-4175-87a2-4d94dd4526a6" providerId="ADAL" clId="{DAA1C06D-9A0D-4235-A82E-BE9641A794EC}" dt="2021-06-14T17:42:52.454" v="4492"/>
          <ac:cxnSpMkLst>
            <pc:docMk/>
            <pc:sldMk cId="3318810729" sldId="265"/>
            <ac:cxnSpMk id="180" creationId="{BE09519F-CDF2-41EC-AFC5-7BB9C5B8266E}"/>
          </ac:cxnSpMkLst>
        </pc:cxnChg>
        <pc:cxnChg chg="mod">
          <ac:chgData name="Steffen Mæland" userId="91cc700e-f9a7-4175-87a2-4d94dd4526a6" providerId="ADAL" clId="{DAA1C06D-9A0D-4235-A82E-BE9641A794EC}" dt="2021-06-14T17:42:52.454" v="4492"/>
          <ac:cxnSpMkLst>
            <pc:docMk/>
            <pc:sldMk cId="3318810729" sldId="265"/>
            <ac:cxnSpMk id="181" creationId="{58741B87-8B17-4BEE-8793-39CBF94CC2E9}"/>
          </ac:cxnSpMkLst>
        </pc:cxnChg>
        <pc:cxnChg chg="mod">
          <ac:chgData name="Steffen Mæland" userId="91cc700e-f9a7-4175-87a2-4d94dd4526a6" providerId="ADAL" clId="{DAA1C06D-9A0D-4235-A82E-BE9641A794EC}" dt="2021-06-14T17:42:52.454" v="4492"/>
          <ac:cxnSpMkLst>
            <pc:docMk/>
            <pc:sldMk cId="3318810729" sldId="265"/>
            <ac:cxnSpMk id="182" creationId="{D99FA146-B43B-40D7-8324-E270FCAE1C65}"/>
          </ac:cxnSpMkLst>
        </pc:cxnChg>
        <pc:cxnChg chg="mod">
          <ac:chgData name="Steffen Mæland" userId="91cc700e-f9a7-4175-87a2-4d94dd4526a6" providerId="ADAL" clId="{DAA1C06D-9A0D-4235-A82E-BE9641A794EC}" dt="2021-06-14T17:42:52.454" v="4492"/>
          <ac:cxnSpMkLst>
            <pc:docMk/>
            <pc:sldMk cId="3318810729" sldId="265"/>
            <ac:cxnSpMk id="183" creationId="{C548C701-8B46-4E9F-B3B7-7B624FD703E4}"/>
          </ac:cxnSpMkLst>
        </pc:cxnChg>
        <pc:cxnChg chg="mod">
          <ac:chgData name="Steffen Mæland" userId="91cc700e-f9a7-4175-87a2-4d94dd4526a6" providerId="ADAL" clId="{DAA1C06D-9A0D-4235-A82E-BE9641A794EC}" dt="2021-06-14T17:42:52.454" v="4492"/>
          <ac:cxnSpMkLst>
            <pc:docMk/>
            <pc:sldMk cId="3318810729" sldId="265"/>
            <ac:cxnSpMk id="184" creationId="{CB1D25EC-787C-4137-88B9-894F6E9C3EF9}"/>
          </ac:cxnSpMkLst>
        </pc:cxnChg>
        <pc:cxnChg chg="mod">
          <ac:chgData name="Steffen Mæland" userId="91cc700e-f9a7-4175-87a2-4d94dd4526a6" providerId="ADAL" clId="{DAA1C06D-9A0D-4235-A82E-BE9641A794EC}" dt="2021-06-14T17:42:52.454" v="4492"/>
          <ac:cxnSpMkLst>
            <pc:docMk/>
            <pc:sldMk cId="3318810729" sldId="265"/>
            <ac:cxnSpMk id="185" creationId="{DE02D40B-D789-44EF-B7F3-FD4F5B9B9259}"/>
          </ac:cxnSpMkLst>
        </pc:cxnChg>
        <pc:cxnChg chg="mod">
          <ac:chgData name="Steffen Mæland" userId="91cc700e-f9a7-4175-87a2-4d94dd4526a6" providerId="ADAL" clId="{DAA1C06D-9A0D-4235-A82E-BE9641A794EC}" dt="2021-06-14T17:42:52.454" v="4492"/>
          <ac:cxnSpMkLst>
            <pc:docMk/>
            <pc:sldMk cId="3318810729" sldId="265"/>
            <ac:cxnSpMk id="186" creationId="{F4A4B6A9-C203-438F-8B96-AEFDB8CF522D}"/>
          </ac:cxnSpMkLst>
        </pc:cxnChg>
        <pc:cxnChg chg="mod">
          <ac:chgData name="Steffen Mæland" userId="91cc700e-f9a7-4175-87a2-4d94dd4526a6" providerId="ADAL" clId="{DAA1C06D-9A0D-4235-A82E-BE9641A794EC}" dt="2021-06-14T17:42:52.454" v="4492"/>
          <ac:cxnSpMkLst>
            <pc:docMk/>
            <pc:sldMk cId="3318810729" sldId="265"/>
            <ac:cxnSpMk id="187" creationId="{FF0161C9-183A-4C46-93C5-CA9DEF1A14C8}"/>
          </ac:cxnSpMkLst>
        </pc:cxnChg>
        <pc:cxnChg chg="mod">
          <ac:chgData name="Steffen Mæland" userId="91cc700e-f9a7-4175-87a2-4d94dd4526a6" providerId="ADAL" clId="{DAA1C06D-9A0D-4235-A82E-BE9641A794EC}" dt="2021-06-14T17:42:52.454" v="4492"/>
          <ac:cxnSpMkLst>
            <pc:docMk/>
            <pc:sldMk cId="3318810729" sldId="265"/>
            <ac:cxnSpMk id="188" creationId="{8D7718D2-EC1C-48CB-A97B-8FEC4B4B6796}"/>
          </ac:cxnSpMkLst>
        </pc:cxnChg>
        <pc:cxnChg chg="mod">
          <ac:chgData name="Steffen Mæland" userId="91cc700e-f9a7-4175-87a2-4d94dd4526a6" providerId="ADAL" clId="{DAA1C06D-9A0D-4235-A82E-BE9641A794EC}" dt="2021-06-14T17:42:52.454" v="4492"/>
          <ac:cxnSpMkLst>
            <pc:docMk/>
            <pc:sldMk cId="3318810729" sldId="265"/>
            <ac:cxnSpMk id="189" creationId="{7D2CF4EA-CAE9-4FB1-9FC4-2A9D485F0F70}"/>
          </ac:cxnSpMkLst>
        </pc:cxnChg>
        <pc:cxnChg chg="mod">
          <ac:chgData name="Steffen Mæland" userId="91cc700e-f9a7-4175-87a2-4d94dd4526a6" providerId="ADAL" clId="{DAA1C06D-9A0D-4235-A82E-BE9641A794EC}" dt="2021-06-14T17:42:52.454" v="4492"/>
          <ac:cxnSpMkLst>
            <pc:docMk/>
            <pc:sldMk cId="3318810729" sldId="265"/>
            <ac:cxnSpMk id="190" creationId="{FDECE5C6-47C3-43D4-B37B-A6F6AFF47DBD}"/>
          </ac:cxnSpMkLst>
        </pc:cxnChg>
        <pc:cxnChg chg="mod">
          <ac:chgData name="Steffen Mæland" userId="91cc700e-f9a7-4175-87a2-4d94dd4526a6" providerId="ADAL" clId="{DAA1C06D-9A0D-4235-A82E-BE9641A794EC}" dt="2021-06-14T17:42:52.454" v="4492"/>
          <ac:cxnSpMkLst>
            <pc:docMk/>
            <pc:sldMk cId="3318810729" sldId="265"/>
            <ac:cxnSpMk id="191" creationId="{804A2906-D5A9-4608-A69B-916A8869E293}"/>
          </ac:cxnSpMkLst>
        </pc:cxnChg>
        <pc:cxnChg chg="mod">
          <ac:chgData name="Steffen Mæland" userId="91cc700e-f9a7-4175-87a2-4d94dd4526a6" providerId="ADAL" clId="{DAA1C06D-9A0D-4235-A82E-BE9641A794EC}" dt="2021-06-14T17:42:52.454" v="4492"/>
          <ac:cxnSpMkLst>
            <pc:docMk/>
            <pc:sldMk cId="3318810729" sldId="265"/>
            <ac:cxnSpMk id="192" creationId="{A85D6B00-66C5-4751-9A53-98E0B25AD7CA}"/>
          </ac:cxnSpMkLst>
        </pc:cxnChg>
        <pc:cxnChg chg="mod">
          <ac:chgData name="Steffen Mæland" userId="91cc700e-f9a7-4175-87a2-4d94dd4526a6" providerId="ADAL" clId="{DAA1C06D-9A0D-4235-A82E-BE9641A794EC}" dt="2021-06-14T17:42:52.454" v="4492"/>
          <ac:cxnSpMkLst>
            <pc:docMk/>
            <pc:sldMk cId="3318810729" sldId="265"/>
            <ac:cxnSpMk id="193" creationId="{F6958231-C85C-4635-BF36-8529A5A9E065}"/>
          </ac:cxnSpMkLst>
        </pc:cxnChg>
        <pc:cxnChg chg="mod">
          <ac:chgData name="Steffen Mæland" userId="91cc700e-f9a7-4175-87a2-4d94dd4526a6" providerId="ADAL" clId="{DAA1C06D-9A0D-4235-A82E-BE9641A794EC}" dt="2021-06-14T17:42:52.454" v="4492"/>
          <ac:cxnSpMkLst>
            <pc:docMk/>
            <pc:sldMk cId="3318810729" sldId="265"/>
            <ac:cxnSpMk id="194" creationId="{C5917FFC-413C-42E7-8036-B9AC6B6037AE}"/>
          </ac:cxnSpMkLst>
        </pc:cxnChg>
        <pc:cxnChg chg="mod">
          <ac:chgData name="Steffen Mæland" userId="91cc700e-f9a7-4175-87a2-4d94dd4526a6" providerId="ADAL" clId="{DAA1C06D-9A0D-4235-A82E-BE9641A794EC}" dt="2021-06-14T17:42:52.454" v="4492"/>
          <ac:cxnSpMkLst>
            <pc:docMk/>
            <pc:sldMk cId="3318810729" sldId="265"/>
            <ac:cxnSpMk id="195" creationId="{840BD092-A344-496C-BC94-C1A8BEC2F2E4}"/>
          </ac:cxnSpMkLst>
        </pc:cxnChg>
        <pc:cxnChg chg="mod">
          <ac:chgData name="Steffen Mæland" userId="91cc700e-f9a7-4175-87a2-4d94dd4526a6" providerId="ADAL" clId="{DAA1C06D-9A0D-4235-A82E-BE9641A794EC}" dt="2021-06-14T17:42:52.454" v="4492"/>
          <ac:cxnSpMkLst>
            <pc:docMk/>
            <pc:sldMk cId="3318810729" sldId="265"/>
            <ac:cxnSpMk id="196" creationId="{7B56DB09-6A01-4C64-A9C9-7E7009F7A383}"/>
          </ac:cxnSpMkLst>
        </pc:cxnChg>
        <pc:cxnChg chg="mod">
          <ac:chgData name="Steffen Mæland" userId="91cc700e-f9a7-4175-87a2-4d94dd4526a6" providerId="ADAL" clId="{DAA1C06D-9A0D-4235-A82E-BE9641A794EC}" dt="2021-06-14T17:42:52.454" v="4492"/>
          <ac:cxnSpMkLst>
            <pc:docMk/>
            <pc:sldMk cId="3318810729" sldId="265"/>
            <ac:cxnSpMk id="197" creationId="{07A6C178-07F4-4609-977A-4A37655F6596}"/>
          </ac:cxnSpMkLst>
        </pc:cxnChg>
        <pc:cxnChg chg="mod">
          <ac:chgData name="Steffen Mæland" userId="91cc700e-f9a7-4175-87a2-4d94dd4526a6" providerId="ADAL" clId="{DAA1C06D-9A0D-4235-A82E-BE9641A794EC}" dt="2021-06-14T17:42:52.454" v="4492"/>
          <ac:cxnSpMkLst>
            <pc:docMk/>
            <pc:sldMk cId="3318810729" sldId="265"/>
            <ac:cxnSpMk id="198" creationId="{E236C049-66E3-409C-924A-8168C5186354}"/>
          </ac:cxnSpMkLst>
        </pc:cxnChg>
        <pc:cxnChg chg="mod">
          <ac:chgData name="Steffen Mæland" userId="91cc700e-f9a7-4175-87a2-4d94dd4526a6" providerId="ADAL" clId="{DAA1C06D-9A0D-4235-A82E-BE9641A794EC}" dt="2021-06-14T17:42:52.454" v="4492"/>
          <ac:cxnSpMkLst>
            <pc:docMk/>
            <pc:sldMk cId="3318810729" sldId="265"/>
            <ac:cxnSpMk id="199" creationId="{D0E3D2E7-60DC-4E27-A044-B1377638D14C}"/>
          </ac:cxnSpMkLst>
        </pc:cxnChg>
        <pc:cxnChg chg="mod">
          <ac:chgData name="Steffen Mæland" userId="91cc700e-f9a7-4175-87a2-4d94dd4526a6" providerId="ADAL" clId="{DAA1C06D-9A0D-4235-A82E-BE9641A794EC}" dt="2021-06-14T17:42:52.454" v="4492"/>
          <ac:cxnSpMkLst>
            <pc:docMk/>
            <pc:sldMk cId="3318810729" sldId="265"/>
            <ac:cxnSpMk id="200" creationId="{EAF897C8-6D7C-46B4-879E-B9E681341EDD}"/>
          </ac:cxnSpMkLst>
        </pc:cxnChg>
        <pc:cxnChg chg="mod">
          <ac:chgData name="Steffen Mæland" userId="91cc700e-f9a7-4175-87a2-4d94dd4526a6" providerId="ADAL" clId="{DAA1C06D-9A0D-4235-A82E-BE9641A794EC}" dt="2021-06-14T17:42:52.454" v="4492"/>
          <ac:cxnSpMkLst>
            <pc:docMk/>
            <pc:sldMk cId="3318810729" sldId="265"/>
            <ac:cxnSpMk id="201" creationId="{A969E5CF-A8D4-4C1D-AE83-C13F214826AC}"/>
          </ac:cxnSpMkLst>
        </pc:cxnChg>
        <pc:cxnChg chg="mod">
          <ac:chgData name="Steffen Mæland" userId="91cc700e-f9a7-4175-87a2-4d94dd4526a6" providerId="ADAL" clId="{DAA1C06D-9A0D-4235-A82E-BE9641A794EC}" dt="2021-06-14T17:42:52.454" v="4492"/>
          <ac:cxnSpMkLst>
            <pc:docMk/>
            <pc:sldMk cId="3318810729" sldId="265"/>
            <ac:cxnSpMk id="202" creationId="{7F1D006D-7CA0-4B6B-80B5-1196B13DF342}"/>
          </ac:cxnSpMkLst>
        </pc:cxnChg>
        <pc:cxnChg chg="mod">
          <ac:chgData name="Steffen Mæland" userId="91cc700e-f9a7-4175-87a2-4d94dd4526a6" providerId="ADAL" clId="{DAA1C06D-9A0D-4235-A82E-BE9641A794EC}" dt="2021-06-14T17:42:52.454" v="4492"/>
          <ac:cxnSpMkLst>
            <pc:docMk/>
            <pc:sldMk cId="3318810729" sldId="265"/>
            <ac:cxnSpMk id="203" creationId="{5953EA63-C0E0-41FC-8FC1-61B27C161E83}"/>
          </ac:cxnSpMkLst>
        </pc:cxnChg>
        <pc:cxnChg chg="mod">
          <ac:chgData name="Steffen Mæland" userId="91cc700e-f9a7-4175-87a2-4d94dd4526a6" providerId="ADAL" clId="{DAA1C06D-9A0D-4235-A82E-BE9641A794EC}" dt="2021-06-14T17:42:52.454" v="4492"/>
          <ac:cxnSpMkLst>
            <pc:docMk/>
            <pc:sldMk cId="3318810729" sldId="265"/>
            <ac:cxnSpMk id="204" creationId="{5044424B-156B-480A-BDA8-88557BF162C8}"/>
          </ac:cxnSpMkLst>
        </pc:cxnChg>
        <pc:cxnChg chg="mod">
          <ac:chgData name="Steffen Mæland" userId="91cc700e-f9a7-4175-87a2-4d94dd4526a6" providerId="ADAL" clId="{DAA1C06D-9A0D-4235-A82E-BE9641A794EC}" dt="2021-06-14T17:42:52.454" v="4492"/>
          <ac:cxnSpMkLst>
            <pc:docMk/>
            <pc:sldMk cId="3318810729" sldId="265"/>
            <ac:cxnSpMk id="205" creationId="{CFD763E5-85DE-4201-8725-1A17D0BA90EF}"/>
          </ac:cxnSpMkLst>
        </pc:cxnChg>
        <pc:cxnChg chg="mod">
          <ac:chgData name="Steffen Mæland" userId="91cc700e-f9a7-4175-87a2-4d94dd4526a6" providerId="ADAL" clId="{DAA1C06D-9A0D-4235-A82E-BE9641A794EC}" dt="2021-06-14T17:42:52.454" v="4492"/>
          <ac:cxnSpMkLst>
            <pc:docMk/>
            <pc:sldMk cId="3318810729" sldId="265"/>
            <ac:cxnSpMk id="206" creationId="{B1D13EDC-E14A-4B9C-BCFA-B97959479D11}"/>
          </ac:cxnSpMkLst>
        </pc:cxnChg>
        <pc:cxnChg chg="mod">
          <ac:chgData name="Steffen Mæland" userId="91cc700e-f9a7-4175-87a2-4d94dd4526a6" providerId="ADAL" clId="{DAA1C06D-9A0D-4235-A82E-BE9641A794EC}" dt="2021-06-14T17:42:52.454" v="4492"/>
          <ac:cxnSpMkLst>
            <pc:docMk/>
            <pc:sldMk cId="3318810729" sldId="265"/>
            <ac:cxnSpMk id="207" creationId="{AEB7B791-E5C1-4149-98F2-F279A2794233}"/>
          </ac:cxnSpMkLst>
        </pc:cxnChg>
        <pc:cxnChg chg="mod">
          <ac:chgData name="Steffen Mæland" userId="91cc700e-f9a7-4175-87a2-4d94dd4526a6" providerId="ADAL" clId="{DAA1C06D-9A0D-4235-A82E-BE9641A794EC}" dt="2021-06-14T17:42:52.454" v="4492"/>
          <ac:cxnSpMkLst>
            <pc:docMk/>
            <pc:sldMk cId="3318810729" sldId="265"/>
            <ac:cxnSpMk id="208" creationId="{F85C5848-B444-47E9-915E-57F154053BB3}"/>
          </ac:cxnSpMkLst>
        </pc:cxnChg>
        <pc:cxnChg chg="mod">
          <ac:chgData name="Steffen Mæland" userId="91cc700e-f9a7-4175-87a2-4d94dd4526a6" providerId="ADAL" clId="{DAA1C06D-9A0D-4235-A82E-BE9641A794EC}" dt="2021-06-14T17:42:52.454" v="4492"/>
          <ac:cxnSpMkLst>
            <pc:docMk/>
            <pc:sldMk cId="3318810729" sldId="265"/>
            <ac:cxnSpMk id="209" creationId="{362CDA12-D847-422A-A28D-88C54E701A1A}"/>
          </ac:cxnSpMkLst>
        </pc:cxnChg>
        <pc:cxnChg chg="mod">
          <ac:chgData name="Steffen Mæland" userId="91cc700e-f9a7-4175-87a2-4d94dd4526a6" providerId="ADAL" clId="{DAA1C06D-9A0D-4235-A82E-BE9641A794EC}" dt="2021-06-14T17:42:52.454" v="4492"/>
          <ac:cxnSpMkLst>
            <pc:docMk/>
            <pc:sldMk cId="3318810729" sldId="265"/>
            <ac:cxnSpMk id="210" creationId="{540615B4-7517-4174-88F1-C4F96D4FA527}"/>
          </ac:cxnSpMkLst>
        </pc:cxnChg>
        <pc:cxnChg chg="mod">
          <ac:chgData name="Steffen Mæland" userId="91cc700e-f9a7-4175-87a2-4d94dd4526a6" providerId="ADAL" clId="{DAA1C06D-9A0D-4235-A82E-BE9641A794EC}" dt="2021-06-14T17:42:52.454" v="4492"/>
          <ac:cxnSpMkLst>
            <pc:docMk/>
            <pc:sldMk cId="3318810729" sldId="265"/>
            <ac:cxnSpMk id="211" creationId="{2975AD58-1326-4288-BF4F-BC7945852E52}"/>
          </ac:cxnSpMkLst>
        </pc:cxnChg>
        <pc:cxnChg chg="mod">
          <ac:chgData name="Steffen Mæland" userId="91cc700e-f9a7-4175-87a2-4d94dd4526a6" providerId="ADAL" clId="{DAA1C06D-9A0D-4235-A82E-BE9641A794EC}" dt="2021-06-14T17:42:52.454" v="4492"/>
          <ac:cxnSpMkLst>
            <pc:docMk/>
            <pc:sldMk cId="3318810729" sldId="265"/>
            <ac:cxnSpMk id="212" creationId="{EF1C79E9-4D9B-4FDC-9098-DF55A1E6DE88}"/>
          </ac:cxnSpMkLst>
        </pc:cxnChg>
        <pc:cxnChg chg="mod">
          <ac:chgData name="Steffen Mæland" userId="91cc700e-f9a7-4175-87a2-4d94dd4526a6" providerId="ADAL" clId="{DAA1C06D-9A0D-4235-A82E-BE9641A794EC}" dt="2021-06-14T17:42:52.454" v="4492"/>
          <ac:cxnSpMkLst>
            <pc:docMk/>
            <pc:sldMk cId="3318810729" sldId="265"/>
            <ac:cxnSpMk id="213" creationId="{964D86D8-4FB1-4BDA-BA1F-638475C31B4A}"/>
          </ac:cxnSpMkLst>
        </pc:cxnChg>
        <pc:cxnChg chg="mod">
          <ac:chgData name="Steffen Mæland" userId="91cc700e-f9a7-4175-87a2-4d94dd4526a6" providerId="ADAL" clId="{DAA1C06D-9A0D-4235-A82E-BE9641A794EC}" dt="2021-06-14T17:42:52.454" v="4492"/>
          <ac:cxnSpMkLst>
            <pc:docMk/>
            <pc:sldMk cId="3318810729" sldId="265"/>
            <ac:cxnSpMk id="214" creationId="{FE3EA987-52DF-4E69-A7C2-C20742D1CA03}"/>
          </ac:cxnSpMkLst>
        </pc:cxnChg>
        <pc:cxnChg chg="mod">
          <ac:chgData name="Steffen Mæland" userId="91cc700e-f9a7-4175-87a2-4d94dd4526a6" providerId="ADAL" clId="{DAA1C06D-9A0D-4235-A82E-BE9641A794EC}" dt="2021-06-14T17:42:52.454" v="4492"/>
          <ac:cxnSpMkLst>
            <pc:docMk/>
            <pc:sldMk cId="3318810729" sldId="265"/>
            <ac:cxnSpMk id="215" creationId="{77CA9E38-EA8C-4FE3-B73A-FE41463F1528}"/>
          </ac:cxnSpMkLst>
        </pc:cxnChg>
        <pc:cxnChg chg="mod">
          <ac:chgData name="Steffen Mæland" userId="91cc700e-f9a7-4175-87a2-4d94dd4526a6" providerId="ADAL" clId="{DAA1C06D-9A0D-4235-A82E-BE9641A794EC}" dt="2021-06-14T17:42:52.454" v="4492"/>
          <ac:cxnSpMkLst>
            <pc:docMk/>
            <pc:sldMk cId="3318810729" sldId="265"/>
            <ac:cxnSpMk id="216" creationId="{F0E096C6-2EDE-408C-B27B-DB53072279E3}"/>
          </ac:cxnSpMkLst>
        </pc:cxnChg>
        <pc:cxnChg chg="mod">
          <ac:chgData name="Steffen Mæland" userId="91cc700e-f9a7-4175-87a2-4d94dd4526a6" providerId="ADAL" clId="{DAA1C06D-9A0D-4235-A82E-BE9641A794EC}" dt="2021-06-14T17:42:52.454" v="4492"/>
          <ac:cxnSpMkLst>
            <pc:docMk/>
            <pc:sldMk cId="3318810729" sldId="265"/>
            <ac:cxnSpMk id="217" creationId="{33AD832E-3D2F-4546-AAA7-E2BEC4065841}"/>
          </ac:cxnSpMkLst>
        </pc:cxnChg>
        <pc:cxnChg chg="mod">
          <ac:chgData name="Steffen Mæland" userId="91cc700e-f9a7-4175-87a2-4d94dd4526a6" providerId="ADAL" clId="{DAA1C06D-9A0D-4235-A82E-BE9641A794EC}" dt="2021-06-14T17:42:52.454" v="4492"/>
          <ac:cxnSpMkLst>
            <pc:docMk/>
            <pc:sldMk cId="3318810729" sldId="265"/>
            <ac:cxnSpMk id="218" creationId="{A73B7CEA-753A-4E11-AE1B-6BF9C8F635E6}"/>
          </ac:cxnSpMkLst>
        </pc:cxnChg>
        <pc:cxnChg chg="mod">
          <ac:chgData name="Steffen Mæland" userId="91cc700e-f9a7-4175-87a2-4d94dd4526a6" providerId="ADAL" clId="{DAA1C06D-9A0D-4235-A82E-BE9641A794EC}" dt="2021-06-14T17:42:52.454" v="4492"/>
          <ac:cxnSpMkLst>
            <pc:docMk/>
            <pc:sldMk cId="3318810729" sldId="265"/>
            <ac:cxnSpMk id="219" creationId="{E1E37A4B-3B41-4BC7-9626-186C367AF523}"/>
          </ac:cxnSpMkLst>
        </pc:cxnChg>
        <pc:cxnChg chg="mod">
          <ac:chgData name="Steffen Mæland" userId="91cc700e-f9a7-4175-87a2-4d94dd4526a6" providerId="ADAL" clId="{DAA1C06D-9A0D-4235-A82E-BE9641A794EC}" dt="2021-06-14T17:42:52.454" v="4492"/>
          <ac:cxnSpMkLst>
            <pc:docMk/>
            <pc:sldMk cId="3318810729" sldId="265"/>
            <ac:cxnSpMk id="220" creationId="{020FA6EF-E9F0-4971-8191-0F9AD839FF6F}"/>
          </ac:cxnSpMkLst>
        </pc:cxnChg>
        <pc:cxnChg chg="mod">
          <ac:chgData name="Steffen Mæland" userId="91cc700e-f9a7-4175-87a2-4d94dd4526a6" providerId="ADAL" clId="{DAA1C06D-9A0D-4235-A82E-BE9641A794EC}" dt="2021-06-14T17:42:52.454" v="4492"/>
          <ac:cxnSpMkLst>
            <pc:docMk/>
            <pc:sldMk cId="3318810729" sldId="265"/>
            <ac:cxnSpMk id="221" creationId="{BB66F6B5-5262-47DD-B7BC-E0C7A61C9E82}"/>
          </ac:cxnSpMkLst>
        </pc:cxnChg>
        <pc:cxnChg chg="mod">
          <ac:chgData name="Steffen Mæland" userId="91cc700e-f9a7-4175-87a2-4d94dd4526a6" providerId="ADAL" clId="{DAA1C06D-9A0D-4235-A82E-BE9641A794EC}" dt="2021-06-14T17:42:52.454" v="4492"/>
          <ac:cxnSpMkLst>
            <pc:docMk/>
            <pc:sldMk cId="3318810729" sldId="265"/>
            <ac:cxnSpMk id="222" creationId="{8D289D1A-4C62-4218-A8A8-A6E83BE8F653}"/>
          </ac:cxnSpMkLst>
        </pc:cxnChg>
        <pc:cxnChg chg="mod">
          <ac:chgData name="Steffen Mæland" userId="91cc700e-f9a7-4175-87a2-4d94dd4526a6" providerId="ADAL" clId="{DAA1C06D-9A0D-4235-A82E-BE9641A794EC}" dt="2021-06-14T17:42:52.454" v="4492"/>
          <ac:cxnSpMkLst>
            <pc:docMk/>
            <pc:sldMk cId="3318810729" sldId="265"/>
            <ac:cxnSpMk id="223" creationId="{0B9BB2DA-07FB-4D6E-875E-E239C11846D4}"/>
          </ac:cxnSpMkLst>
        </pc:cxnChg>
        <pc:cxnChg chg="mod">
          <ac:chgData name="Steffen Mæland" userId="91cc700e-f9a7-4175-87a2-4d94dd4526a6" providerId="ADAL" clId="{DAA1C06D-9A0D-4235-A82E-BE9641A794EC}" dt="2021-06-14T17:42:52.454" v="4492"/>
          <ac:cxnSpMkLst>
            <pc:docMk/>
            <pc:sldMk cId="3318810729" sldId="265"/>
            <ac:cxnSpMk id="224" creationId="{8FCDB42A-1D0F-47F5-BA03-92A665A29193}"/>
          </ac:cxnSpMkLst>
        </pc:cxnChg>
        <pc:cxnChg chg="mod">
          <ac:chgData name="Steffen Mæland" userId="91cc700e-f9a7-4175-87a2-4d94dd4526a6" providerId="ADAL" clId="{DAA1C06D-9A0D-4235-A82E-BE9641A794EC}" dt="2021-06-14T17:42:52.454" v="4492"/>
          <ac:cxnSpMkLst>
            <pc:docMk/>
            <pc:sldMk cId="3318810729" sldId="265"/>
            <ac:cxnSpMk id="225" creationId="{4D53BE0E-E6D3-45AB-90B5-61DD26B49018}"/>
          </ac:cxnSpMkLst>
        </pc:cxnChg>
        <pc:cxnChg chg="mod">
          <ac:chgData name="Steffen Mæland" userId="91cc700e-f9a7-4175-87a2-4d94dd4526a6" providerId="ADAL" clId="{DAA1C06D-9A0D-4235-A82E-BE9641A794EC}" dt="2021-06-14T17:42:52.454" v="4492"/>
          <ac:cxnSpMkLst>
            <pc:docMk/>
            <pc:sldMk cId="3318810729" sldId="265"/>
            <ac:cxnSpMk id="226" creationId="{E86E382C-66C4-4E33-A6DF-ABEC858CB437}"/>
          </ac:cxnSpMkLst>
        </pc:cxnChg>
        <pc:cxnChg chg="mod">
          <ac:chgData name="Steffen Mæland" userId="91cc700e-f9a7-4175-87a2-4d94dd4526a6" providerId="ADAL" clId="{DAA1C06D-9A0D-4235-A82E-BE9641A794EC}" dt="2021-06-14T17:42:52.454" v="4492"/>
          <ac:cxnSpMkLst>
            <pc:docMk/>
            <pc:sldMk cId="3318810729" sldId="265"/>
            <ac:cxnSpMk id="227" creationId="{81EBA736-10FB-4594-A756-45B95DD609AE}"/>
          </ac:cxnSpMkLst>
        </pc:cxnChg>
        <pc:cxnChg chg="mod">
          <ac:chgData name="Steffen Mæland" userId="91cc700e-f9a7-4175-87a2-4d94dd4526a6" providerId="ADAL" clId="{DAA1C06D-9A0D-4235-A82E-BE9641A794EC}" dt="2021-06-14T17:42:52.454" v="4492"/>
          <ac:cxnSpMkLst>
            <pc:docMk/>
            <pc:sldMk cId="3318810729" sldId="265"/>
            <ac:cxnSpMk id="228" creationId="{5A8687AC-C48E-47DF-9D8B-6BE732201014}"/>
          </ac:cxnSpMkLst>
        </pc:cxnChg>
        <pc:cxnChg chg="mod">
          <ac:chgData name="Steffen Mæland" userId="91cc700e-f9a7-4175-87a2-4d94dd4526a6" providerId="ADAL" clId="{DAA1C06D-9A0D-4235-A82E-BE9641A794EC}" dt="2021-06-14T17:42:52.454" v="4492"/>
          <ac:cxnSpMkLst>
            <pc:docMk/>
            <pc:sldMk cId="3318810729" sldId="265"/>
            <ac:cxnSpMk id="229" creationId="{38CC4143-77AA-45DA-A9C7-9F5E1A9E4D8F}"/>
          </ac:cxnSpMkLst>
        </pc:cxnChg>
        <pc:cxnChg chg="mod">
          <ac:chgData name="Steffen Mæland" userId="91cc700e-f9a7-4175-87a2-4d94dd4526a6" providerId="ADAL" clId="{DAA1C06D-9A0D-4235-A82E-BE9641A794EC}" dt="2021-06-14T17:42:52.454" v="4492"/>
          <ac:cxnSpMkLst>
            <pc:docMk/>
            <pc:sldMk cId="3318810729" sldId="265"/>
            <ac:cxnSpMk id="230" creationId="{AF8165F3-0D59-4390-98CB-58F35428653C}"/>
          </ac:cxnSpMkLst>
        </pc:cxnChg>
        <pc:cxnChg chg="mod">
          <ac:chgData name="Steffen Mæland" userId="91cc700e-f9a7-4175-87a2-4d94dd4526a6" providerId="ADAL" clId="{DAA1C06D-9A0D-4235-A82E-BE9641A794EC}" dt="2021-06-14T17:42:52.454" v="4492"/>
          <ac:cxnSpMkLst>
            <pc:docMk/>
            <pc:sldMk cId="3318810729" sldId="265"/>
            <ac:cxnSpMk id="231" creationId="{3B25C468-D215-43F7-BE1E-98D023990D6C}"/>
          </ac:cxnSpMkLst>
        </pc:cxnChg>
        <pc:cxnChg chg="mod">
          <ac:chgData name="Steffen Mæland" userId="91cc700e-f9a7-4175-87a2-4d94dd4526a6" providerId="ADAL" clId="{DAA1C06D-9A0D-4235-A82E-BE9641A794EC}" dt="2021-06-14T17:42:58.364" v="4496"/>
          <ac:cxnSpMkLst>
            <pc:docMk/>
            <pc:sldMk cId="3318810729" sldId="265"/>
            <ac:cxnSpMk id="243" creationId="{91A3F91C-7FAB-4533-9ECF-155973F3D6D2}"/>
          </ac:cxnSpMkLst>
        </pc:cxnChg>
        <pc:cxnChg chg="mod">
          <ac:chgData name="Steffen Mæland" userId="91cc700e-f9a7-4175-87a2-4d94dd4526a6" providerId="ADAL" clId="{DAA1C06D-9A0D-4235-A82E-BE9641A794EC}" dt="2021-06-14T17:42:58.364" v="4496"/>
          <ac:cxnSpMkLst>
            <pc:docMk/>
            <pc:sldMk cId="3318810729" sldId="265"/>
            <ac:cxnSpMk id="244" creationId="{BDCE7423-B611-4E28-950E-248DF0DE28B2}"/>
          </ac:cxnSpMkLst>
        </pc:cxnChg>
        <pc:cxnChg chg="mod">
          <ac:chgData name="Steffen Mæland" userId="91cc700e-f9a7-4175-87a2-4d94dd4526a6" providerId="ADAL" clId="{DAA1C06D-9A0D-4235-A82E-BE9641A794EC}" dt="2021-06-14T17:42:58.364" v="4496"/>
          <ac:cxnSpMkLst>
            <pc:docMk/>
            <pc:sldMk cId="3318810729" sldId="265"/>
            <ac:cxnSpMk id="245" creationId="{5966F20C-C871-4974-BA1E-F14E2365EFC2}"/>
          </ac:cxnSpMkLst>
        </pc:cxnChg>
        <pc:cxnChg chg="mod">
          <ac:chgData name="Steffen Mæland" userId="91cc700e-f9a7-4175-87a2-4d94dd4526a6" providerId="ADAL" clId="{DAA1C06D-9A0D-4235-A82E-BE9641A794EC}" dt="2021-06-14T17:42:58.364" v="4496"/>
          <ac:cxnSpMkLst>
            <pc:docMk/>
            <pc:sldMk cId="3318810729" sldId="265"/>
            <ac:cxnSpMk id="246" creationId="{88AA0528-F328-4FD4-B3CB-03E740AF2787}"/>
          </ac:cxnSpMkLst>
        </pc:cxnChg>
        <pc:cxnChg chg="mod">
          <ac:chgData name="Steffen Mæland" userId="91cc700e-f9a7-4175-87a2-4d94dd4526a6" providerId="ADAL" clId="{DAA1C06D-9A0D-4235-A82E-BE9641A794EC}" dt="2021-06-14T17:42:58.364" v="4496"/>
          <ac:cxnSpMkLst>
            <pc:docMk/>
            <pc:sldMk cId="3318810729" sldId="265"/>
            <ac:cxnSpMk id="247" creationId="{4138796D-C6E6-4BAC-A080-C7881E91AB0A}"/>
          </ac:cxnSpMkLst>
        </pc:cxnChg>
        <pc:cxnChg chg="mod">
          <ac:chgData name="Steffen Mæland" userId="91cc700e-f9a7-4175-87a2-4d94dd4526a6" providerId="ADAL" clId="{DAA1C06D-9A0D-4235-A82E-BE9641A794EC}" dt="2021-06-14T17:42:58.364" v="4496"/>
          <ac:cxnSpMkLst>
            <pc:docMk/>
            <pc:sldMk cId="3318810729" sldId="265"/>
            <ac:cxnSpMk id="248" creationId="{A68A39A1-DC9E-4529-AC95-5B940214AD7B}"/>
          </ac:cxnSpMkLst>
        </pc:cxnChg>
        <pc:cxnChg chg="mod">
          <ac:chgData name="Steffen Mæland" userId="91cc700e-f9a7-4175-87a2-4d94dd4526a6" providerId="ADAL" clId="{DAA1C06D-9A0D-4235-A82E-BE9641A794EC}" dt="2021-06-14T17:42:58.364" v="4496"/>
          <ac:cxnSpMkLst>
            <pc:docMk/>
            <pc:sldMk cId="3318810729" sldId="265"/>
            <ac:cxnSpMk id="249" creationId="{C48C7714-DB57-42C5-AF99-23F030D57013}"/>
          </ac:cxnSpMkLst>
        </pc:cxnChg>
        <pc:cxnChg chg="mod">
          <ac:chgData name="Steffen Mæland" userId="91cc700e-f9a7-4175-87a2-4d94dd4526a6" providerId="ADAL" clId="{DAA1C06D-9A0D-4235-A82E-BE9641A794EC}" dt="2021-06-14T17:42:58.364" v="4496"/>
          <ac:cxnSpMkLst>
            <pc:docMk/>
            <pc:sldMk cId="3318810729" sldId="265"/>
            <ac:cxnSpMk id="250" creationId="{6B82CFD0-C740-4EAB-A325-0F9F6FA90273}"/>
          </ac:cxnSpMkLst>
        </pc:cxnChg>
        <pc:cxnChg chg="mod">
          <ac:chgData name="Steffen Mæland" userId="91cc700e-f9a7-4175-87a2-4d94dd4526a6" providerId="ADAL" clId="{DAA1C06D-9A0D-4235-A82E-BE9641A794EC}" dt="2021-06-14T17:42:58.364" v="4496"/>
          <ac:cxnSpMkLst>
            <pc:docMk/>
            <pc:sldMk cId="3318810729" sldId="265"/>
            <ac:cxnSpMk id="251" creationId="{8189B66D-E5D9-4796-AA8D-A38D517F1021}"/>
          </ac:cxnSpMkLst>
        </pc:cxnChg>
        <pc:cxnChg chg="mod">
          <ac:chgData name="Steffen Mæland" userId="91cc700e-f9a7-4175-87a2-4d94dd4526a6" providerId="ADAL" clId="{DAA1C06D-9A0D-4235-A82E-BE9641A794EC}" dt="2021-06-14T17:42:58.364" v="4496"/>
          <ac:cxnSpMkLst>
            <pc:docMk/>
            <pc:sldMk cId="3318810729" sldId="265"/>
            <ac:cxnSpMk id="252" creationId="{32647290-F767-4ABD-BE93-C8F3FD189428}"/>
          </ac:cxnSpMkLst>
        </pc:cxnChg>
        <pc:cxnChg chg="mod">
          <ac:chgData name="Steffen Mæland" userId="91cc700e-f9a7-4175-87a2-4d94dd4526a6" providerId="ADAL" clId="{DAA1C06D-9A0D-4235-A82E-BE9641A794EC}" dt="2021-06-14T17:42:58.364" v="4496"/>
          <ac:cxnSpMkLst>
            <pc:docMk/>
            <pc:sldMk cId="3318810729" sldId="265"/>
            <ac:cxnSpMk id="253" creationId="{3716E791-3863-4A77-8466-110AA64D42FD}"/>
          </ac:cxnSpMkLst>
        </pc:cxnChg>
        <pc:cxnChg chg="mod">
          <ac:chgData name="Steffen Mæland" userId="91cc700e-f9a7-4175-87a2-4d94dd4526a6" providerId="ADAL" clId="{DAA1C06D-9A0D-4235-A82E-BE9641A794EC}" dt="2021-06-14T17:42:58.364" v="4496"/>
          <ac:cxnSpMkLst>
            <pc:docMk/>
            <pc:sldMk cId="3318810729" sldId="265"/>
            <ac:cxnSpMk id="254" creationId="{96B5A333-B31D-4DD4-9E28-79A645F31E12}"/>
          </ac:cxnSpMkLst>
        </pc:cxnChg>
        <pc:cxnChg chg="mod">
          <ac:chgData name="Steffen Mæland" userId="91cc700e-f9a7-4175-87a2-4d94dd4526a6" providerId="ADAL" clId="{DAA1C06D-9A0D-4235-A82E-BE9641A794EC}" dt="2021-06-14T17:42:58.364" v="4496"/>
          <ac:cxnSpMkLst>
            <pc:docMk/>
            <pc:sldMk cId="3318810729" sldId="265"/>
            <ac:cxnSpMk id="255" creationId="{CBDC0C18-4774-4DBF-9908-8AC83466A229}"/>
          </ac:cxnSpMkLst>
        </pc:cxnChg>
        <pc:cxnChg chg="mod">
          <ac:chgData name="Steffen Mæland" userId="91cc700e-f9a7-4175-87a2-4d94dd4526a6" providerId="ADAL" clId="{DAA1C06D-9A0D-4235-A82E-BE9641A794EC}" dt="2021-06-14T17:42:58.364" v="4496"/>
          <ac:cxnSpMkLst>
            <pc:docMk/>
            <pc:sldMk cId="3318810729" sldId="265"/>
            <ac:cxnSpMk id="256" creationId="{F102C695-28DE-4A02-B641-B006F0775A02}"/>
          </ac:cxnSpMkLst>
        </pc:cxnChg>
        <pc:cxnChg chg="mod">
          <ac:chgData name="Steffen Mæland" userId="91cc700e-f9a7-4175-87a2-4d94dd4526a6" providerId="ADAL" clId="{DAA1C06D-9A0D-4235-A82E-BE9641A794EC}" dt="2021-06-14T17:42:58.364" v="4496"/>
          <ac:cxnSpMkLst>
            <pc:docMk/>
            <pc:sldMk cId="3318810729" sldId="265"/>
            <ac:cxnSpMk id="257" creationId="{2C6D798F-AD28-4062-A944-4CD561131745}"/>
          </ac:cxnSpMkLst>
        </pc:cxnChg>
        <pc:cxnChg chg="mod">
          <ac:chgData name="Steffen Mæland" userId="91cc700e-f9a7-4175-87a2-4d94dd4526a6" providerId="ADAL" clId="{DAA1C06D-9A0D-4235-A82E-BE9641A794EC}" dt="2021-06-14T17:42:58.364" v="4496"/>
          <ac:cxnSpMkLst>
            <pc:docMk/>
            <pc:sldMk cId="3318810729" sldId="265"/>
            <ac:cxnSpMk id="258" creationId="{0DDF9A26-349D-41DB-861A-20CB2DDE6BE1}"/>
          </ac:cxnSpMkLst>
        </pc:cxnChg>
        <pc:cxnChg chg="mod">
          <ac:chgData name="Steffen Mæland" userId="91cc700e-f9a7-4175-87a2-4d94dd4526a6" providerId="ADAL" clId="{DAA1C06D-9A0D-4235-A82E-BE9641A794EC}" dt="2021-06-14T17:42:58.364" v="4496"/>
          <ac:cxnSpMkLst>
            <pc:docMk/>
            <pc:sldMk cId="3318810729" sldId="265"/>
            <ac:cxnSpMk id="259" creationId="{2C393311-1CB1-4528-99FD-AEF2AD8DF3B5}"/>
          </ac:cxnSpMkLst>
        </pc:cxnChg>
        <pc:cxnChg chg="mod">
          <ac:chgData name="Steffen Mæland" userId="91cc700e-f9a7-4175-87a2-4d94dd4526a6" providerId="ADAL" clId="{DAA1C06D-9A0D-4235-A82E-BE9641A794EC}" dt="2021-06-14T17:42:58.364" v="4496"/>
          <ac:cxnSpMkLst>
            <pc:docMk/>
            <pc:sldMk cId="3318810729" sldId="265"/>
            <ac:cxnSpMk id="260" creationId="{14EBEF18-35F7-4F52-8CBF-5265DAF8DABB}"/>
          </ac:cxnSpMkLst>
        </pc:cxnChg>
        <pc:cxnChg chg="mod">
          <ac:chgData name="Steffen Mæland" userId="91cc700e-f9a7-4175-87a2-4d94dd4526a6" providerId="ADAL" clId="{DAA1C06D-9A0D-4235-A82E-BE9641A794EC}" dt="2021-06-14T17:42:58.364" v="4496"/>
          <ac:cxnSpMkLst>
            <pc:docMk/>
            <pc:sldMk cId="3318810729" sldId="265"/>
            <ac:cxnSpMk id="261" creationId="{A6CE1D70-6D9E-46A3-AAEB-3DAB16472EDC}"/>
          </ac:cxnSpMkLst>
        </pc:cxnChg>
        <pc:cxnChg chg="mod">
          <ac:chgData name="Steffen Mæland" userId="91cc700e-f9a7-4175-87a2-4d94dd4526a6" providerId="ADAL" clId="{DAA1C06D-9A0D-4235-A82E-BE9641A794EC}" dt="2021-06-14T17:42:58.364" v="4496"/>
          <ac:cxnSpMkLst>
            <pc:docMk/>
            <pc:sldMk cId="3318810729" sldId="265"/>
            <ac:cxnSpMk id="262" creationId="{29E4B07F-7E18-4391-95DF-E07E53A72A94}"/>
          </ac:cxnSpMkLst>
        </pc:cxnChg>
        <pc:cxnChg chg="mod">
          <ac:chgData name="Steffen Mæland" userId="91cc700e-f9a7-4175-87a2-4d94dd4526a6" providerId="ADAL" clId="{DAA1C06D-9A0D-4235-A82E-BE9641A794EC}" dt="2021-06-14T17:42:58.364" v="4496"/>
          <ac:cxnSpMkLst>
            <pc:docMk/>
            <pc:sldMk cId="3318810729" sldId="265"/>
            <ac:cxnSpMk id="263" creationId="{B7982282-83A5-4B55-80A6-467A21BECD82}"/>
          </ac:cxnSpMkLst>
        </pc:cxnChg>
        <pc:cxnChg chg="mod">
          <ac:chgData name="Steffen Mæland" userId="91cc700e-f9a7-4175-87a2-4d94dd4526a6" providerId="ADAL" clId="{DAA1C06D-9A0D-4235-A82E-BE9641A794EC}" dt="2021-06-14T17:42:58.364" v="4496"/>
          <ac:cxnSpMkLst>
            <pc:docMk/>
            <pc:sldMk cId="3318810729" sldId="265"/>
            <ac:cxnSpMk id="264" creationId="{ED10C014-16D7-4965-8258-47AB65A9CE98}"/>
          </ac:cxnSpMkLst>
        </pc:cxnChg>
        <pc:cxnChg chg="mod">
          <ac:chgData name="Steffen Mæland" userId="91cc700e-f9a7-4175-87a2-4d94dd4526a6" providerId="ADAL" clId="{DAA1C06D-9A0D-4235-A82E-BE9641A794EC}" dt="2021-06-14T17:42:58.364" v="4496"/>
          <ac:cxnSpMkLst>
            <pc:docMk/>
            <pc:sldMk cId="3318810729" sldId="265"/>
            <ac:cxnSpMk id="265" creationId="{36DE5524-C615-40A7-A951-024280277E03}"/>
          </ac:cxnSpMkLst>
        </pc:cxnChg>
        <pc:cxnChg chg="mod">
          <ac:chgData name="Steffen Mæland" userId="91cc700e-f9a7-4175-87a2-4d94dd4526a6" providerId="ADAL" clId="{DAA1C06D-9A0D-4235-A82E-BE9641A794EC}" dt="2021-06-14T17:42:58.364" v="4496"/>
          <ac:cxnSpMkLst>
            <pc:docMk/>
            <pc:sldMk cId="3318810729" sldId="265"/>
            <ac:cxnSpMk id="266" creationId="{01D210AC-5336-423B-A614-A1B8159CB4EE}"/>
          </ac:cxnSpMkLst>
        </pc:cxnChg>
        <pc:cxnChg chg="mod">
          <ac:chgData name="Steffen Mæland" userId="91cc700e-f9a7-4175-87a2-4d94dd4526a6" providerId="ADAL" clId="{DAA1C06D-9A0D-4235-A82E-BE9641A794EC}" dt="2021-06-14T17:42:58.364" v="4496"/>
          <ac:cxnSpMkLst>
            <pc:docMk/>
            <pc:sldMk cId="3318810729" sldId="265"/>
            <ac:cxnSpMk id="267" creationId="{99E6A17A-E6AA-4791-9F17-E95686BA68DA}"/>
          </ac:cxnSpMkLst>
        </pc:cxnChg>
        <pc:cxnChg chg="mod">
          <ac:chgData name="Steffen Mæland" userId="91cc700e-f9a7-4175-87a2-4d94dd4526a6" providerId="ADAL" clId="{DAA1C06D-9A0D-4235-A82E-BE9641A794EC}" dt="2021-06-14T17:42:58.364" v="4496"/>
          <ac:cxnSpMkLst>
            <pc:docMk/>
            <pc:sldMk cId="3318810729" sldId="265"/>
            <ac:cxnSpMk id="268" creationId="{09D8E825-2467-428C-86D0-39D9C7B2D22C}"/>
          </ac:cxnSpMkLst>
        </pc:cxnChg>
        <pc:cxnChg chg="mod">
          <ac:chgData name="Steffen Mæland" userId="91cc700e-f9a7-4175-87a2-4d94dd4526a6" providerId="ADAL" clId="{DAA1C06D-9A0D-4235-A82E-BE9641A794EC}" dt="2021-06-14T17:42:58.364" v="4496"/>
          <ac:cxnSpMkLst>
            <pc:docMk/>
            <pc:sldMk cId="3318810729" sldId="265"/>
            <ac:cxnSpMk id="269" creationId="{7F0B9E03-5FA9-4049-896D-D3A38DB548A1}"/>
          </ac:cxnSpMkLst>
        </pc:cxnChg>
        <pc:cxnChg chg="mod">
          <ac:chgData name="Steffen Mæland" userId="91cc700e-f9a7-4175-87a2-4d94dd4526a6" providerId="ADAL" clId="{DAA1C06D-9A0D-4235-A82E-BE9641A794EC}" dt="2021-06-14T17:42:58.364" v="4496"/>
          <ac:cxnSpMkLst>
            <pc:docMk/>
            <pc:sldMk cId="3318810729" sldId="265"/>
            <ac:cxnSpMk id="270" creationId="{D9242F4A-AD89-4FDD-A230-4E58E45D7675}"/>
          </ac:cxnSpMkLst>
        </pc:cxnChg>
        <pc:cxnChg chg="mod">
          <ac:chgData name="Steffen Mæland" userId="91cc700e-f9a7-4175-87a2-4d94dd4526a6" providerId="ADAL" clId="{DAA1C06D-9A0D-4235-A82E-BE9641A794EC}" dt="2021-06-14T17:42:58.364" v="4496"/>
          <ac:cxnSpMkLst>
            <pc:docMk/>
            <pc:sldMk cId="3318810729" sldId="265"/>
            <ac:cxnSpMk id="271" creationId="{BD8D5B9B-87B6-4F77-9DE3-64B373FB51A7}"/>
          </ac:cxnSpMkLst>
        </pc:cxnChg>
        <pc:cxnChg chg="mod">
          <ac:chgData name="Steffen Mæland" userId="91cc700e-f9a7-4175-87a2-4d94dd4526a6" providerId="ADAL" clId="{DAA1C06D-9A0D-4235-A82E-BE9641A794EC}" dt="2021-06-14T17:42:58.364" v="4496"/>
          <ac:cxnSpMkLst>
            <pc:docMk/>
            <pc:sldMk cId="3318810729" sldId="265"/>
            <ac:cxnSpMk id="272" creationId="{341DC029-CF7C-4B80-BD24-348BE0874C40}"/>
          </ac:cxnSpMkLst>
        </pc:cxnChg>
        <pc:cxnChg chg="mod">
          <ac:chgData name="Steffen Mæland" userId="91cc700e-f9a7-4175-87a2-4d94dd4526a6" providerId="ADAL" clId="{DAA1C06D-9A0D-4235-A82E-BE9641A794EC}" dt="2021-06-14T17:42:58.364" v="4496"/>
          <ac:cxnSpMkLst>
            <pc:docMk/>
            <pc:sldMk cId="3318810729" sldId="265"/>
            <ac:cxnSpMk id="273" creationId="{36208ED9-A4EB-4FF8-BFA5-47B7E6571A4C}"/>
          </ac:cxnSpMkLst>
        </pc:cxnChg>
        <pc:cxnChg chg="mod">
          <ac:chgData name="Steffen Mæland" userId="91cc700e-f9a7-4175-87a2-4d94dd4526a6" providerId="ADAL" clId="{DAA1C06D-9A0D-4235-A82E-BE9641A794EC}" dt="2021-06-14T17:42:58.364" v="4496"/>
          <ac:cxnSpMkLst>
            <pc:docMk/>
            <pc:sldMk cId="3318810729" sldId="265"/>
            <ac:cxnSpMk id="274" creationId="{CA1857AA-E017-4525-943B-9BF6B0327002}"/>
          </ac:cxnSpMkLst>
        </pc:cxnChg>
        <pc:cxnChg chg="mod">
          <ac:chgData name="Steffen Mæland" userId="91cc700e-f9a7-4175-87a2-4d94dd4526a6" providerId="ADAL" clId="{DAA1C06D-9A0D-4235-A82E-BE9641A794EC}" dt="2021-06-14T17:42:58.364" v="4496"/>
          <ac:cxnSpMkLst>
            <pc:docMk/>
            <pc:sldMk cId="3318810729" sldId="265"/>
            <ac:cxnSpMk id="275" creationId="{03DE0A10-C5ED-43C5-90BC-101A8E872B62}"/>
          </ac:cxnSpMkLst>
        </pc:cxnChg>
        <pc:cxnChg chg="mod">
          <ac:chgData name="Steffen Mæland" userId="91cc700e-f9a7-4175-87a2-4d94dd4526a6" providerId="ADAL" clId="{DAA1C06D-9A0D-4235-A82E-BE9641A794EC}" dt="2021-06-14T17:42:58.364" v="4496"/>
          <ac:cxnSpMkLst>
            <pc:docMk/>
            <pc:sldMk cId="3318810729" sldId="265"/>
            <ac:cxnSpMk id="276" creationId="{B16E10A8-D654-4A38-86AB-50154786AD3D}"/>
          </ac:cxnSpMkLst>
        </pc:cxnChg>
        <pc:cxnChg chg="mod">
          <ac:chgData name="Steffen Mæland" userId="91cc700e-f9a7-4175-87a2-4d94dd4526a6" providerId="ADAL" clId="{DAA1C06D-9A0D-4235-A82E-BE9641A794EC}" dt="2021-06-14T17:42:58.364" v="4496"/>
          <ac:cxnSpMkLst>
            <pc:docMk/>
            <pc:sldMk cId="3318810729" sldId="265"/>
            <ac:cxnSpMk id="277" creationId="{E6C096D4-AD4E-4B94-9F6F-84EF940A57F4}"/>
          </ac:cxnSpMkLst>
        </pc:cxnChg>
        <pc:cxnChg chg="mod">
          <ac:chgData name="Steffen Mæland" userId="91cc700e-f9a7-4175-87a2-4d94dd4526a6" providerId="ADAL" clId="{DAA1C06D-9A0D-4235-A82E-BE9641A794EC}" dt="2021-06-14T17:42:58.364" v="4496"/>
          <ac:cxnSpMkLst>
            <pc:docMk/>
            <pc:sldMk cId="3318810729" sldId="265"/>
            <ac:cxnSpMk id="278" creationId="{851AD844-393F-4540-8AC0-11E5E3F464F9}"/>
          </ac:cxnSpMkLst>
        </pc:cxnChg>
        <pc:cxnChg chg="mod">
          <ac:chgData name="Steffen Mæland" userId="91cc700e-f9a7-4175-87a2-4d94dd4526a6" providerId="ADAL" clId="{DAA1C06D-9A0D-4235-A82E-BE9641A794EC}" dt="2021-06-14T17:42:58.364" v="4496"/>
          <ac:cxnSpMkLst>
            <pc:docMk/>
            <pc:sldMk cId="3318810729" sldId="265"/>
            <ac:cxnSpMk id="279" creationId="{B6EEC635-1B67-4DA1-8A82-C78B28CC920B}"/>
          </ac:cxnSpMkLst>
        </pc:cxnChg>
        <pc:cxnChg chg="mod">
          <ac:chgData name="Steffen Mæland" userId="91cc700e-f9a7-4175-87a2-4d94dd4526a6" providerId="ADAL" clId="{DAA1C06D-9A0D-4235-A82E-BE9641A794EC}" dt="2021-06-14T17:42:58.364" v="4496"/>
          <ac:cxnSpMkLst>
            <pc:docMk/>
            <pc:sldMk cId="3318810729" sldId="265"/>
            <ac:cxnSpMk id="280" creationId="{2D18F813-770B-4DE1-9ACA-9747B6257532}"/>
          </ac:cxnSpMkLst>
        </pc:cxnChg>
        <pc:cxnChg chg="mod">
          <ac:chgData name="Steffen Mæland" userId="91cc700e-f9a7-4175-87a2-4d94dd4526a6" providerId="ADAL" clId="{DAA1C06D-9A0D-4235-A82E-BE9641A794EC}" dt="2021-06-14T17:42:58.364" v="4496"/>
          <ac:cxnSpMkLst>
            <pc:docMk/>
            <pc:sldMk cId="3318810729" sldId="265"/>
            <ac:cxnSpMk id="281" creationId="{D0128932-5A61-4FDF-A64C-41BFE8815448}"/>
          </ac:cxnSpMkLst>
        </pc:cxnChg>
        <pc:cxnChg chg="mod">
          <ac:chgData name="Steffen Mæland" userId="91cc700e-f9a7-4175-87a2-4d94dd4526a6" providerId="ADAL" clId="{DAA1C06D-9A0D-4235-A82E-BE9641A794EC}" dt="2021-06-14T17:42:58.364" v="4496"/>
          <ac:cxnSpMkLst>
            <pc:docMk/>
            <pc:sldMk cId="3318810729" sldId="265"/>
            <ac:cxnSpMk id="282" creationId="{401641DA-948C-49DB-8729-B86476BB4565}"/>
          </ac:cxnSpMkLst>
        </pc:cxnChg>
        <pc:cxnChg chg="mod">
          <ac:chgData name="Steffen Mæland" userId="91cc700e-f9a7-4175-87a2-4d94dd4526a6" providerId="ADAL" clId="{DAA1C06D-9A0D-4235-A82E-BE9641A794EC}" dt="2021-06-14T17:42:58.364" v="4496"/>
          <ac:cxnSpMkLst>
            <pc:docMk/>
            <pc:sldMk cId="3318810729" sldId="265"/>
            <ac:cxnSpMk id="283" creationId="{D23C0899-F69F-4ACC-82DF-7C46C45DF23E}"/>
          </ac:cxnSpMkLst>
        </pc:cxnChg>
        <pc:cxnChg chg="mod">
          <ac:chgData name="Steffen Mæland" userId="91cc700e-f9a7-4175-87a2-4d94dd4526a6" providerId="ADAL" clId="{DAA1C06D-9A0D-4235-A82E-BE9641A794EC}" dt="2021-06-14T17:42:58.364" v="4496"/>
          <ac:cxnSpMkLst>
            <pc:docMk/>
            <pc:sldMk cId="3318810729" sldId="265"/>
            <ac:cxnSpMk id="284" creationId="{7D0AE566-2C63-4B54-902B-8D6315FEAEC9}"/>
          </ac:cxnSpMkLst>
        </pc:cxnChg>
        <pc:cxnChg chg="mod">
          <ac:chgData name="Steffen Mæland" userId="91cc700e-f9a7-4175-87a2-4d94dd4526a6" providerId="ADAL" clId="{DAA1C06D-9A0D-4235-A82E-BE9641A794EC}" dt="2021-06-14T17:42:58.364" v="4496"/>
          <ac:cxnSpMkLst>
            <pc:docMk/>
            <pc:sldMk cId="3318810729" sldId="265"/>
            <ac:cxnSpMk id="285" creationId="{53F34B9E-6DCD-4544-84FB-3DDB2FAF0467}"/>
          </ac:cxnSpMkLst>
        </pc:cxnChg>
        <pc:cxnChg chg="mod">
          <ac:chgData name="Steffen Mæland" userId="91cc700e-f9a7-4175-87a2-4d94dd4526a6" providerId="ADAL" clId="{DAA1C06D-9A0D-4235-A82E-BE9641A794EC}" dt="2021-06-14T17:42:58.364" v="4496"/>
          <ac:cxnSpMkLst>
            <pc:docMk/>
            <pc:sldMk cId="3318810729" sldId="265"/>
            <ac:cxnSpMk id="286" creationId="{EB2B45CE-DBF2-443A-B9E9-5F556F302C21}"/>
          </ac:cxnSpMkLst>
        </pc:cxnChg>
        <pc:cxnChg chg="mod">
          <ac:chgData name="Steffen Mæland" userId="91cc700e-f9a7-4175-87a2-4d94dd4526a6" providerId="ADAL" clId="{DAA1C06D-9A0D-4235-A82E-BE9641A794EC}" dt="2021-06-14T17:42:58.364" v="4496"/>
          <ac:cxnSpMkLst>
            <pc:docMk/>
            <pc:sldMk cId="3318810729" sldId="265"/>
            <ac:cxnSpMk id="287" creationId="{843A1A17-986F-4678-95A5-B9597FDD7DB6}"/>
          </ac:cxnSpMkLst>
        </pc:cxnChg>
        <pc:cxnChg chg="mod">
          <ac:chgData name="Steffen Mæland" userId="91cc700e-f9a7-4175-87a2-4d94dd4526a6" providerId="ADAL" clId="{DAA1C06D-9A0D-4235-A82E-BE9641A794EC}" dt="2021-06-14T17:42:58.364" v="4496"/>
          <ac:cxnSpMkLst>
            <pc:docMk/>
            <pc:sldMk cId="3318810729" sldId="265"/>
            <ac:cxnSpMk id="288" creationId="{FB48F2F2-98A4-4E2B-9411-E4EB0EFF9EC4}"/>
          </ac:cxnSpMkLst>
        </pc:cxnChg>
        <pc:cxnChg chg="mod">
          <ac:chgData name="Steffen Mæland" userId="91cc700e-f9a7-4175-87a2-4d94dd4526a6" providerId="ADAL" clId="{DAA1C06D-9A0D-4235-A82E-BE9641A794EC}" dt="2021-06-14T17:42:58.364" v="4496"/>
          <ac:cxnSpMkLst>
            <pc:docMk/>
            <pc:sldMk cId="3318810729" sldId="265"/>
            <ac:cxnSpMk id="289" creationId="{F6ED42A6-581C-46ED-9C44-097052A0896A}"/>
          </ac:cxnSpMkLst>
        </pc:cxnChg>
        <pc:cxnChg chg="mod">
          <ac:chgData name="Steffen Mæland" userId="91cc700e-f9a7-4175-87a2-4d94dd4526a6" providerId="ADAL" clId="{DAA1C06D-9A0D-4235-A82E-BE9641A794EC}" dt="2021-06-14T17:42:58.364" v="4496"/>
          <ac:cxnSpMkLst>
            <pc:docMk/>
            <pc:sldMk cId="3318810729" sldId="265"/>
            <ac:cxnSpMk id="290" creationId="{B0005051-B57A-4BE6-90D0-015415002A22}"/>
          </ac:cxnSpMkLst>
        </pc:cxnChg>
        <pc:cxnChg chg="mod">
          <ac:chgData name="Steffen Mæland" userId="91cc700e-f9a7-4175-87a2-4d94dd4526a6" providerId="ADAL" clId="{DAA1C06D-9A0D-4235-A82E-BE9641A794EC}" dt="2021-06-14T17:42:58.364" v="4496"/>
          <ac:cxnSpMkLst>
            <pc:docMk/>
            <pc:sldMk cId="3318810729" sldId="265"/>
            <ac:cxnSpMk id="291" creationId="{B62AA799-6922-43FB-AC08-E1516220E818}"/>
          </ac:cxnSpMkLst>
        </pc:cxnChg>
        <pc:cxnChg chg="mod">
          <ac:chgData name="Steffen Mæland" userId="91cc700e-f9a7-4175-87a2-4d94dd4526a6" providerId="ADAL" clId="{DAA1C06D-9A0D-4235-A82E-BE9641A794EC}" dt="2021-06-14T17:42:58.364" v="4496"/>
          <ac:cxnSpMkLst>
            <pc:docMk/>
            <pc:sldMk cId="3318810729" sldId="265"/>
            <ac:cxnSpMk id="292" creationId="{E67BDB85-32FF-42BC-B7EF-8AC8D9DAC119}"/>
          </ac:cxnSpMkLst>
        </pc:cxnChg>
        <pc:cxnChg chg="mod">
          <ac:chgData name="Steffen Mæland" userId="91cc700e-f9a7-4175-87a2-4d94dd4526a6" providerId="ADAL" clId="{DAA1C06D-9A0D-4235-A82E-BE9641A794EC}" dt="2021-06-14T17:42:58.364" v="4496"/>
          <ac:cxnSpMkLst>
            <pc:docMk/>
            <pc:sldMk cId="3318810729" sldId="265"/>
            <ac:cxnSpMk id="293" creationId="{AE20DE24-AA0E-4C0A-8238-C7E10C5A1525}"/>
          </ac:cxnSpMkLst>
        </pc:cxnChg>
        <pc:cxnChg chg="mod">
          <ac:chgData name="Steffen Mæland" userId="91cc700e-f9a7-4175-87a2-4d94dd4526a6" providerId="ADAL" clId="{DAA1C06D-9A0D-4235-A82E-BE9641A794EC}" dt="2021-06-14T17:42:58.364" v="4496"/>
          <ac:cxnSpMkLst>
            <pc:docMk/>
            <pc:sldMk cId="3318810729" sldId="265"/>
            <ac:cxnSpMk id="294" creationId="{F26B7903-71BA-4A91-975A-0085A20F6425}"/>
          </ac:cxnSpMkLst>
        </pc:cxnChg>
        <pc:cxnChg chg="mod">
          <ac:chgData name="Steffen Mæland" userId="91cc700e-f9a7-4175-87a2-4d94dd4526a6" providerId="ADAL" clId="{DAA1C06D-9A0D-4235-A82E-BE9641A794EC}" dt="2021-06-14T17:42:58.364" v="4496"/>
          <ac:cxnSpMkLst>
            <pc:docMk/>
            <pc:sldMk cId="3318810729" sldId="265"/>
            <ac:cxnSpMk id="295" creationId="{4365B867-DE27-415B-BFD3-5C08B2C8ED33}"/>
          </ac:cxnSpMkLst>
        </pc:cxnChg>
        <pc:cxnChg chg="mod">
          <ac:chgData name="Steffen Mæland" userId="91cc700e-f9a7-4175-87a2-4d94dd4526a6" providerId="ADAL" clId="{DAA1C06D-9A0D-4235-A82E-BE9641A794EC}" dt="2021-06-14T17:42:58.364" v="4496"/>
          <ac:cxnSpMkLst>
            <pc:docMk/>
            <pc:sldMk cId="3318810729" sldId="265"/>
            <ac:cxnSpMk id="296" creationId="{DB9B8D3E-558E-4F34-A4DE-3ABAEE5BA3D3}"/>
          </ac:cxnSpMkLst>
        </pc:cxnChg>
        <pc:cxnChg chg="mod">
          <ac:chgData name="Steffen Mæland" userId="91cc700e-f9a7-4175-87a2-4d94dd4526a6" providerId="ADAL" clId="{DAA1C06D-9A0D-4235-A82E-BE9641A794EC}" dt="2021-06-14T17:42:58.364" v="4496"/>
          <ac:cxnSpMkLst>
            <pc:docMk/>
            <pc:sldMk cId="3318810729" sldId="265"/>
            <ac:cxnSpMk id="297" creationId="{B872B86C-DA01-4EFD-9BF8-81B950C9FCCA}"/>
          </ac:cxnSpMkLst>
        </pc:cxnChg>
        <pc:cxnChg chg="mod">
          <ac:chgData name="Steffen Mæland" userId="91cc700e-f9a7-4175-87a2-4d94dd4526a6" providerId="ADAL" clId="{DAA1C06D-9A0D-4235-A82E-BE9641A794EC}" dt="2021-06-14T17:42:58.364" v="4496"/>
          <ac:cxnSpMkLst>
            <pc:docMk/>
            <pc:sldMk cId="3318810729" sldId="265"/>
            <ac:cxnSpMk id="298" creationId="{C6F27422-FCCC-4B90-B420-D61CA0DA5CE8}"/>
          </ac:cxnSpMkLst>
        </pc:cxnChg>
        <pc:cxnChg chg="mod">
          <ac:chgData name="Steffen Mæland" userId="91cc700e-f9a7-4175-87a2-4d94dd4526a6" providerId="ADAL" clId="{DAA1C06D-9A0D-4235-A82E-BE9641A794EC}" dt="2021-06-14T17:42:58.364" v="4496"/>
          <ac:cxnSpMkLst>
            <pc:docMk/>
            <pc:sldMk cId="3318810729" sldId="265"/>
            <ac:cxnSpMk id="299" creationId="{A0D60958-3EE0-4052-9E56-FDFF3D72F917}"/>
          </ac:cxnSpMkLst>
        </pc:cxnChg>
        <pc:cxnChg chg="mod">
          <ac:chgData name="Steffen Mæland" userId="91cc700e-f9a7-4175-87a2-4d94dd4526a6" providerId="ADAL" clId="{DAA1C06D-9A0D-4235-A82E-BE9641A794EC}" dt="2021-06-14T17:42:58.364" v="4496"/>
          <ac:cxnSpMkLst>
            <pc:docMk/>
            <pc:sldMk cId="3318810729" sldId="265"/>
            <ac:cxnSpMk id="300" creationId="{9F872523-5510-4C6A-A62B-031692BD7FFA}"/>
          </ac:cxnSpMkLst>
        </pc:cxnChg>
        <pc:cxnChg chg="mod">
          <ac:chgData name="Steffen Mæland" userId="91cc700e-f9a7-4175-87a2-4d94dd4526a6" providerId="ADAL" clId="{DAA1C06D-9A0D-4235-A82E-BE9641A794EC}" dt="2021-06-14T17:42:58.364" v="4496"/>
          <ac:cxnSpMkLst>
            <pc:docMk/>
            <pc:sldMk cId="3318810729" sldId="265"/>
            <ac:cxnSpMk id="301" creationId="{03B42F5F-E219-4317-84BA-C9408C0846C0}"/>
          </ac:cxnSpMkLst>
        </pc:cxnChg>
        <pc:cxnChg chg="mod">
          <ac:chgData name="Steffen Mæland" userId="91cc700e-f9a7-4175-87a2-4d94dd4526a6" providerId="ADAL" clId="{DAA1C06D-9A0D-4235-A82E-BE9641A794EC}" dt="2021-06-14T17:42:58.364" v="4496"/>
          <ac:cxnSpMkLst>
            <pc:docMk/>
            <pc:sldMk cId="3318810729" sldId="265"/>
            <ac:cxnSpMk id="302" creationId="{20E5945C-4A2C-4FAF-8C62-9DCF038A9F81}"/>
          </ac:cxnSpMkLst>
        </pc:cxnChg>
        <pc:cxnChg chg="add del">
          <ac:chgData name="Steffen Mæland" userId="91cc700e-f9a7-4175-87a2-4d94dd4526a6" providerId="ADAL" clId="{DAA1C06D-9A0D-4235-A82E-BE9641A794EC}" dt="2021-06-14T10:18:35.714" v="2328" actId="478"/>
          <ac:cxnSpMkLst>
            <pc:docMk/>
            <pc:sldMk cId="3318810729" sldId="265"/>
            <ac:cxnSpMk id="314" creationId="{C6BACBEA-7B0A-4FD4-A959-AE394DDEB616}"/>
          </ac:cxnSpMkLst>
        </pc:cxnChg>
        <pc:cxnChg chg="add del">
          <ac:chgData name="Steffen Mæland" userId="91cc700e-f9a7-4175-87a2-4d94dd4526a6" providerId="ADAL" clId="{DAA1C06D-9A0D-4235-A82E-BE9641A794EC}" dt="2021-06-14T10:18:35.714" v="2328" actId="478"/>
          <ac:cxnSpMkLst>
            <pc:docMk/>
            <pc:sldMk cId="3318810729" sldId="265"/>
            <ac:cxnSpMk id="315" creationId="{D1B2A929-9479-42C7-8389-087BBC9B023B}"/>
          </ac:cxnSpMkLst>
        </pc:cxnChg>
        <pc:cxnChg chg="add del mod">
          <ac:chgData name="Steffen Mæland" userId="91cc700e-f9a7-4175-87a2-4d94dd4526a6" providerId="ADAL" clId="{DAA1C06D-9A0D-4235-A82E-BE9641A794EC}" dt="2021-06-14T10:18:31.937" v="2326"/>
          <ac:cxnSpMkLst>
            <pc:docMk/>
            <pc:sldMk cId="3318810729" sldId="265"/>
            <ac:cxnSpMk id="325" creationId="{66731878-E2A1-4073-B2E1-A2B825A047A8}"/>
          </ac:cxnSpMkLst>
        </pc:cxnChg>
        <pc:cxnChg chg="add del mod">
          <ac:chgData name="Steffen Mæland" userId="91cc700e-f9a7-4175-87a2-4d94dd4526a6" providerId="ADAL" clId="{DAA1C06D-9A0D-4235-A82E-BE9641A794EC}" dt="2021-06-14T10:18:31.937" v="2326"/>
          <ac:cxnSpMkLst>
            <pc:docMk/>
            <pc:sldMk cId="3318810729" sldId="265"/>
            <ac:cxnSpMk id="326" creationId="{4855A916-A5E3-44DD-8D43-A24BBE35888C}"/>
          </ac:cxnSpMkLst>
        </pc:cxnChg>
        <pc:cxnChg chg="add del mod">
          <ac:chgData name="Steffen Mæland" userId="91cc700e-f9a7-4175-87a2-4d94dd4526a6" providerId="ADAL" clId="{DAA1C06D-9A0D-4235-A82E-BE9641A794EC}" dt="2021-06-14T10:18:31.937" v="2326"/>
          <ac:cxnSpMkLst>
            <pc:docMk/>
            <pc:sldMk cId="3318810729" sldId="265"/>
            <ac:cxnSpMk id="327" creationId="{4C36D7F5-D4CB-4910-94E9-86B4528BBEE6}"/>
          </ac:cxnSpMkLst>
        </pc:cxnChg>
        <pc:cxnChg chg="add del mod">
          <ac:chgData name="Steffen Mæland" userId="91cc700e-f9a7-4175-87a2-4d94dd4526a6" providerId="ADAL" clId="{DAA1C06D-9A0D-4235-A82E-BE9641A794EC}" dt="2021-06-14T10:18:31.937" v="2326"/>
          <ac:cxnSpMkLst>
            <pc:docMk/>
            <pc:sldMk cId="3318810729" sldId="265"/>
            <ac:cxnSpMk id="328" creationId="{3CE114A1-6D7E-4355-90D4-92A6F0C25E73}"/>
          </ac:cxnSpMkLst>
        </pc:cxnChg>
        <pc:cxnChg chg="add del mod">
          <ac:chgData name="Steffen Mæland" userId="91cc700e-f9a7-4175-87a2-4d94dd4526a6" providerId="ADAL" clId="{DAA1C06D-9A0D-4235-A82E-BE9641A794EC}" dt="2021-06-14T10:18:31.937" v="2326"/>
          <ac:cxnSpMkLst>
            <pc:docMk/>
            <pc:sldMk cId="3318810729" sldId="265"/>
            <ac:cxnSpMk id="329" creationId="{83494907-94A4-4302-A2FC-AE3DC00F4653}"/>
          </ac:cxnSpMkLst>
        </pc:cxnChg>
      </pc:sldChg>
      <pc:sldChg chg="add del">
        <pc:chgData name="Steffen Mæland" userId="91cc700e-f9a7-4175-87a2-4d94dd4526a6" providerId="ADAL" clId="{DAA1C06D-9A0D-4235-A82E-BE9641A794EC}" dt="2021-06-14T18:35:48.953" v="4727"/>
        <pc:sldMkLst>
          <pc:docMk/>
          <pc:sldMk cId="1058870334" sldId="266"/>
        </pc:sldMkLst>
      </pc:sldChg>
      <pc:sldChg chg="addSp delSp modSp add mod ord modTransition modNotesTx">
        <pc:chgData name="Steffen Mæland" userId="91cc700e-f9a7-4175-87a2-4d94dd4526a6" providerId="ADAL" clId="{DAA1C06D-9A0D-4235-A82E-BE9641A794EC}" dt="2021-06-15T13:34:45.973" v="6971"/>
        <pc:sldMkLst>
          <pc:docMk/>
          <pc:sldMk cId="2441922915" sldId="266"/>
        </pc:sldMkLst>
        <pc:spChg chg="mod">
          <ac:chgData name="Steffen Mæland" userId="91cc700e-f9a7-4175-87a2-4d94dd4526a6" providerId="ADAL" clId="{DAA1C06D-9A0D-4235-A82E-BE9641A794EC}" dt="2021-06-15T12:04:10.506" v="6902" actId="20577"/>
          <ac:spMkLst>
            <pc:docMk/>
            <pc:sldMk cId="2441922915" sldId="266"/>
            <ac:spMk id="4" creationId="{165BE312-C0B6-2140-AF9C-95F023216E73}"/>
          </ac:spMkLst>
        </pc:spChg>
        <pc:spChg chg="mod">
          <ac:chgData name="Steffen Mæland" userId="91cc700e-f9a7-4175-87a2-4d94dd4526a6" providerId="ADAL" clId="{DAA1C06D-9A0D-4235-A82E-BE9641A794EC}" dt="2021-06-15T09:34:57.783" v="6852" actId="20577"/>
          <ac:spMkLst>
            <pc:docMk/>
            <pc:sldMk cId="2441922915" sldId="266"/>
            <ac:spMk id="7" creationId="{3BF7EE5D-2B85-4BE3-A3C0-A9730CB4033D}"/>
          </ac:spMkLst>
        </pc:spChg>
        <pc:spChg chg="mod">
          <ac:chgData name="Steffen Mæland" userId="91cc700e-f9a7-4175-87a2-4d94dd4526a6" providerId="ADAL" clId="{DAA1C06D-9A0D-4235-A82E-BE9641A794EC}" dt="2021-06-15T09:16:04.549" v="6356"/>
          <ac:spMkLst>
            <pc:docMk/>
            <pc:sldMk cId="2441922915" sldId="266"/>
            <ac:spMk id="74" creationId="{A61CDEAE-61E9-44D1-8660-D59DAD47E745}"/>
          </ac:spMkLst>
        </pc:spChg>
        <pc:spChg chg="mod">
          <ac:chgData name="Steffen Mæland" userId="91cc700e-f9a7-4175-87a2-4d94dd4526a6" providerId="ADAL" clId="{DAA1C06D-9A0D-4235-A82E-BE9641A794EC}" dt="2021-06-15T09:16:04.549" v="6356"/>
          <ac:spMkLst>
            <pc:docMk/>
            <pc:sldMk cId="2441922915" sldId="266"/>
            <ac:spMk id="75" creationId="{0A9695BB-2EDD-4066-8B48-A79750FB258C}"/>
          </ac:spMkLst>
        </pc:spChg>
        <pc:spChg chg="mod">
          <ac:chgData name="Steffen Mæland" userId="91cc700e-f9a7-4175-87a2-4d94dd4526a6" providerId="ADAL" clId="{DAA1C06D-9A0D-4235-A82E-BE9641A794EC}" dt="2021-06-15T09:16:04.549" v="6356"/>
          <ac:spMkLst>
            <pc:docMk/>
            <pc:sldMk cId="2441922915" sldId="266"/>
            <ac:spMk id="76" creationId="{4CD867D1-9764-4D63-88D1-82F4C1DEA84A}"/>
          </ac:spMkLst>
        </pc:spChg>
        <pc:spChg chg="mod">
          <ac:chgData name="Steffen Mæland" userId="91cc700e-f9a7-4175-87a2-4d94dd4526a6" providerId="ADAL" clId="{DAA1C06D-9A0D-4235-A82E-BE9641A794EC}" dt="2021-06-15T09:16:04.549" v="6356"/>
          <ac:spMkLst>
            <pc:docMk/>
            <pc:sldMk cId="2441922915" sldId="266"/>
            <ac:spMk id="77" creationId="{198EF4DF-D9B2-4E2B-93CF-CDA88F01381A}"/>
          </ac:spMkLst>
        </pc:spChg>
        <pc:spChg chg="mod">
          <ac:chgData name="Steffen Mæland" userId="91cc700e-f9a7-4175-87a2-4d94dd4526a6" providerId="ADAL" clId="{DAA1C06D-9A0D-4235-A82E-BE9641A794EC}" dt="2021-06-15T09:16:04.549" v="6356"/>
          <ac:spMkLst>
            <pc:docMk/>
            <pc:sldMk cId="2441922915" sldId="266"/>
            <ac:spMk id="78" creationId="{A5CD1884-0EED-4746-AB5D-B45D9AFC1B6F}"/>
          </ac:spMkLst>
        </pc:spChg>
        <pc:spChg chg="mod">
          <ac:chgData name="Steffen Mæland" userId="91cc700e-f9a7-4175-87a2-4d94dd4526a6" providerId="ADAL" clId="{DAA1C06D-9A0D-4235-A82E-BE9641A794EC}" dt="2021-06-15T09:16:04.549" v="6356"/>
          <ac:spMkLst>
            <pc:docMk/>
            <pc:sldMk cId="2441922915" sldId="266"/>
            <ac:spMk id="79" creationId="{1E44D8A7-025D-4E6D-BF2B-2657AC8A1B98}"/>
          </ac:spMkLst>
        </pc:spChg>
        <pc:spChg chg="mod">
          <ac:chgData name="Steffen Mæland" userId="91cc700e-f9a7-4175-87a2-4d94dd4526a6" providerId="ADAL" clId="{DAA1C06D-9A0D-4235-A82E-BE9641A794EC}" dt="2021-06-15T09:16:04.549" v="6356"/>
          <ac:spMkLst>
            <pc:docMk/>
            <pc:sldMk cId="2441922915" sldId="266"/>
            <ac:spMk id="80" creationId="{B6B392B5-A587-4C70-8906-7B7C0CD8302B}"/>
          </ac:spMkLst>
        </pc:spChg>
        <pc:spChg chg="mod">
          <ac:chgData name="Steffen Mæland" userId="91cc700e-f9a7-4175-87a2-4d94dd4526a6" providerId="ADAL" clId="{DAA1C06D-9A0D-4235-A82E-BE9641A794EC}" dt="2021-06-15T09:16:04.549" v="6356"/>
          <ac:spMkLst>
            <pc:docMk/>
            <pc:sldMk cId="2441922915" sldId="266"/>
            <ac:spMk id="81" creationId="{1C8E5110-1357-4944-A869-28CD45C4A76D}"/>
          </ac:spMkLst>
        </pc:spChg>
        <pc:spChg chg="mod">
          <ac:chgData name="Steffen Mæland" userId="91cc700e-f9a7-4175-87a2-4d94dd4526a6" providerId="ADAL" clId="{DAA1C06D-9A0D-4235-A82E-BE9641A794EC}" dt="2021-06-15T09:16:04.549" v="6356"/>
          <ac:spMkLst>
            <pc:docMk/>
            <pc:sldMk cId="2441922915" sldId="266"/>
            <ac:spMk id="82" creationId="{F03270DD-A44C-413A-AA4C-C004186A8406}"/>
          </ac:spMkLst>
        </pc:spChg>
        <pc:spChg chg="mod">
          <ac:chgData name="Steffen Mæland" userId="91cc700e-f9a7-4175-87a2-4d94dd4526a6" providerId="ADAL" clId="{DAA1C06D-9A0D-4235-A82E-BE9641A794EC}" dt="2021-06-15T09:16:04.549" v="6356"/>
          <ac:spMkLst>
            <pc:docMk/>
            <pc:sldMk cId="2441922915" sldId="266"/>
            <ac:spMk id="83" creationId="{0DB5E37C-D06C-4D3B-9AEA-1AF5827CCC6B}"/>
          </ac:spMkLst>
        </pc:spChg>
        <pc:spChg chg="mod">
          <ac:chgData name="Steffen Mæland" userId="91cc700e-f9a7-4175-87a2-4d94dd4526a6" providerId="ADAL" clId="{DAA1C06D-9A0D-4235-A82E-BE9641A794EC}" dt="2021-06-15T09:16:04.549" v="6356"/>
          <ac:spMkLst>
            <pc:docMk/>
            <pc:sldMk cId="2441922915" sldId="266"/>
            <ac:spMk id="84" creationId="{663C19A6-3476-4686-B76D-3AC74EA41637}"/>
          </ac:spMkLst>
        </pc:spChg>
        <pc:spChg chg="mod">
          <ac:chgData name="Steffen Mæland" userId="91cc700e-f9a7-4175-87a2-4d94dd4526a6" providerId="ADAL" clId="{DAA1C06D-9A0D-4235-A82E-BE9641A794EC}" dt="2021-06-15T09:16:04.549" v="6356"/>
          <ac:spMkLst>
            <pc:docMk/>
            <pc:sldMk cId="2441922915" sldId="266"/>
            <ac:spMk id="85" creationId="{2E3BB6F2-C0D3-426E-9A2F-7E9F24EC8286}"/>
          </ac:spMkLst>
        </pc:spChg>
        <pc:spChg chg="mod">
          <ac:chgData name="Steffen Mæland" userId="91cc700e-f9a7-4175-87a2-4d94dd4526a6" providerId="ADAL" clId="{DAA1C06D-9A0D-4235-A82E-BE9641A794EC}" dt="2021-06-15T09:16:04.549" v="6356"/>
          <ac:spMkLst>
            <pc:docMk/>
            <pc:sldMk cId="2441922915" sldId="266"/>
            <ac:spMk id="86" creationId="{EE48FEC3-A41A-451C-B3FE-915D4CE10011}"/>
          </ac:spMkLst>
        </pc:spChg>
        <pc:spChg chg="mod">
          <ac:chgData name="Steffen Mæland" userId="91cc700e-f9a7-4175-87a2-4d94dd4526a6" providerId="ADAL" clId="{DAA1C06D-9A0D-4235-A82E-BE9641A794EC}" dt="2021-06-15T09:16:04.549" v="6356"/>
          <ac:spMkLst>
            <pc:docMk/>
            <pc:sldMk cId="2441922915" sldId="266"/>
            <ac:spMk id="87" creationId="{C498967B-0323-4412-9D13-965FB9BE38E2}"/>
          </ac:spMkLst>
        </pc:spChg>
        <pc:spChg chg="mod">
          <ac:chgData name="Steffen Mæland" userId="91cc700e-f9a7-4175-87a2-4d94dd4526a6" providerId="ADAL" clId="{DAA1C06D-9A0D-4235-A82E-BE9641A794EC}" dt="2021-06-15T09:16:04.549" v="6356"/>
          <ac:spMkLst>
            <pc:docMk/>
            <pc:sldMk cId="2441922915" sldId="266"/>
            <ac:spMk id="88" creationId="{36B94AC4-05C2-42F0-B560-F3B62F62344E}"/>
          </ac:spMkLst>
        </pc:spChg>
        <pc:spChg chg="mod">
          <ac:chgData name="Steffen Mæland" userId="91cc700e-f9a7-4175-87a2-4d94dd4526a6" providerId="ADAL" clId="{DAA1C06D-9A0D-4235-A82E-BE9641A794EC}" dt="2021-06-15T09:16:04.549" v="6356"/>
          <ac:spMkLst>
            <pc:docMk/>
            <pc:sldMk cId="2441922915" sldId="266"/>
            <ac:spMk id="89" creationId="{B0F38ADE-EE26-456D-97FD-D7D23D0EE4E2}"/>
          </ac:spMkLst>
        </pc:spChg>
        <pc:spChg chg="mod">
          <ac:chgData name="Steffen Mæland" userId="91cc700e-f9a7-4175-87a2-4d94dd4526a6" providerId="ADAL" clId="{DAA1C06D-9A0D-4235-A82E-BE9641A794EC}" dt="2021-06-15T09:16:04.549" v="6356"/>
          <ac:spMkLst>
            <pc:docMk/>
            <pc:sldMk cId="2441922915" sldId="266"/>
            <ac:spMk id="90" creationId="{BA52C0B9-A3E7-4703-BC31-EA30A6D9DABC}"/>
          </ac:spMkLst>
        </pc:spChg>
        <pc:spChg chg="mod">
          <ac:chgData name="Steffen Mæland" userId="91cc700e-f9a7-4175-87a2-4d94dd4526a6" providerId="ADAL" clId="{DAA1C06D-9A0D-4235-A82E-BE9641A794EC}" dt="2021-06-15T09:16:04.549" v="6356"/>
          <ac:spMkLst>
            <pc:docMk/>
            <pc:sldMk cId="2441922915" sldId="266"/>
            <ac:spMk id="91" creationId="{EE779506-3426-41D3-B7B9-8A6D5DFC0176}"/>
          </ac:spMkLst>
        </pc:spChg>
        <pc:spChg chg="mod">
          <ac:chgData name="Steffen Mæland" userId="91cc700e-f9a7-4175-87a2-4d94dd4526a6" providerId="ADAL" clId="{DAA1C06D-9A0D-4235-A82E-BE9641A794EC}" dt="2021-06-15T09:16:04.549" v="6356"/>
          <ac:spMkLst>
            <pc:docMk/>
            <pc:sldMk cId="2441922915" sldId="266"/>
            <ac:spMk id="92" creationId="{02842706-2FE4-41A4-803E-EB9E002C5FEA}"/>
          </ac:spMkLst>
        </pc:spChg>
        <pc:spChg chg="mod">
          <ac:chgData name="Steffen Mæland" userId="91cc700e-f9a7-4175-87a2-4d94dd4526a6" providerId="ADAL" clId="{DAA1C06D-9A0D-4235-A82E-BE9641A794EC}" dt="2021-06-15T09:16:04.549" v="6356"/>
          <ac:spMkLst>
            <pc:docMk/>
            <pc:sldMk cId="2441922915" sldId="266"/>
            <ac:spMk id="93" creationId="{7A56D86F-D121-4A0E-80F0-E25C899F1850}"/>
          </ac:spMkLst>
        </pc:spChg>
        <pc:spChg chg="mod">
          <ac:chgData name="Steffen Mæland" userId="91cc700e-f9a7-4175-87a2-4d94dd4526a6" providerId="ADAL" clId="{DAA1C06D-9A0D-4235-A82E-BE9641A794EC}" dt="2021-06-15T09:16:04.549" v="6356"/>
          <ac:spMkLst>
            <pc:docMk/>
            <pc:sldMk cId="2441922915" sldId="266"/>
            <ac:spMk id="94" creationId="{9F66B7D1-4878-4ACF-87DA-CFF0747C50DF}"/>
          </ac:spMkLst>
        </pc:spChg>
        <pc:spChg chg="mod">
          <ac:chgData name="Steffen Mæland" userId="91cc700e-f9a7-4175-87a2-4d94dd4526a6" providerId="ADAL" clId="{DAA1C06D-9A0D-4235-A82E-BE9641A794EC}" dt="2021-06-15T09:16:04.549" v="6356"/>
          <ac:spMkLst>
            <pc:docMk/>
            <pc:sldMk cId="2441922915" sldId="266"/>
            <ac:spMk id="96" creationId="{0B76285D-71C5-455F-8940-E1F4420FDF1C}"/>
          </ac:spMkLst>
        </pc:spChg>
        <pc:spChg chg="add mod">
          <ac:chgData name="Steffen Mæland" userId="91cc700e-f9a7-4175-87a2-4d94dd4526a6" providerId="ADAL" clId="{DAA1C06D-9A0D-4235-A82E-BE9641A794EC}" dt="2021-06-15T09:36:05.872" v="6879" actId="1035"/>
          <ac:spMkLst>
            <pc:docMk/>
            <pc:sldMk cId="2441922915" sldId="266"/>
            <ac:spMk id="112" creationId="{27CD7B0D-3348-4088-958D-42872F6B3615}"/>
          </ac:spMkLst>
        </pc:spChg>
        <pc:spChg chg="add del mod">
          <ac:chgData name="Steffen Mæland" userId="91cc700e-f9a7-4175-87a2-4d94dd4526a6" providerId="ADAL" clId="{DAA1C06D-9A0D-4235-A82E-BE9641A794EC}" dt="2021-06-15T09:24:05.119" v="6571" actId="478"/>
          <ac:spMkLst>
            <pc:docMk/>
            <pc:sldMk cId="2441922915" sldId="266"/>
            <ac:spMk id="113" creationId="{08499B9E-2F1A-4FDE-8C04-0840DB3B916A}"/>
          </ac:spMkLst>
        </pc:spChg>
        <pc:spChg chg="add mod">
          <ac:chgData name="Steffen Mæland" userId="91cc700e-f9a7-4175-87a2-4d94dd4526a6" providerId="ADAL" clId="{DAA1C06D-9A0D-4235-A82E-BE9641A794EC}" dt="2021-06-15T09:36:14.263" v="6880" actId="114"/>
          <ac:spMkLst>
            <pc:docMk/>
            <pc:sldMk cId="2441922915" sldId="266"/>
            <ac:spMk id="114" creationId="{B762A2C3-83F7-4E73-A227-4DC5A27EA00D}"/>
          </ac:spMkLst>
        </pc:spChg>
        <pc:spChg chg="add mod">
          <ac:chgData name="Steffen Mæland" userId="91cc700e-f9a7-4175-87a2-4d94dd4526a6" providerId="ADAL" clId="{DAA1C06D-9A0D-4235-A82E-BE9641A794EC}" dt="2021-06-15T09:36:14.263" v="6880" actId="114"/>
          <ac:spMkLst>
            <pc:docMk/>
            <pc:sldMk cId="2441922915" sldId="266"/>
            <ac:spMk id="115" creationId="{1D2A8A44-6312-4DB6-A8D9-7A4D67ADD77B}"/>
          </ac:spMkLst>
        </pc:spChg>
        <pc:spChg chg="add mod">
          <ac:chgData name="Steffen Mæland" userId="91cc700e-f9a7-4175-87a2-4d94dd4526a6" providerId="ADAL" clId="{DAA1C06D-9A0D-4235-A82E-BE9641A794EC}" dt="2021-06-15T09:36:14.263" v="6880" actId="114"/>
          <ac:spMkLst>
            <pc:docMk/>
            <pc:sldMk cId="2441922915" sldId="266"/>
            <ac:spMk id="116" creationId="{BAB145E5-4303-4A12-B266-0D18711D27A6}"/>
          </ac:spMkLst>
        </pc:spChg>
        <pc:spChg chg="add mod">
          <ac:chgData name="Steffen Mæland" userId="91cc700e-f9a7-4175-87a2-4d94dd4526a6" providerId="ADAL" clId="{DAA1C06D-9A0D-4235-A82E-BE9641A794EC}" dt="2021-06-15T09:36:05.872" v="6879" actId="1035"/>
          <ac:spMkLst>
            <pc:docMk/>
            <pc:sldMk cId="2441922915" sldId="266"/>
            <ac:spMk id="117" creationId="{E34F08E0-7EDD-4420-8E26-6133B935605B}"/>
          </ac:spMkLst>
        </pc:spChg>
        <pc:spChg chg="add del mod">
          <ac:chgData name="Steffen Mæland" userId="91cc700e-f9a7-4175-87a2-4d94dd4526a6" providerId="ADAL" clId="{DAA1C06D-9A0D-4235-A82E-BE9641A794EC}" dt="2021-06-15T09:17:47.481" v="6445" actId="478"/>
          <ac:spMkLst>
            <pc:docMk/>
            <pc:sldMk cId="2441922915" sldId="266"/>
            <ac:spMk id="118" creationId="{35A34C4B-79B4-4D7F-81EE-A0AEA1B44290}"/>
          </ac:spMkLst>
        </pc:spChg>
        <pc:spChg chg="add del mod">
          <ac:chgData name="Steffen Mæland" userId="91cc700e-f9a7-4175-87a2-4d94dd4526a6" providerId="ADAL" clId="{DAA1C06D-9A0D-4235-A82E-BE9641A794EC}" dt="2021-06-15T09:17:47.481" v="6445" actId="478"/>
          <ac:spMkLst>
            <pc:docMk/>
            <pc:sldMk cId="2441922915" sldId="266"/>
            <ac:spMk id="119" creationId="{F30A3AB6-CAB1-4E38-80B6-29E7680E9053}"/>
          </ac:spMkLst>
        </pc:spChg>
        <pc:spChg chg="add del mod">
          <ac:chgData name="Steffen Mæland" userId="91cc700e-f9a7-4175-87a2-4d94dd4526a6" providerId="ADAL" clId="{DAA1C06D-9A0D-4235-A82E-BE9641A794EC}" dt="2021-06-15T09:17:47.481" v="6445" actId="478"/>
          <ac:spMkLst>
            <pc:docMk/>
            <pc:sldMk cId="2441922915" sldId="266"/>
            <ac:spMk id="120" creationId="{4210146F-7817-4A15-8D8F-AC5F09DEA865}"/>
          </ac:spMkLst>
        </pc:spChg>
        <pc:spChg chg="add mod">
          <ac:chgData name="Steffen Mæland" userId="91cc700e-f9a7-4175-87a2-4d94dd4526a6" providerId="ADAL" clId="{DAA1C06D-9A0D-4235-A82E-BE9641A794EC}" dt="2021-06-15T09:36:05.872" v="6879" actId="1035"/>
          <ac:spMkLst>
            <pc:docMk/>
            <pc:sldMk cId="2441922915" sldId="266"/>
            <ac:spMk id="121" creationId="{FEF17582-67BF-4D55-B465-86AEB3D4EE72}"/>
          </ac:spMkLst>
        </pc:spChg>
        <pc:spChg chg="add mod">
          <ac:chgData name="Steffen Mæland" userId="91cc700e-f9a7-4175-87a2-4d94dd4526a6" providerId="ADAL" clId="{DAA1C06D-9A0D-4235-A82E-BE9641A794EC}" dt="2021-06-15T09:36:14.263" v="6880" actId="114"/>
          <ac:spMkLst>
            <pc:docMk/>
            <pc:sldMk cId="2441922915" sldId="266"/>
            <ac:spMk id="122" creationId="{915B36D4-E023-48D2-B333-49FC5FE0ADE8}"/>
          </ac:spMkLst>
        </pc:spChg>
        <pc:spChg chg="add mod">
          <ac:chgData name="Steffen Mæland" userId="91cc700e-f9a7-4175-87a2-4d94dd4526a6" providerId="ADAL" clId="{DAA1C06D-9A0D-4235-A82E-BE9641A794EC}" dt="2021-06-15T09:36:14.263" v="6880" actId="114"/>
          <ac:spMkLst>
            <pc:docMk/>
            <pc:sldMk cId="2441922915" sldId="266"/>
            <ac:spMk id="123" creationId="{0EC9C990-1AFC-4CE8-B317-429C0C794419}"/>
          </ac:spMkLst>
        </pc:spChg>
        <pc:spChg chg="add mod">
          <ac:chgData name="Steffen Mæland" userId="91cc700e-f9a7-4175-87a2-4d94dd4526a6" providerId="ADAL" clId="{DAA1C06D-9A0D-4235-A82E-BE9641A794EC}" dt="2021-06-15T09:36:05.872" v="6879" actId="1035"/>
          <ac:spMkLst>
            <pc:docMk/>
            <pc:sldMk cId="2441922915" sldId="266"/>
            <ac:spMk id="124" creationId="{55D41A8C-F2B7-47B7-96FD-372A38DBE5B3}"/>
          </ac:spMkLst>
        </pc:spChg>
        <pc:spChg chg="add mod">
          <ac:chgData name="Steffen Mæland" userId="91cc700e-f9a7-4175-87a2-4d94dd4526a6" providerId="ADAL" clId="{DAA1C06D-9A0D-4235-A82E-BE9641A794EC}" dt="2021-06-15T09:36:05.872" v="6879" actId="1035"/>
          <ac:spMkLst>
            <pc:docMk/>
            <pc:sldMk cId="2441922915" sldId="266"/>
            <ac:spMk id="125" creationId="{1B741057-61D3-4BD6-962B-9F55144E9E85}"/>
          </ac:spMkLst>
        </pc:spChg>
        <pc:spChg chg="add mod">
          <ac:chgData name="Steffen Mæland" userId="91cc700e-f9a7-4175-87a2-4d94dd4526a6" providerId="ADAL" clId="{DAA1C06D-9A0D-4235-A82E-BE9641A794EC}" dt="2021-06-15T12:07:34.896" v="6903" actId="404"/>
          <ac:spMkLst>
            <pc:docMk/>
            <pc:sldMk cId="2441922915" sldId="266"/>
            <ac:spMk id="126" creationId="{6C33237E-393E-4092-9337-2EC92CCEA774}"/>
          </ac:spMkLst>
        </pc:spChg>
        <pc:spChg chg="add mod">
          <ac:chgData name="Steffen Mæland" userId="91cc700e-f9a7-4175-87a2-4d94dd4526a6" providerId="ADAL" clId="{DAA1C06D-9A0D-4235-A82E-BE9641A794EC}" dt="2021-06-15T09:36:05.872" v="6879" actId="1035"/>
          <ac:spMkLst>
            <pc:docMk/>
            <pc:sldMk cId="2441922915" sldId="266"/>
            <ac:spMk id="127" creationId="{A6F0928D-ECB0-48BC-9E28-4B733F8E262E}"/>
          </ac:spMkLst>
        </pc:spChg>
        <pc:spChg chg="add del mod">
          <ac:chgData name="Steffen Mæland" userId="91cc700e-f9a7-4175-87a2-4d94dd4526a6" providerId="ADAL" clId="{DAA1C06D-9A0D-4235-A82E-BE9641A794EC}" dt="2021-06-15T09:24:00.890" v="6569"/>
          <ac:spMkLst>
            <pc:docMk/>
            <pc:sldMk cId="2441922915" sldId="266"/>
            <ac:spMk id="128" creationId="{83BA0D7D-4EFB-4CF0-8BB9-33CF21FA6249}"/>
          </ac:spMkLst>
        </pc:spChg>
        <pc:spChg chg="add del mod">
          <ac:chgData name="Steffen Mæland" userId="91cc700e-f9a7-4175-87a2-4d94dd4526a6" providerId="ADAL" clId="{DAA1C06D-9A0D-4235-A82E-BE9641A794EC}" dt="2021-06-15T09:24:00.718" v="6568"/>
          <ac:spMkLst>
            <pc:docMk/>
            <pc:sldMk cId="2441922915" sldId="266"/>
            <ac:spMk id="129" creationId="{5D2B6E14-52D9-4543-B818-7E144B3665DF}"/>
          </ac:spMkLst>
        </pc:spChg>
        <pc:spChg chg="add mod">
          <ac:chgData name="Steffen Mæland" userId="91cc700e-f9a7-4175-87a2-4d94dd4526a6" providerId="ADAL" clId="{DAA1C06D-9A0D-4235-A82E-BE9641A794EC}" dt="2021-06-15T09:36:05.872" v="6879" actId="1035"/>
          <ac:spMkLst>
            <pc:docMk/>
            <pc:sldMk cId="2441922915" sldId="266"/>
            <ac:spMk id="130" creationId="{71DDDCD1-9EE1-4A6D-8F99-1ED5FED60E6B}"/>
          </ac:spMkLst>
        </pc:spChg>
        <pc:spChg chg="add mod">
          <ac:chgData name="Steffen Mæland" userId="91cc700e-f9a7-4175-87a2-4d94dd4526a6" providerId="ADAL" clId="{DAA1C06D-9A0D-4235-A82E-BE9641A794EC}" dt="2021-06-15T09:36:05.872" v="6879" actId="1035"/>
          <ac:spMkLst>
            <pc:docMk/>
            <pc:sldMk cId="2441922915" sldId="266"/>
            <ac:spMk id="131" creationId="{B5C87252-C5BD-46A2-9C71-8AC6ACCCA79F}"/>
          </ac:spMkLst>
        </pc:spChg>
        <pc:spChg chg="add mod">
          <ac:chgData name="Steffen Mæland" userId="91cc700e-f9a7-4175-87a2-4d94dd4526a6" providerId="ADAL" clId="{DAA1C06D-9A0D-4235-A82E-BE9641A794EC}" dt="2021-06-15T09:36:14.263" v="6880" actId="114"/>
          <ac:spMkLst>
            <pc:docMk/>
            <pc:sldMk cId="2441922915" sldId="266"/>
            <ac:spMk id="132" creationId="{F1A7AE15-9901-4CAD-8BF3-DBDEA6E08A23}"/>
          </ac:spMkLst>
        </pc:spChg>
        <pc:spChg chg="add mod">
          <ac:chgData name="Steffen Mæland" userId="91cc700e-f9a7-4175-87a2-4d94dd4526a6" providerId="ADAL" clId="{DAA1C06D-9A0D-4235-A82E-BE9641A794EC}" dt="2021-06-15T09:36:14.263" v="6880" actId="114"/>
          <ac:spMkLst>
            <pc:docMk/>
            <pc:sldMk cId="2441922915" sldId="266"/>
            <ac:spMk id="133" creationId="{5B97C9C2-E917-45E6-9065-ACDD892625F7}"/>
          </ac:spMkLst>
        </pc:spChg>
        <pc:spChg chg="add mod">
          <ac:chgData name="Steffen Mæland" userId="91cc700e-f9a7-4175-87a2-4d94dd4526a6" providerId="ADAL" clId="{DAA1C06D-9A0D-4235-A82E-BE9641A794EC}" dt="2021-06-15T13:14:04.452" v="6928" actId="1076"/>
          <ac:spMkLst>
            <pc:docMk/>
            <pc:sldMk cId="2441922915" sldId="266"/>
            <ac:spMk id="136" creationId="{2EAFD8E7-22E0-420F-B54F-AC13A08B6EDF}"/>
          </ac:spMkLst>
        </pc:spChg>
        <pc:spChg chg="add mod">
          <ac:chgData name="Steffen Mæland" userId="91cc700e-f9a7-4175-87a2-4d94dd4526a6" providerId="ADAL" clId="{DAA1C06D-9A0D-4235-A82E-BE9641A794EC}" dt="2021-06-15T13:14:04.452" v="6928" actId="1076"/>
          <ac:spMkLst>
            <pc:docMk/>
            <pc:sldMk cId="2441922915" sldId="266"/>
            <ac:spMk id="137" creationId="{C0A9E628-C900-46B8-A71C-FAB7B69021B7}"/>
          </ac:spMkLst>
        </pc:spChg>
        <pc:spChg chg="add mod">
          <ac:chgData name="Steffen Mæland" userId="91cc700e-f9a7-4175-87a2-4d94dd4526a6" providerId="ADAL" clId="{DAA1C06D-9A0D-4235-A82E-BE9641A794EC}" dt="2021-06-15T13:14:04.452" v="6928" actId="1076"/>
          <ac:spMkLst>
            <pc:docMk/>
            <pc:sldMk cId="2441922915" sldId="266"/>
            <ac:spMk id="138" creationId="{1F7B8A79-B9A1-44B2-B4CC-E014774EBA42}"/>
          </ac:spMkLst>
        </pc:spChg>
        <pc:spChg chg="add mod">
          <ac:chgData name="Steffen Mæland" userId="91cc700e-f9a7-4175-87a2-4d94dd4526a6" providerId="ADAL" clId="{DAA1C06D-9A0D-4235-A82E-BE9641A794EC}" dt="2021-06-15T13:14:04.452" v="6928" actId="1076"/>
          <ac:spMkLst>
            <pc:docMk/>
            <pc:sldMk cId="2441922915" sldId="266"/>
            <ac:spMk id="139" creationId="{33737242-C2A0-4F7E-975B-459833C25F5D}"/>
          </ac:spMkLst>
        </pc:spChg>
        <pc:spChg chg="add mod">
          <ac:chgData name="Steffen Mæland" userId="91cc700e-f9a7-4175-87a2-4d94dd4526a6" providerId="ADAL" clId="{DAA1C06D-9A0D-4235-A82E-BE9641A794EC}" dt="2021-06-15T13:14:04.452" v="6928" actId="1076"/>
          <ac:spMkLst>
            <pc:docMk/>
            <pc:sldMk cId="2441922915" sldId="266"/>
            <ac:spMk id="140" creationId="{28B6571C-BAF5-43D4-BA39-A6FF5FAA54C4}"/>
          </ac:spMkLst>
        </pc:spChg>
        <pc:spChg chg="add mod">
          <ac:chgData name="Steffen Mæland" userId="91cc700e-f9a7-4175-87a2-4d94dd4526a6" providerId="ADAL" clId="{DAA1C06D-9A0D-4235-A82E-BE9641A794EC}" dt="2021-06-15T13:14:04.452" v="6928" actId="1076"/>
          <ac:spMkLst>
            <pc:docMk/>
            <pc:sldMk cId="2441922915" sldId="266"/>
            <ac:spMk id="141" creationId="{DF2C8A13-FA34-44DA-BCFC-E0BAE25E9B31}"/>
          </ac:spMkLst>
        </pc:spChg>
        <pc:spChg chg="add mod">
          <ac:chgData name="Steffen Mæland" userId="91cc700e-f9a7-4175-87a2-4d94dd4526a6" providerId="ADAL" clId="{DAA1C06D-9A0D-4235-A82E-BE9641A794EC}" dt="2021-06-15T13:14:04.452" v="6928" actId="1076"/>
          <ac:spMkLst>
            <pc:docMk/>
            <pc:sldMk cId="2441922915" sldId="266"/>
            <ac:spMk id="142" creationId="{8BBA9E1A-7899-41A8-B4C2-53AC4873A8FE}"/>
          </ac:spMkLst>
        </pc:spChg>
        <pc:spChg chg="add mod">
          <ac:chgData name="Steffen Mæland" userId="91cc700e-f9a7-4175-87a2-4d94dd4526a6" providerId="ADAL" clId="{DAA1C06D-9A0D-4235-A82E-BE9641A794EC}" dt="2021-06-15T13:14:04.452" v="6928" actId="1076"/>
          <ac:spMkLst>
            <pc:docMk/>
            <pc:sldMk cId="2441922915" sldId="266"/>
            <ac:spMk id="143" creationId="{06350C1F-B176-4144-8680-35738CC6C3BD}"/>
          </ac:spMkLst>
        </pc:spChg>
        <pc:spChg chg="add del mod">
          <ac:chgData name="Steffen Mæland" userId="91cc700e-f9a7-4175-87a2-4d94dd4526a6" providerId="ADAL" clId="{DAA1C06D-9A0D-4235-A82E-BE9641A794EC}" dt="2021-06-15T09:34:58.995" v="6853" actId="478"/>
          <ac:spMkLst>
            <pc:docMk/>
            <pc:sldMk cId="2441922915" sldId="266"/>
            <ac:spMk id="152" creationId="{A1F25838-507D-4A7F-9D4C-459FA4DCD7DF}"/>
          </ac:spMkLst>
        </pc:spChg>
        <pc:spChg chg="add del mod">
          <ac:chgData name="Steffen Mæland" userId="91cc700e-f9a7-4175-87a2-4d94dd4526a6" providerId="ADAL" clId="{DAA1C06D-9A0D-4235-A82E-BE9641A794EC}" dt="2021-06-15T09:35:01.109" v="6855" actId="478"/>
          <ac:spMkLst>
            <pc:docMk/>
            <pc:sldMk cId="2441922915" sldId="266"/>
            <ac:spMk id="153" creationId="{5A7D8D00-349B-45C8-9034-14690E50DC50}"/>
          </ac:spMkLst>
        </pc:spChg>
        <pc:spChg chg="add del mod">
          <ac:chgData name="Steffen Mæland" userId="91cc700e-f9a7-4175-87a2-4d94dd4526a6" providerId="ADAL" clId="{DAA1C06D-9A0D-4235-A82E-BE9641A794EC}" dt="2021-06-15T09:35:00.255" v="6854" actId="478"/>
          <ac:spMkLst>
            <pc:docMk/>
            <pc:sldMk cId="2441922915" sldId="266"/>
            <ac:spMk id="154" creationId="{593819DC-A440-4E8C-B902-1FE6AFAF3AE4}"/>
          </ac:spMkLst>
        </pc:spChg>
        <pc:spChg chg="add del mod">
          <ac:chgData name="Steffen Mæland" userId="91cc700e-f9a7-4175-87a2-4d94dd4526a6" providerId="ADAL" clId="{DAA1C06D-9A0D-4235-A82E-BE9641A794EC}" dt="2021-06-15T09:34:52.002" v="6848" actId="478"/>
          <ac:spMkLst>
            <pc:docMk/>
            <pc:sldMk cId="2441922915" sldId="266"/>
            <ac:spMk id="155" creationId="{12701216-9CC6-4275-8089-AC4110878FEA}"/>
          </ac:spMkLst>
        </pc:spChg>
        <pc:spChg chg="add del mod">
          <ac:chgData name="Steffen Mæland" userId="91cc700e-f9a7-4175-87a2-4d94dd4526a6" providerId="ADAL" clId="{DAA1C06D-9A0D-4235-A82E-BE9641A794EC}" dt="2021-06-15T09:34:51.187" v="6847" actId="478"/>
          <ac:spMkLst>
            <pc:docMk/>
            <pc:sldMk cId="2441922915" sldId="266"/>
            <ac:spMk id="156" creationId="{7ACDFFE9-904A-48C4-A08B-C0C9DDCAE7E0}"/>
          </ac:spMkLst>
        </pc:spChg>
        <pc:spChg chg="add del mod">
          <ac:chgData name="Steffen Mæland" userId="91cc700e-f9a7-4175-87a2-4d94dd4526a6" providerId="ADAL" clId="{DAA1C06D-9A0D-4235-A82E-BE9641A794EC}" dt="2021-06-15T09:34:53.217" v="6849" actId="478"/>
          <ac:spMkLst>
            <pc:docMk/>
            <pc:sldMk cId="2441922915" sldId="266"/>
            <ac:spMk id="157" creationId="{210155C2-FD16-4780-B6DD-FE2D0D8801C9}"/>
          </ac:spMkLst>
        </pc:spChg>
        <pc:spChg chg="add del mod">
          <ac:chgData name="Steffen Mæland" userId="91cc700e-f9a7-4175-87a2-4d94dd4526a6" providerId="ADAL" clId="{DAA1C06D-9A0D-4235-A82E-BE9641A794EC}" dt="2021-06-15T09:34:54.546" v="6850" actId="478"/>
          <ac:spMkLst>
            <pc:docMk/>
            <pc:sldMk cId="2441922915" sldId="266"/>
            <ac:spMk id="158" creationId="{6BE47671-D783-4A05-AE86-863BB2C0C308}"/>
          </ac:spMkLst>
        </pc:spChg>
        <pc:grpChg chg="add mod">
          <ac:chgData name="Steffen Mæland" userId="91cc700e-f9a7-4175-87a2-4d94dd4526a6" providerId="ADAL" clId="{DAA1C06D-9A0D-4235-A82E-BE9641A794EC}" dt="2021-06-15T09:36:05.872" v="6879" actId="1035"/>
          <ac:grpSpMkLst>
            <pc:docMk/>
            <pc:sldMk cId="2441922915" sldId="266"/>
            <ac:grpSpMk id="12" creationId="{83A70DDC-51EE-4F47-8EF1-528AC806D61E}"/>
          </ac:grpSpMkLst>
        </pc:grpChg>
        <pc:grpChg chg="add mod">
          <ac:chgData name="Steffen Mæland" userId="91cc700e-f9a7-4175-87a2-4d94dd4526a6" providerId="ADAL" clId="{DAA1C06D-9A0D-4235-A82E-BE9641A794EC}" dt="2021-06-15T09:36:05.872" v="6879" actId="1035"/>
          <ac:grpSpMkLst>
            <pc:docMk/>
            <pc:sldMk cId="2441922915" sldId="266"/>
            <ac:grpSpMk id="73" creationId="{E3FC8ED1-548B-48CE-B194-4699BBB0DA13}"/>
          </ac:grpSpMkLst>
        </pc:grpChg>
        <pc:grpChg chg="mod">
          <ac:chgData name="Steffen Mæland" userId="91cc700e-f9a7-4175-87a2-4d94dd4526a6" providerId="ADAL" clId="{DAA1C06D-9A0D-4235-A82E-BE9641A794EC}" dt="2021-06-15T09:16:04.549" v="6356"/>
          <ac:grpSpMkLst>
            <pc:docMk/>
            <pc:sldMk cId="2441922915" sldId="266"/>
            <ac:grpSpMk id="95" creationId="{56C6C142-5B23-485C-A554-D337493462BC}"/>
          </ac:grpSpMkLst>
        </pc:grpChg>
        <pc:picChg chg="add mod">
          <ac:chgData name="Steffen Mæland" userId="91cc700e-f9a7-4175-87a2-4d94dd4526a6" providerId="ADAL" clId="{DAA1C06D-9A0D-4235-A82E-BE9641A794EC}" dt="2021-06-15T09:36:05.872" v="6879" actId="1035"/>
          <ac:picMkLst>
            <pc:docMk/>
            <pc:sldMk cId="2441922915" sldId="266"/>
            <ac:picMk id="8" creationId="{8F82D1C1-8E72-4F5D-8EA5-BDD47EDDEF5B}"/>
          </ac:picMkLst>
        </pc:picChg>
        <pc:picChg chg="add mod">
          <ac:chgData name="Steffen Mæland" userId="91cc700e-f9a7-4175-87a2-4d94dd4526a6" providerId="ADAL" clId="{DAA1C06D-9A0D-4235-A82E-BE9641A794EC}" dt="2021-06-15T09:36:05.872" v="6879" actId="1035"/>
          <ac:picMkLst>
            <pc:docMk/>
            <pc:sldMk cId="2441922915" sldId="266"/>
            <ac:picMk id="9" creationId="{7378683C-487E-492F-9D57-1055134DFA67}"/>
          </ac:picMkLst>
        </pc:picChg>
        <pc:picChg chg="add mod">
          <ac:chgData name="Steffen Mæland" userId="91cc700e-f9a7-4175-87a2-4d94dd4526a6" providerId="ADAL" clId="{DAA1C06D-9A0D-4235-A82E-BE9641A794EC}" dt="2021-06-15T09:36:05.872" v="6879" actId="1035"/>
          <ac:picMkLst>
            <pc:docMk/>
            <pc:sldMk cId="2441922915" sldId="266"/>
            <ac:picMk id="10" creationId="{469ACC9E-E659-45A0-B575-6EA939A7A0E9}"/>
          </ac:picMkLst>
        </pc:picChg>
        <pc:picChg chg="add mod">
          <ac:chgData name="Steffen Mæland" userId="91cc700e-f9a7-4175-87a2-4d94dd4526a6" providerId="ADAL" clId="{DAA1C06D-9A0D-4235-A82E-BE9641A794EC}" dt="2021-06-15T09:36:05.872" v="6879" actId="1035"/>
          <ac:picMkLst>
            <pc:docMk/>
            <pc:sldMk cId="2441922915" sldId="266"/>
            <ac:picMk id="11" creationId="{2835FBCF-AAF2-4114-982B-F445C80A8120}"/>
          </ac:picMkLst>
        </pc:picChg>
        <pc:picChg chg="add mod">
          <ac:chgData name="Steffen Mæland" userId="91cc700e-f9a7-4175-87a2-4d94dd4526a6" providerId="ADAL" clId="{DAA1C06D-9A0D-4235-A82E-BE9641A794EC}" dt="2021-06-15T13:14:04.452" v="6928" actId="1076"/>
          <ac:picMkLst>
            <pc:docMk/>
            <pc:sldMk cId="2441922915" sldId="266"/>
            <ac:picMk id="134" creationId="{A862C573-1AF2-456C-9656-E315A63DB52D}"/>
          </ac:picMkLst>
        </pc:picChg>
        <pc:picChg chg="add mod">
          <ac:chgData name="Steffen Mæland" userId="91cc700e-f9a7-4175-87a2-4d94dd4526a6" providerId="ADAL" clId="{DAA1C06D-9A0D-4235-A82E-BE9641A794EC}" dt="2021-06-15T13:14:04.452" v="6928" actId="1076"/>
          <ac:picMkLst>
            <pc:docMk/>
            <pc:sldMk cId="2441922915" sldId="266"/>
            <ac:picMk id="135" creationId="{A3BC45CC-C3C7-4A55-97D3-2C1E1F6337D0}"/>
          </ac:picMkLst>
        </pc:picChg>
        <pc:picChg chg="add del mod">
          <ac:chgData name="Steffen Mæland" userId="91cc700e-f9a7-4175-87a2-4d94dd4526a6" providerId="ADAL" clId="{DAA1C06D-9A0D-4235-A82E-BE9641A794EC}" dt="2021-06-15T09:34:49.974" v="6846" actId="478"/>
          <ac:picMkLst>
            <pc:docMk/>
            <pc:sldMk cId="2441922915" sldId="266"/>
            <ac:picMk id="151" creationId="{F4731A96-D300-4F71-9BEE-8052586F791D}"/>
          </ac:picMkLst>
        </pc:picChg>
        <pc:picChg chg="add del mod">
          <ac:chgData name="Steffen Mæland" userId="91cc700e-f9a7-4175-87a2-4d94dd4526a6" providerId="ADAL" clId="{DAA1C06D-9A0D-4235-A82E-BE9641A794EC}" dt="2021-06-15T09:35:35.783" v="6860"/>
          <ac:picMkLst>
            <pc:docMk/>
            <pc:sldMk cId="2441922915" sldId="266"/>
            <ac:picMk id="160" creationId="{971CAC6D-A4F2-40D3-A98A-1B1AFECCB68E}"/>
          </ac:picMkLst>
        </pc:picChg>
        <pc:picChg chg="add mod">
          <ac:chgData name="Steffen Mæland" userId="91cc700e-f9a7-4175-87a2-4d94dd4526a6" providerId="ADAL" clId="{DAA1C06D-9A0D-4235-A82E-BE9641A794EC}" dt="2021-06-15T13:13:50.378" v="6927" actId="1076"/>
          <ac:picMkLst>
            <pc:docMk/>
            <pc:sldMk cId="2441922915" sldId="266"/>
            <ac:picMk id="162" creationId="{59714C9E-B2F5-4566-A361-D06BA7C666AF}"/>
          </ac:picMkLst>
        </pc:picChg>
        <pc:cxnChg chg="mod">
          <ac:chgData name="Steffen Mæland" userId="91cc700e-f9a7-4175-87a2-4d94dd4526a6" providerId="ADAL" clId="{DAA1C06D-9A0D-4235-A82E-BE9641A794EC}" dt="2021-06-15T09:16:04.549" v="6356"/>
          <ac:cxnSpMkLst>
            <pc:docMk/>
            <pc:sldMk cId="2441922915" sldId="266"/>
            <ac:cxnSpMk id="13" creationId="{07013286-1300-45C1-908F-C6CFD057C990}"/>
          </ac:cxnSpMkLst>
        </pc:cxnChg>
        <pc:cxnChg chg="mod">
          <ac:chgData name="Steffen Mæland" userId="91cc700e-f9a7-4175-87a2-4d94dd4526a6" providerId="ADAL" clId="{DAA1C06D-9A0D-4235-A82E-BE9641A794EC}" dt="2021-06-15T09:16:04.549" v="6356"/>
          <ac:cxnSpMkLst>
            <pc:docMk/>
            <pc:sldMk cId="2441922915" sldId="266"/>
            <ac:cxnSpMk id="14" creationId="{1228AF23-12A7-4C75-8824-6C56BCBA1B93}"/>
          </ac:cxnSpMkLst>
        </pc:cxnChg>
        <pc:cxnChg chg="mod">
          <ac:chgData name="Steffen Mæland" userId="91cc700e-f9a7-4175-87a2-4d94dd4526a6" providerId="ADAL" clId="{DAA1C06D-9A0D-4235-A82E-BE9641A794EC}" dt="2021-06-15T09:16:04.549" v="6356"/>
          <ac:cxnSpMkLst>
            <pc:docMk/>
            <pc:sldMk cId="2441922915" sldId="266"/>
            <ac:cxnSpMk id="15" creationId="{F407F137-0257-495A-9EF6-A6E6D82453D7}"/>
          </ac:cxnSpMkLst>
        </pc:cxnChg>
        <pc:cxnChg chg="mod">
          <ac:chgData name="Steffen Mæland" userId="91cc700e-f9a7-4175-87a2-4d94dd4526a6" providerId="ADAL" clId="{DAA1C06D-9A0D-4235-A82E-BE9641A794EC}" dt="2021-06-15T09:16:04.549" v="6356"/>
          <ac:cxnSpMkLst>
            <pc:docMk/>
            <pc:sldMk cId="2441922915" sldId="266"/>
            <ac:cxnSpMk id="16" creationId="{CCC0D75B-1858-431F-A1BA-CC954469F8F4}"/>
          </ac:cxnSpMkLst>
        </pc:cxnChg>
        <pc:cxnChg chg="mod">
          <ac:chgData name="Steffen Mæland" userId="91cc700e-f9a7-4175-87a2-4d94dd4526a6" providerId="ADAL" clId="{DAA1C06D-9A0D-4235-A82E-BE9641A794EC}" dt="2021-06-15T09:16:04.549" v="6356"/>
          <ac:cxnSpMkLst>
            <pc:docMk/>
            <pc:sldMk cId="2441922915" sldId="266"/>
            <ac:cxnSpMk id="17" creationId="{221CC982-96E2-4551-904E-6445E079A7CC}"/>
          </ac:cxnSpMkLst>
        </pc:cxnChg>
        <pc:cxnChg chg="mod">
          <ac:chgData name="Steffen Mæland" userId="91cc700e-f9a7-4175-87a2-4d94dd4526a6" providerId="ADAL" clId="{DAA1C06D-9A0D-4235-A82E-BE9641A794EC}" dt="2021-06-15T09:16:04.549" v="6356"/>
          <ac:cxnSpMkLst>
            <pc:docMk/>
            <pc:sldMk cId="2441922915" sldId="266"/>
            <ac:cxnSpMk id="18" creationId="{E9BCEF9B-28C1-41C2-A32A-494802B4E4EB}"/>
          </ac:cxnSpMkLst>
        </pc:cxnChg>
        <pc:cxnChg chg="mod">
          <ac:chgData name="Steffen Mæland" userId="91cc700e-f9a7-4175-87a2-4d94dd4526a6" providerId="ADAL" clId="{DAA1C06D-9A0D-4235-A82E-BE9641A794EC}" dt="2021-06-15T09:16:04.549" v="6356"/>
          <ac:cxnSpMkLst>
            <pc:docMk/>
            <pc:sldMk cId="2441922915" sldId="266"/>
            <ac:cxnSpMk id="19" creationId="{756379AA-1788-4F27-9E4A-4E923F5650B1}"/>
          </ac:cxnSpMkLst>
        </pc:cxnChg>
        <pc:cxnChg chg="mod">
          <ac:chgData name="Steffen Mæland" userId="91cc700e-f9a7-4175-87a2-4d94dd4526a6" providerId="ADAL" clId="{DAA1C06D-9A0D-4235-A82E-BE9641A794EC}" dt="2021-06-15T09:16:04.549" v="6356"/>
          <ac:cxnSpMkLst>
            <pc:docMk/>
            <pc:sldMk cId="2441922915" sldId="266"/>
            <ac:cxnSpMk id="20" creationId="{57CFF563-6F7E-4D1C-BE93-B7505F194C39}"/>
          </ac:cxnSpMkLst>
        </pc:cxnChg>
        <pc:cxnChg chg="mod">
          <ac:chgData name="Steffen Mæland" userId="91cc700e-f9a7-4175-87a2-4d94dd4526a6" providerId="ADAL" clId="{DAA1C06D-9A0D-4235-A82E-BE9641A794EC}" dt="2021-06-15T09:16:04.549" v="6356"/>
          <ac:cxnSpMkLst>
            <pc:docMk/>
            <pc:sldMk cId="2441922915" sldId="266"/>
            <ac:cxnSpMk id="21" creationId="{D56838E4-D180-4BAC-8B4D-7A8C5BFAABAD}"/>
          </ac:cxnSpMkLst>
        </pc:cxnChg>
        <pc:cxnChg chg="mod">
          <ac:chgData name="Steffen Mæland" userId="91cc700e-f9a7-4175-87a2-4d94dd4526a6" providerId="ADAL" clId="{DAA1C06D-9A0D-4235-A82E-BE9641A794EC}" dt="2021-06-15T09:16:04.549" v="6356"/>
          <ac:cxnSpMkLst>
            <pc:docMk/>
            <pc:sldMk cId="2441922915" sldId="266"/>
            <ac:cxnSpMk id="22" creationId="{EB021A3A-D1FB-4122-B6E2-FD2F3F210D7F}"/>
          </ac:cxnSpMkLst>
        </pc:cxnChg>
        <pc:cxnChg chg="mod">
          <ac:chgData name="Steffen Mæland" userId="91cc700e-f9a7-4175-87a2-4d94dd4526a6" providerId="ADAL" clId="{DAA1C06D-9A0D-4235-A82E-BE9641A794EC}" dt="2021-06-15T09:16:04.549" v="6356"/>
          <ac:cxnSpMkLst>
            <pc:docMk/>
            <pc:sldMk cId="2441922915" sldId="266"/>
            <ac:cxnSpMk id="23" creationId="{9D15A57B-B8C8-42DD-A368-4ECDAB0179FE}"/>
          </ac:cxnSpMkLst>
        </pc:cxnChg>
        <pc:cxnChg chg="mod">
          <ac:chgData name="Steffen Mæland" userId="91cc700e-f9a7-4175-87a2-4d94dd4526a6" providerId="ADAL" clId="{DAA1C06D-9A0D-4235-A82E-BE9641A794EC}" dt="2021-06-15T09:16:04.549" v="6356"/>
          <ac:cxnSpMkLst>
            <pc:docMk/>
            <pc:sldMk cId="2441922915" sldId="266"/>
            <ac:cxnSpMk id="24" creationId="{284D0081-C778-4C85-AF2E-EEE39E3D3497}"/>
          </ac:cxnSpMkLst>
        </pc:cxnChg>
        <pc:cxnChg chg="mod">
          <ac:chgData name="Steffen Mæland" userId="91cc700e-f9a7-4175-87a2-4d94dd4526a6" providerId="ADAL" clId="{DAA1C06D-9A0D-4235-A82E-BE9641A794EC}" dt="2021-06-15T09:16:04.549" v="6356"/>
          <ac:cxnSpMkLst>
            <pc:docMk/>
            <pc:sldMk cId="2441922915" sldId="266"/>
            <ac:cxnSpMk id="25" creationId="{F0D62E4B-976D-4286-B19B-0563FC174D4A}"/>
          </ac:cxnSpMkLst>
        </pc:cxnChg>
        <pc:cxnChg chg="mod">
          <ac:chgData name="Steffen Mæland" userId="91cc700e-f9a7-4175-87a2-4d94dd4526a6" providerId="ADAL" clId="{DAA1C06D-9A0D-4235-A82E-BE9641A794EC}" dt="2021-06-15T09:16:04.549" v="6356"/>
          <ac:cxnSpMkLst>
            <pc:docMk/>
            <pc:sldMk cId="2441922915" sldId="266"/>
            <ac:cxnSpMk id="26" creationId="{4ADD0CE2-41CC-402E-A9EA-9581764A7C9D}"/>
          </ac:cxnSpMkLst>
        </pc:cxnChg>
        <pc:cxnChg chg="mod">
          <ac:chgData name="Steffen Mæland" userId="91cc700e-f9a7-4175-87a2-4d94dd4526a6" providerId="ADAL" clId="{DAA1C06D-9A0D-4235-A82E-BE9641A794EC}" dt="2021-06-15T09:16:04.549" v="6356"/>
          <ac:cxnSpMkLst>
            <pc:docMk/>
            <pc:sldMk cId="2441922915" sldId="266"/>
            <ac:cxnSpMk id="27" creationId="{E006D123-379E-4E6B-AC20-1BE377698E36}"/>
          </ac:cxnSpMkLst>
        </pc:cxnChg>
        <pc:cxnChg chg="mod">
          <ac:chgData name="Steffen Mæland" userId="91cc700e-f9a7-4175-87a2-4d94dd4526a6" providerId="ADAL" clId="{DAA1C06D-9A0D-4235-A82E-BE9641A794EC}" dt="2021-06-15T09:16:04.549" v="6356"/>
          <ac:cxnSpMkLst>
            <pc:docMk/>
            <pc:sldMk cId="2441922915" sldId="266"/>
            <ac:cxnSpMk id="28" creationId="{1219DCF8-BEFC-4C61-8512-04BEC4563365}"/>
          </ac:cxnSpMkLst>
        </pc:cxnChg>
        <pc:cxnChg chg="mod">
          <ac:chgData name="Steffen Mæland" userId="91cc700e-f9a7-4175-87a2-4d94dd4526a6" providerId="ADAL" clId="{DAA1C06D-9A0D-4235-A82E-BE9641A794EC}" dt="2021-06-15T09:16:04.549" v="6356"/>
          <ac:cxnSpMkLst>
            <pc:docMk/>
            <pc:sldMk cId="2441922915" sldId="266"/>
            <ac:cxnSpMk id="29" creationId="{7304458F-FB0E-4BE1-ADF9-8EE53B308DC4}"/>
          </ac:cxnSpMkLst>
        </pc:cxnChg>
        <pc:cxnChg chg="mod">
          <ac:chgData name="Steffen Mæland" userId="91cc700e-f9a7-4175-87a2-4d94dd4526a6" providerId="ADAL" clId="{DAA1C06D-9A0D-4235-A82E-BE9641A794EC}" dt="2021-06-15T09:16:04.549" v="6356"/>
          <ac:cxnSpMkLst>
            <pc:docMk/>
            <pc:sldMk cId="2441922915" sldId="266"/>
            <ac:cxnSpMk id="30" creationId="{5383603B-DC17-4818-9136-BEE77ADA0F46}"/>
          </ac:cxnSpMkLst>
        </pc:cxnChg>
        <pc:cxnChg chg="mod">
          <ac:chgData name="Steffen Mæland" userId="91cc700e-f9a7-4175-87a2-4d94dd4526a6" providerId="ADAL" clId="{DAA1C06D-9A0D-4235-A82E-BE9641A794EC}" dt="2021-06-15T09:16:04.549" v="6356"/>
          <ac:cxnSpMkLst>
            <pc:docMk/>
            <pc:sldMk cId="2441922915" sldId="266"/>
            <ac:cxnSpMk id="31" creationId="{65FB345F-0B91-4E49-A5E8-CB286EB84907}"/>
          </ac:cxnSpMkLst>
        </pc:cxnChg>
        <pc:cxnChg chg="mod">
          <ac:chgData name="Steffen Mæland" userId="91cc700e-f9a7-4175-87a2-4d94dd4526a6" providerId="ADAL" clId="{DAA1C06D-9A0D-4235-A82E-BE9641A794EC}" dt="2021-06-15T09:16:04.549" v="6356"/>
          <ac:cxnSpMkLst>
            <pc:docMk/>
            <pc:sldMk cId="2441922915" sldId="266"/>
            <ac:cxnSpMk id="32" creationId="{1DB2EDFC-D2D2-470C-8922-0BB4D93CFF65}"/>
          </ac:cxnSpMkLst>
        </pc:cxnChg>
        <pc:cxnChg chg="mod">
          <ac:chgData name="Steffen Mæland" userId="91cc700e-f9a7-4175-87a2-4d94dd4526a6" providerId="ADAL" clId="{DAA1C06D-9A0D-4235-A82E-BE9641A794EC}" dt="2021-06-15T09:16:04.549" v="6356"/>
          <ac:cxnSpMkLst>
            <pc:docMk/>
            <pc:sldMk cId="2441922915" sldId="266"/>
            <ac:cxnSpMk id="33" creationId="{39BC0678-346D-481C-8751-802388BD7ACA}"/>
          </ac:cxnSpMkLst>
        </pc:cxnChg>
        <pc:cxnChg chg="mod">
          <ac:chgData name="Steffen Mæland" userId="91cc700e-f9a7-4175-87a2-4d94dd4526a6" providerId="ADAL" clId="{DAA1C06D-9A0D-4235-A82E-BE9641A794EC}" dt="2021-06-15T09:16:04.549" v="6356"/>
          <ac:cxnSpMkLst>
            <pc:docMk/>
            <pc:sldMk cId="2441922915" sldId="266"/>
            <ac:cxnSpMk id="34" creationId="{745945C3-D548-45C2-9AA0-45905DAD9E3F}"/>
          </ac:cxnSpMkLst>
        </pc:cxnChg>
        <pc:cxnChg chg="mod">
          <ac:chgData name="Steffen Mæland" userId="91cc700e-f9a7-4175-87a2-4d94dd4526a6" providerId="ADAL" clId="{DAA1C06D-9A0D-4235-A82E-BE9641A794EC}" dt="2021-06-15T09:16:04.549" v="6356"/>
          <ac:cxnSpMkLst>
            <pc:docMk/>
            <pc:sldMk cId="2441922915" sldId="266"/>
            <ac:cxnSpMk id="35" creationId="{3724F607-3F09-4E1B-A587-06821363F86A}"/>
          </ac:cxnSpMkLst>
        </pc:cxnChg>
        <pc:cxnChg chg="mod">
          <ac:chgData name="Steffen Mæland" userId="91cc700e-f9a7-4175-87a2-4d94dd4526a6" providerId="ADAL" clId="{DAA1C06D-9A0D-4235-A82E-BE9641A794EC}" dt="2021-06-15T09:16:04.549" v="6356"/>
          <ac:cxnSpMkLst>
            <pc:docMk/>
            <pc:sldMk cId="2441922915" sldId="266"/>
            <ac:cxnSpMk id="36" creationId="{F1C1A00E-BF8A-4BC1-A7B4-C4D93F80DB67}"/>
          </ac:cxnSpMkLst>
        </pc:cxnChg>
        <pc:cxnChg chg="mod">
          <ac:chgData name="Steffen Mæland" userId="91cc700e-f9a7-4175-87a2-4d94dd4526a6" providerId="ADAL" clId="{DAA1C06D-9A0D-4235-A82E-BE9641A794EC}" dt="2021-06-15T09:16:04.549" v="6356"/>
          <ac:cxnSpMkLst>
            <pc:docMk/>
            <pc:sldMk cId="2441922915" sldId="266"/>
            <ac:cxnSpMk id="37" creationId="{0BD04044-AD7F-459B-9504-3AD2CFD4CB76}"/>
          </ac:cxnSpMkLst>
        </pc:cxnChg>
        <pc:cxnChg chg="mod">
          <ac:chgData name="Steffen Mæland" userId="91cc700e-f9a7-4175-87a2-4d94dd4526a6" providerId="ADAL" clId="{DAA1C06D-9A0D-4235-A82E-BE9641A794EC}" dt="2021-06-15T09:16:04.549" v="6356"/>
          <ac:cxnSpMkLst>
            <pc:docMk/>
            <pc:sldMk cId="2441922915" sldId="266"/>
            <ac:cxnSpMk id="38" creationId="{5361E366-9CDD-436C-ADF1-A8B22C4D5143}"/>
          </ac:cxnSpMkLst>
        </pc:cxnChg>
        <pc:cxnChg chg="mod">
          <ac:chgData name="Steffen Mæland" userId="91cc700e-f9a7-4175-87a2-4d94dd4526a6" providerId="ADAL" clId="{DAA1C06D-9A0D-4235-A82E-BE9641A794EC}" dt="2021-06-15T09:16:04.549" v="6356"/>
          <ac:cxnSpMkLst>
            <pc:docMk/>
            <pc:sldMk cId="2441922915" sldId="266"/>
            <ac:cxnSpMk id="39" creationId="{A23FBB2A-51BF-45AB-A071-C2246B6078A9}"/>
          </ac:cxnSpMkLst>
        </pc:cxnChg>
        <pc:cxnChg chg="mod">
          <ac:chgData name="Steffen Mæland" userId="91cc700e-f9a7-4175-87a2-4d94dd4526a6" providerId="ADAL" clId="{DAA1C06D-9A0D-4235-A82E-BE9641A794EC}" dt="2021-06-15T09:16:04.549" v="6356"/>
          <ac:cxnSpMkLst>
            <pc:docMk/>
            <pc:sldMk cId="2441922915" sldId="266"/>
            <ac:cxnSpMk id="40" creationId="{EFBEFCFD-4AAE-4B53-9255-A31FB73AC59A}"/>
          </ac:cxnSpMkLst>
        </pc:cxnChg>
        <pc:cxnChg chg="mod">
          <ac:chgData name="Steffen Mæland" userId="91cc700e-f9a7-4175-87a2-4d94dd4526a6" providerId="ADAL" clId="{DAA1C06D-9A0D-4235-A82E-BE9641A794EC}" dt="2021-06-15T09:16:04.549" v="6356"/>
          <ac:cxnSpMkLst>
            <pc:docMk/>
            <pc:sldMk cId="2441922915" sldId="266"/>
            <ac:cxnSpMk id="41" creationId="{F8694592-2A6C-4F42-8E7B-0CE612D1EB0B}"/>
          </ac:cxnSpMkLst>
        </pc:cxnChg>
        <pc:cxnChg chg="mod">
          <ac:chgData name="Steffen Mæland" userId="91cc700e-f9a7-4175-87a2-4d94dd4526a6" providerId="ADAL" clId="{DAA1C06D-9A0D-4235-A82E-BE9641A794EC}" dt="2021-06-15T09:16:04.549" v="6356"/>
          <ac:cxnSpMkLst>
            <pc:docMk/>
            <pc:sldMk cId="2441922915" sldId="266"/>
            <ac:cxnSpMk id="42" creationId="{C4EDA981-04AF-4674-8D9E-B8CBC1A5D55A}"/>
          </ac:cxnSpMkLst>
        </pc:cxnChg>
        <pc:cxnChg chg="mod">
          <ac:chgData name="Steffen Mæland" userId="91cc700e-f9a7-4175-87a2-4d94dd4526a6" providerId="ADAL" clId="{DAA1C06D-9A0D-4235-A82E-BE9641A794EC}" dt="2021-06-15T09:16:04.549" v="6356"/>
          <ac:cxnSpMkLst>
            <pc:docMk/>
            <pc:sldMk cId="2441922915" sldId="266"/>
            <ac:cxnSpMk id="43" creationId="{1A16957E-B4B3-4805-BEEE-E93D1BAD4E91}"/>
          </ac:cxnSpMkLst>
        </pc:cxnChg>
        <pc:cxnChg chg="mod">
          <ac:chgData name="Steffen Mæland" userId="91cc700e-f9a7-4175-87a2-4d94dd4526a6" providerId="ADAL" clId="{DAA1C06D-9A0D-4235-A82E-BE9641A794EC}" dt="2021-06-15T09:16:04.549" v="6356"/>
          <ac:cxnSpMkLst>
            <pc:docMk/>
            <pc:sldMk cId="2441922915" sldId="266"/>
            <ac:cxnSpMk id="44" creationId="{80AA4A55-CA5D-4ED9-AE44-71E54F8490FE}"/>
          </ac:cxnSpMkLst>
        </pc:cxnChg>
        <pc:cxnChg chg="mod">
          <ac:chgData name="Steffen Mæland" userId="91cc700e-f9a7-4175-87a2-4d94dd4526a6" providerId="ADAL" clId="{DAA1C06D-9A0D-4235-A82E-BE9641A794EC}" dt="2021-06-15T09:16:04.549" v="6356"/>
          <ac:cxnSpMkLst>
            <pc:docMk/>
            <pc:sldMk cId="2441922915" sldId="266"/>
            <ac:cxnSpMk id="45" creationId="{F6D1EA4D-01E3-446B-B655-C87D2C7B08B5}"/>
          </ac:cxnSpMkLst>
        </pc:cxnChg>
        <pc:cxnChg chg="mod">
          <ac:chgData name="Steffen Mæland" userId="91cc700e-f9a7-4175-87a2-4d94dd4526a6" providerId="ADAL" clId="{DAA1C06D-9A0D-4235-A82E-BE9641A794EC}" dt="2021-06-15T09:16:04.549" v="6356"/>
          <ac:cxnSpMkLst>
            <pc:docMk/>
            <pc:sldMk cId="2441922915" sldId="266"/>
            <ac:cxnSpMk id="46" creationId="{66ECA4D3-740A-4E8A-B1DE-CF8C054EC769}"/>
          </ac:cxnSpMkLst>
        </pc:cxnChg>
        <pc:cxnChg chg="mod">
          <ac:chgData name="Steffen Mæland" userId="91cc700e-f9a7-4175-87a2-4d94dd4526a6" providerId="ADAL" clId="{DAA1C06D-9A0D-4235-A82E-BE9641A794EC}" dt="2021-06-15T09:16:04.549" v="6356"/>
          <ac:cxnSpMkLst>
            <pc:docMk/>
            <pc:sldMk cId="2441922915" sldId="266"/>
            <ac:cxnSpMk id="47" creationId="{0E12A0E5-0760-4BA1-B2F7-9E4292FC21F0}"/>
          </ac:cxnSpMkLst>
        </pc:cxnChg>
        <pc:cxnChg chg="mod">
          <ac:chgData name="Steffen Mæland" userId="91cc700e-f9a7-4175-87a2-4d94dd4526a6" providerId="ADAL" clId="{DAA1C06D-9A0D-4235-A82E-BE9641A794EC}" dt="2021-06-15T09:16:04.549" v="6356"/>
          <ac:cxnSpMkLst>
            <pc:docMk/>
            <pc:sldMk cId="2441922915" sldId="266"/>
            <ac:cxnSpMk id="48" creationId="{78DE49CD-096E-4D0E-BD42-2F2D10693AA6}"/>
          </ac:cxnSpMkLst>
        </pc:cxnChg>
        <pc:cxnChg chg="mod">
          <ac:chgData name="Steffen Mæland" userId="91cc700e-f9a7-4175-87a2-4d94dd4526a6" providerId="ADAL" clId="{DAA1C06D-9A0D-4235-A82E-BE9641A794EC}" dt="2021-06-15T09:16:04.549" v="6356"/>
          <ac:cxnSpMkLst>
            <pc:docMk/>
            <pc:sldMk cId="2441922915" sldId="266"/>
            <ac:cxnSpMk id="49" creationId="{57E3CA0D-FBF9-4170-875D-0A7C85A95F7C}"/>
          </ac:cxnSpMkLst>
        </pc:cxnChg>
        <pc:cxnChg chg="mod">
          <ac:chgData name="Steffen Mæland" userId="91cc700e-f9a7-4175-87a2-4d94dd4526a6" providerId="ADAL" clId="{DAA1C06D-9A0D-4235-A82E-BE9641A794EC}" dt="2021-06-15T09:16:04.549" v="6356"/>
          <ac:cxnSpMkLst>
            <pc:docMk/>
            <pc:sldMk cId="2441922915" sldId="266"/>
            <ac:cxnSpMk id="50" creationId="{97CDC7D4-83F3-4A48-A397-18755E60A440}"/>
          </ac:cxnSpMkLst>
        </pc:cxnChg>
        <pc:cxnChg chg="mod">
          <ac:chgData name="Steffen Mæland" userId="91cc700e-f9a7-4175-87a2-4d94dd4526a6" providerId="ADAL" clId="{DAA1C06D-9A0D-4235-A82E-BE9641A794EC}" dt="2021-06-15T09:16:04.549" v="6356"/>
          <ac:cxnSpMkLst>
            <pc:docMk/>
            <pc:sldMk cId="2441922915" sldId="266"/>
            <ac:cxnSpMk id="51" creationId="{1150B387-2807-4A5D-8575-650B79395E7B}"/>
          </ac:cxnSpMkLst>
        </pc:cxnChg>
        <pc:cxnChg chg="mod">
          <ac:chgData name="Steffen Mæland" userId="91cc700e-f9a7-4175-87a2-4d94dd4526a6" providerId="ADAL" clId="{DAA1C06D-9A0D-4235-A82E-BE9641A794EC}" dt="2021-06-15T09:16:04.549" v="6356"/>
          <ac:cxnSpMkLst>
            <pc:docMk/>
            <pc:sldMk cId="2441922915" sldId="266"/>
            <ac:cxnSpMk id="52" creationId="{F24BA303-7EB9-41CA-B53D-FB626F42EC8B}"/>
          </ac:cxnSpMkLst>
        </pc:cxnChg>
        <pc:cxnChg chg="mod">
          <ac:chgData name="Steffen Mæland" userId="91cc700e-f9a7-4175-87a2-4d94dd4526a6" providerId="ADAL" clId="{DAA1C06D-9A0D-4235-A82E-BE9641A794EC}" dt="2021-06-15T09:16:04.549" v="6356"/>
          <ac:cxnSpMkLst>
            <pc:docMk/>
            <pc:sldMk cId="2441922915" sldId="266"/>
            <ac:cxnSpMk id="53" creationId="{9D4C8516-BC3D-4714-AA45-8EC6B3E00AFE}"/>
          </ac:cxnSpMkLst>
        </pc:cxnChg>
        <pc:cxnChg chg="mod">
          <ac:chgData name="Steffen Mæland" userId="91cc700e-f9a7-4175-87a2-4d94dd4526a6" providerId="ADAL" clId="{DAA1C06D-9A0D-4235-A82E-BE9641A794EC}" dt="2021-06-15T09:16:04.549" v="6356"/>
          <ac:cxnSpMkLst>
            <pc:docMk/>
            <pc:sldMk cId="2441922915" sldId="266"/>
            <ac:cxnSpMk id="54" creationId="{D36E3C7B-BFF6-4125-AD8E-501639315991}"/>
          </ac:cxnSpMkLst>
        </pc:cxnChg>
        <pc:cxnChg chg="mod">
          <ac:chgData name="Steffen Mæland" userId="91cc700e-f9a7-4175-87a2-4d94dd4526a6" providerId="ADAL" clId="{DAA1C06D-9A0D-4235-A82E-BE9641A794EC}" dt="2021-06-15T09:16:04.549" v="6356"/>
          <ac:cxnSpMkLst>
            <pc:docMk/>
            <pc:sldMk cId="2441922915" sldId="266"/>
            <ac:cxnSpMk id="55" creationId="{791BD4A2-4A49-45D9-9CA4-EEC508963641}"/>
          </ac:cxnSpMkLst>
        </pc:cxnChg>
        <pc:cxnChg chg="mod">
          <ac:chgData name="Steffen Mæland" userId="91cc700e-f9a7-4175-87a2-4d94dd4526a6" providerId="ADAL" clId="{DAA1C06D-9A0D-4235-A82E-BE9641A794EC}" dt="2021-06-15T09:16:04.549" v="6356"/>
          <ac:cxnSpMkLst>
            <pc:docMk/>
            <pc:sldMk cId="2441922915" sldId="266"/>
            <ac:cxnSpMk id="56" creationId="{8B477A58-4BA0-4DE6-9B39-67949F4211AE}"/>
          </ac:cxnSpMkLst>
        </pc:cxnChg>
        <pc:cxnChg chg="mod">
          <ac:chgData name="Steffen Mæland" userId="91cc700e-f9a7-4175-87a2-4d94dd4526a6" providerId="ADAL" clId="{DAA1C06D-9A0D-4235-A82E-BE9641A794EC}" dt="2021-06-15T09:16:04.549" v="6356"/>
          <ac:cxnSpMkLst>
            <pc:docMk/>
            <pc:sldMk cId="2441922915" sldId="266"/>
            <ac:cxnSpMk id="57" creationId="{EAFFBD15-AE5A-42D2-BF92-61E479651172}"/>
          </ac:cxnSpMkLst>
        </pc:cxnChg>
        <pc:cxnChg chg="mod">
          <ac:chgData name="Steffen Mæland" userId="91cc700e-f9a7-4175-87a2-4d94dd4526a6" providerId="ADAL" clId="{DAA1C06D-9A0D-4235-A82E-BE9641A794EC}" dt="2021-06-15T09:16:04.549" v="6356"/>
          <ac:cxnSpMkLst>
            <pc:docMk/>
            <pc:sldMk cId="2441922915" sldId="266"/>
            <ac:cxnSpMk id="58" creationId="{1138A36B-3C81-454E-8AA0-2F7E2EBB7775}"/>
          </ac:cxnSpMkLst>
        </pc:cxnChg>
        <pc:cxnChg chg="mod">
          <ac:chgData name="Steffen Mæland" userId="91cc700e-f9a7-4175-87a2-4d94dd4526a6" providerId="ADAL" clId="{DAA1C06D-9A0D-4235-A82E-BE9641A794EC}" dt="2021-06-15T09:16:04.549" v="6356"/>
          <ac:cxnSpMkLst>
            <pc:docMk/>
            <pc:sldMk cId="2441922915" sldId="266"/>
            <ac:cxnSpMk id="59" creationId="{E8314A11-9B41-4F99-AB90-69FEA9120579}"/>
          </ac:cxnSpMkLst>
        </pc:cxnChg>
        <pc:cxnChg chg="mod">
          <ac:chgData name="Steffen Mæland" userId="91cc700e-f9a7-4175-87a2-4d94dd4526a6" providerId="ADAL" clId="{DAA1C06D-9A0D-4235-A82E-BE9641A794EC}" dt="2021-06-15T09:16:04.549" v="6356"/>
          <ac:cxnSpMkLst>
            <pc:docMk/>
            <pc:sldMk cId="2441922915" sldId="266"/>
            <ac:cxnSpMk id="60" creationId="{8EEBBEA3-6649-4EA5-BE29-1F18B3F79A65}"/>
          </ac:cxnSpMkLst>
        </pc:cxnChg>
        <pc:cxnChg chg="mod">
          <ac:chgData name="Steffen Mæland" userId="91cc700e-f9a7-4175-87a2-4d94dd4526a6" providerId="ADAL" clId="{DAA1C06D-9A0D-4235-A82E-BE9641A794EC}" dt="2021-06-15T09:16:04.549" v="6356"/>
          <ac:cxnSpMkLst>
            <pc:docMk/>
            <pc:sldMk cId="2441922915" sldId="266"/>
            <ac:cxnSpMk id="61" creationId="{D6304A2B-9097-4FFB-BD94-92651A52B95D}"/>
          </ac:cxnSpMkLst>
        </pc:cxnChg>
        <pc:cxnChg chg="mod">
          <ac:chgData name="Steffen Mæland" userId="91cc700e-f9a7-4175-87a2-4d94dd4526a6" providerId="ADAL" clId="{DAA1C06D-9A0D-4235-A82E-BE9641A794EC}" dt="2021-06-15T09:16:04.549" v="6356"/>
          <ac:cxnSpMkLst>
            <pc:docMk/>
            <pc:sldMk cId="2441922915" sldId="266"/>
            <ac:cxnSpMk id="62" creationId="{D8A0B30A-09C2-4F64-980D-CE564B194B17}"/>
          </ac:cxnSpMkLst>
        </pc:cxnChg>
        <pc:cxnChg chg="mod">
          <ac:chgData name="Steffen Mæland" userId="91cc700e-f9a7-4175-87a2-4d94dd4526a6" providerId="ADAL" clId="{DAA1C06D-9A0D-4235-A82E-BE9641A794EC}" dt="2021-06-15T09:16:04.549" v="6356"/>
          <ac:cxnSpMkLst>
            <pc:docMk/>
            <pc:sldMk cId="2441922915" sldId="266"/>
            <ac:cxnSpMk id="63" creationId="{DC498AFF-9781-40E1-9106-638523D40DC4}"/>
          </ac:cxnSpMkLst>
        </pc:cxnChg>
        <pc:cxnChg chg="mod">
          <ac:chgData name="Steffen Mæland" userId="91cc700e-f9a7-4175-87a2-4d94dd4526a6" providerId="ADAL" clId="{DAA1C06D-9A0D-4235-A82E-BE9641A794EC}" dt="2021-06-15T09:16:04.549" v="6356"/>
          <ac:cxnSpMkLst>
            <pc:docMk/>
            <pc:sldMk cId="2441922915" sldId="266"/>
            <ac:cxnSpMk id="64" creationId="{9BB28C10-C769-435F-8CBC-BDFB63F62204}"/>
          </ac:cxnSpMkLst>
        </pc:cxnChg>
        <pc:cxnChg chg="mod">
          <ac:chgData name="Steffen Mæland" userId="91cc700e-f9a7-4175-87a2-4d94dd4526a6" providerId="ADAL" clId="{DAA1C06D-9A0D-4235-A82E-BE9641A794EC}" dt="2021-06-15T09:16:04.549" v="6356"/>
          <ac:cxnSpMkLst>
            <pc:docMk/>
            <pc:sldMk cId="2441922915" sldId="266"/>
            <ac:cxnSpMk id="65" creationId="{B18E6FDB-22CB-4B8C-B31E-66F4B271E099}"/>
          </ac:cxnSpMkLst>
        </pc:cxnChg>
        <pc:cxnChg chg="mod">
          <ac:chgData name="Steffen Mæland" userId="91cc700e-f9a7-4175-87a2-4d94dd4526a6" providerId="ADAL" clId="{DAA1C06D-9A0D-4235-A82E-BE9641A794EC}" dt="2021-06-15T09:16:04.549" v="6356"/>
          <ac:cxnSpMkLst>
            <pc:docMk/>
            <pc:sldMk cId="2441922915" sldId="266"/>
            <ac:cxnSpMk id="66" creationId="{E9A8C4A5-8618-440E-8176-DE0A12FB323D}"/>
          </ac:cxnSpMkLst>
        </pc:cxnChg>
        <pc:cxnChg chg="mod">
          <ac:chgData name="Steffen Mæland" userId="91cc700e-f9a7-4175-87a2-4d94dd4526a6" providerId="ADAL" clId="{DAA1C06D-9A0D-4235-A82E-BE9641A794EC}" dt="2021-06-15T09:16:04.549" v="6356"/>
          <ac:cxnSpMkLst>
            <pc:docMk/>
            <pc:sldMk cId="2441922915" sldId="266"/>
            <ac:cxnSpMk id="67" creationId="{EB7E7DEE-AE56-4731-8F68-D12A0B75DEDA}"/>
          </ac:cxnSpMkLst>
        </pc:cxnChg>
        <pc:cxnChg chg="mod">
          <ac:chgData name="Steffen Mæland" userId="91cc700e-f9a7-4175-87a2-4d94dd4526a6" providerId="ADAL" clId="{DAA1C06D-9A0D-4235-A82E-BE9641A794EC}" dt="2021-06-15T09:16:04.549" v="6356"/>
          <ac:cxnSpMkLst>
            <pc:docMk/>
            <pc:sldMk cId="2441922915" sldId="266"/>
            <ac:cxnSpMk id="68" creationId="{4C879291-1774-469D-848E-E4B57F823744}"/>
          </ac:cxnSpMkLst>
        </pc:cxnChg>
        <pc:cxnChg chg="mod">
          <ac:chgData name="Steffen Mæland" userId="91cc700e-f9a7-4175-87a2-4d94dd4526a6" providerId="ADAL" clId="{DAA1C06D-9A0D-4235-A82E-BE9641A794EC}" dt="2021-06-15T09:16:04.549" v="6356"/>
          <ac:cxnSpMkLst>
            <pc:docMk/>
            <pc:sldMk cId="2441922915" sldId="266"/>
            <ac:cxnSpMk id="69" creationId="{9E93FFF8-D198-4AD9-829B-A879A6864C08}"/>
          </ac:cxnSpMkLst>
        </pc:cxnChg>
        <pc:cxnChg chg="mod">
          <ac:chgData name="Steffen Mæland" userId="91cc700e-f9a7-4175-87a2-4d94dd4526a6" providerId="ADAL" clId="{DAA1C06D-9A0D-4235-A82E-BE9641A794EC}" dt="2021-06-15T09:16:04.549" v="6356"/>
          <ac:cxnSpMkLst>
            <pc:docMk/>
            <pc:sldMk cId="2441922915" sldId="266"/>
            <ac:cxnSpMk id="70" creationId="{EBDD83F2-A584-434A-94DC-3DAB582FEEDF}"/>
          </ac:cxnSpMkLst>
        </pc:cxnChg>
        <pc:cxnChg chg="mod">
          <ac:chgData name="Steffen Mæland" userId="91cc700e-f9a7-4175-87a2-4d94dd4526a6" providerId="ADAL" clId="{DAA1C06D-9A0D-4235-A82E-BE9641A794EC}" dt="2021-06-15T09:16:04.549" v="6356"/>
          <ac:cxnSpMkLst>
            <pc:docMk/>
            <pc:sldMk cId="2441922915" sldId="266"/>
            <ac:cxnSpMk id="71" creationId="{FA6DA47D-E424-4434-BDE9-66423C83D9E0}"/>
          </ac:cxnSpMkLst>
        </pc:cxnChg>
        <pc:cxnChg chg="mod">
          <ac:chgData name="Steffen Mæland" userId="91cc700e-f9a7-4175-87a2-4d94dd4526a6" providerId="ADAL" clId="{DAA1C06D-9A0D-4235-A82E-BE9641A794EC}" dt="2021-06-15T09:16:04.549" v="6356"/>
          <ac:cxnSpMkLst>
            <pc:docMk/>
            <pc:sldMk cId="2441922915" sldId="266"/>
            <ac:cxnSpMk id="72" creationId="{AD45E3DE-2866-41DA-99D9-5F6562E848C3}"/>
          </ac:cxnSpMkLst>
        </pc:cxnChg>
        <pc:cxnChg chg="mod">
          <ac:chgData name="Steffen Mæland" userId="91cc700e-f9a7-4175-87a2-4d94dd4526a6" providerId="ADAL" clId="{DAA1C06D-9A0D-4235-A82E-BE9641A794EC}" dt="2021-06-15T09:16:04.549" v="6356"/>
          <ac:cxnSpMkLst>
            <pc:docMk/>
            <pc:sldMk cId="2441922915" sldId="266"/>
            <ac:cxnSpMk id="97" creationId="{9BAC3E04-AC71-497F-9657-B6B947D969DB}"/>
          </ac:cxnSpMkLst>
        </pc:cxnChg>
        <pc:cxnChg chg="mod">
          <ac:chgData name="Steffen Mæland" userId="91cc700e-f9a7-4175-87a2-4d94dd4526a6" providerId="ADAL" clId="{DAA1C06D-9A0D-4235-A82E-BE9641A794EC}" dt="2021-06-15T09:16:04.549" v="6356"/>
          <ac:cxnSpMkLst>
            <pc:docMk/>
            <pc:sldMk cId="2441922915" sldId="266"/>
            <ac:cxnSpMk id="98" creationId="{22EE09E7-0DFA-4F0D-8F06-C972D0C44108}"/>
          </ac:cxnSpMkLst>
        </pc:cxnChg>
        <pc:cxnChg chg="mod">
          <ac:chgData name="Steffen Mæland" userId="91cc700e-f9a7-4175-87a2-4d94dd4526a6" providerId="ADAL" clId="{DAA1C06D-9A0D-4235-A82E-BE9641A794EC}" dt="2021-06-15T09:16:04.549" v="6356"/>
          <ac:cxnSpMkLst>
            <pc:docMk/>
            <pc:sldMk cId="2441922915" sldId="266"/>
            <ac:cxnSpMk id="99" creationId="{8E934CCC-70D6-413D-AAAC-48DA03B5C08D}"/>
          </ac:cxnSpMkLst>
        </pc:cxnChg>
        <pc:cxnChg chg="mod">
          <ac:chgData name="Steffen Mæland" userId="91cc700e-f9a7-4175-87a2-4d94dd4526a6" providerId="ADAL" clId="{DAA1C06D-9A0D-4235-A82E-BE9641A794EC}" dt="2021-06-15T09:16:04.549" v="6356"/>
          <ac:cxnSpMkLst>
            <pc:docMk/>
            <pc:sldMk cId="2441922915" sldId="266"/>
            <ac:cxnSpMk id="100" creationId="{CF1AE46B-248E-47F1-97A8-568F305327B2}"/>
          </ac:cxnSpMkLst>
        </pc:cxnChg>
        <pc:cxnChg chg="mod">
          <ac:chgData name="Steffen Mæland" userId="91cc700e-f9a7-4175-87a2-4d94dd4526a6" providerId="ADAL" clId="{DAA1C06D-9A0D-4235-A82E-BE9641A794EC}" dt="2021-06-15T09:16:04.549" v="6356"/>
          <ac:cxnSpMkLst>
            <pc:docMk/>
            <pc:sldMk cId="2441922915" sldId="266"/>
            <ac:cxnSpMk id="101" creationId="{33C0E30A-1E0F-4A18-9A73-A2C6A4DE2940}"/>
          </ac:cxnSpMkLst>
        </pc:cxnChg>
        <pc:cxnChg chg="mod">
          <ac:chgData name="Steffen Mæland" userId="91cc700e-f9a7-4175-87a2-4d94dd4526a6" providerId="ADAL" clId="{DAA1C06D-9A0D-4235-A82E-BE9641A794EC}" dt="2021-06-15T09:16:04.549" v="6356"/>
          <ac:cxnSpMkLst>
            <pc:docMk/>
            <pc:sldMk cId="2441922915" sldId="266"/>
            <ac:cxnSpMk id="102" creationId="{A6B7DC23-98BF-4126-B37C-9E5D8D4709F2}"/>
          </ac:cxnSpMkLst>
        </pc:cxnChg>
        <pc:cxnChg chg="mod">
          <ac:chgData name="Steffen Mæland" userId="91cc700e-f9a7-4175-87a2-4d94dd4526a6" providerId="ADAL" clId="{DAA1C06D-9A0D-4235-A82E-BE9641A794EC}" dt="2021-06-15T09:16:04.549" v="6356"/>
          <ac:cxnSpMkLst>
            <pc:docMk/>
            <pc:sldMk cId="2441922915" sldId="266"/>
            <ac:cxnSpMk id="103" creationId="{65D9CD91-882B-4BA9-A831-4D381B1146A1}"/>
          </ac:cxnSpMkLst>
        </pc:cxnChg>
        <pc:cxnChg chg="mod">
          <ac:chgData name="Steffen Mæland" userId="91cc700e-f9a7-4175-87a2-4d94dd4526a6" providerId="ADAL" clId="{DAA1C06D-9A0D-4235-A82E-BE9641A794EC}" dt="2021-06-15T09:16:04.549" v="6356"/>
          <ac:cxnSpMkLst>
            <pc:docMk/>
            <pc:sldMk cId="2441922915" sldId="266"/>
            <ac:cxnSpMk id="104" creationId="{DA037712-E819-4BDC-AD0A-F649FD6211FE}"/>
          </ac:cxnSpMkLst>
        </pc:cxnChg>
        <pc:cxnChg chg="mod">
          <ac:chgData name="Steffen Mæland" userId="91cc700e-f9a7-4175-87a2-4d94dd4526a6" providerId="ADAL" clId="{DAA1C06D-9A0D-4235-A82E-BE9641A794EC}" dt="2021-06-15T09:16:04.549" v="6356"/>
          <ac:cxnSpMkLst>
            <pc:docMk/>
            <pc:sldMk cId="2441922915" sldId="266"/>
            <ac:cxnSpMk id="105" creationId="{02C5B1B4-EA98-4B87-B3A7-033DECD76D7A}"/>
          </ac:cxnSpMkLst>
        </pc:cxnChg>
        <pc:cxnChg chg="mod">
          <ac:chgData name="Steffen Mæland" userId="91cc700e-f9a7-4175-87a2-4d94dd4526a6" providerId="ADAL" clId="{DAA1C06D-9A0D-4235-A82E-BE9641A794EC}" dt="2021-06-15T09:16:04.549" v="6356"/>
          <ac:cxnSpMkLst>
            <pc:docMk/>
            <pc:sldMk cId="2441922915" sldId="266"/>
            <ac:cxnSpMk id="106" creationId="{2D8B8FF6-20AC-4482-8D16-3C6835898B9A}"/>
          </ac:cxnSpMkLst>
        </pc:cxnChg>
        <pc:cxnChg chg="mod">
          <ac:chgData name="Steffen Mæland" userId="91cc700e-f9a7-4175-87a2-4d94dd4526a6" providerId="ADAL" clId="{DAA1C06D-9A0D-4235-A82E-BE9641A794EC}" dt="2021-06-15T09:16:04.549" v="6356"/>
          <ac:cxnSpMkLst>
            <pc:docMk/>
            <pc:sldMk cId="2441922915" sldId="266"/>
            <ac:cxnSpMk id="107" creationId="{7AF2AAF9-71F5-490C-A936-C67B5091FEBE}"/>
          </ac:cxnSpMkLst>
        </pc:cxnChg>
        <pc:cxnChg chg="mod">
          <ac:chgData name="Steffen Mæland" userId="91cc700e-f9a7-4175-87a2-4d94dd4526a6" providerId="ADAL" clId="{DAA1C06D-9A0D-4235-A82E-BE9641A794EC}" dt="2021-06-15T09:16:04.549" v="6356"/>
          <ac:cxnSpMkLst>
            <pc:docMk/>
            <pc:sldMk cId="2441922915" sldId="266"/>
            <ac:cxnSpMk id="108" creationId="{517B3AB6-F07A-4D57-BEDF-E4A3C5145678}"/>
          </ac:cxnSpMkLst>
        </pc:cxnChg>
        <pc:cxnChg chg="mod">
          <ac:chgData name="Steffen Mæland" userId="91cc700e-f9a7-4175-87a2-4d94dd4526a6" providerId="ADAL" clId="{DAA1C06D-9A0D-4235-A82E-BE9641A794EC}" dt="2021-06-15T09:16:04.549" v="6356"/>
          <ac:cxnSpMkLst>
            <pc:docMk/>
            <pc:sldMk cId="2441922915" sldId="266"/>
            <ac:cxnSpMk id="109" creationId="{12C30B9E-BD80-476F-ABE4-84B3A81C7778}"/>
          </ac:cxnSpMkLst>
        </pc:cxnChg>
        <pc:cxnChg chg="mod">
          <ac:chgData name="Steffen Mæland" userId="91cc700e-f9a7-4175-87a2-4d94dd4526a6" providerId="ADAL" clId="{DAA1C06D-9A0D-4235-A82E-BE9641A794EC}" dt="2021-06-15T09:16:04.549" v="6356"/>
          <ac:cxnSpMkLst>
            <pc:docMk/>
            <pc:sldMk cId="2441922915" sldId="266"/>
            <ac:cxnSpMk id="110" creationId="{84A26076-7DF5-4049-ADE3-A8A3BE45C6C3}"/>
          </ac:cxnSpMkLst>
        </pc:cxnChg>
        <pc:cxnChg chg="mod">
          <ac:chgData name="Steffen Mæland" userId="91cc700e-f9a7-4175-87a2-4d94dd4526a6" providerId="ADAL" clId="{DAA1C06D-9A0D-4235-A82E-BE9641A794EC}" dt="2021-06-15T09:16:04.549" v="6356"/>
          <ac:cxnSpMkLst>
            <pc:docMk/>
            <pc:sldMk cId="2441922915" sldId="266"/>
            <ac:cxnSpMk id="111" creationId="{A2A088E7-07CE-429C-8C97-99FB3C3C5056}"/>
          </ac:cxnSpMkLst>
        </pc:cxnChg>
        <pc:cxnChg chg="add mod">
          <ac:chgData name="Steffen Mæland" userId="91cc700e-f9a7-4175-87a2-4d94dd4526a6" providerId="ADAL" clId="{DAA1C06D-9A0D-4235-A82E-BE9641A794EC}" dt="2021-06-15T13:14:04.452" v="6928" actId="1076"/>
          <ac:cxnSpMkLst>
            <pc:docMk/>
            <pc:sldMk cId="2441922915" sldId="266"/>
            <ac:cxnSpMk id="144" creationId="{31B81D83-706D-4818-8FE2-B5851A251B31}"/>
          </ac:cxnSpMkLst>
        </pc:cxnChg>
        <pc:cxnChg chg="add mod">
          <ac:chgData name="Steffen Mæland" userId="91cc700e-f9a7-4175-87a2-4d94dd4526a6" providerId="ADAL" clId="{DAA1C06D-9A0D-4235-A82E-BE9641A794EC}" dt="2021-06-15T13:14:04.452" v="6928" actId="1076"/>
          <ac:cxnSpMkLst>
            <pc:docMk/>
            <pc:sldMk cId="2441922915" sldId="266"/>
            <ac:cxnSpMk id="145" creationId="{3D8A3B29-760C-4F35-BA34-14B88D602ADC}"/>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t>6/15/2021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t>‹#›</a:t>
            </a:fld>
            <a:endParaRPr lang="en-US"/>
          </a:p>
        </p:txBody>
      </p:sp>
    </p:spTree>
    <p:extLst>
      <p:ext uri="{BB962C8B-B14F-4D97-AF65-F5344CB8AC3E}">
        <p14:creationId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Steffen Mæland, and I work as a researcher at NORSAR. I will present a proposed neural network architecture for detecting repeating events using seismic arrays, </a:t>
            </a:r>
          </a:p>
          <a:p>
            <a:r>
              <a:rPr lang="en-US" dirty="0"/>
              <a:t>which is work done together with my colleagues Andreas Köhler, and Ben Dando. </a:t>
            </a:r>
          </a:p>
          <a:p>
            <a:r>
              <a:rPr lang="en-US" dirty="0"/>
              <a:t>- Over the last couple of years there has been a strong focus on machine learning methods within seismology, and we have seen impressive detection capabilities by the use of convolutional neural networks, or CNNs. </a:t>
            </a:r>
          </a:p>
          <a:p>
            <a:r>
              <a:rPr lang="en-US" dirty="0"/>
              <a:t>- Most of there studies are, however, limited to using one- or three-component data. NORSAR is operating several large seismic </a:t>
            </a:r>
            <a:r>
              <a:rPr lang="en-US" i="1" dirty="0"/>
              <a:t>arrays</a:t>
            </a:r>
            <a:r>
              <a:rPr lang="en-US" dirty="0"/>
              <a:t>, and this motivates the development of a method that is applicable to these.</a:t>
            </a:r>
          </a:p>
          <a:p>
            <a:r>
              <a:rPr lang="en-US" dirty="0"/>
              <a:t>- A straight-forward multi-channel CNN would lose the timing information between array stations, so the idea is to reformat the data into a two-dimensional shape, and introduce two-dimensional convolutional layers. These can </a:t>
            </a:r>
            <a:r>
              <a:rPr lang="en-US" dirty="0" err="1"/>
              <a:t>recognise</a:t>
            </a:r>
            <a:r>
              <a:rPr lang="en-US" dirty="0"/>
              <a:t> the differences in propagation times that form the signature of events from a given location.</a:t>
            </a:r>
          </a:p>
          <a:p>
            <a:r>
              <a:rPr lang="en-US" dirty="0"/>
              <a:t>- Before the reformatting one can have a potentially advanced structure of convolutional layers operating on single- or three-component data, which allows for integrating recent models specific to that into </a:t>
            </a:r>
            <a:r>
              <a:rPr lang="en-US" i="1" dirty="0"/>
              <a:t>this</a:t>
            </a:r>
            <a:r>
              <a:rPr lang="en-US" dirty="0"/>
              <a:t> method.</a:t>
            </a:r>
          </a:p>
          <a:p>
            <a:r>
              <a:rPr lang="en-US" dirty="0"/>
              <a:t>- A benefit of this method is that it is purely empirical, and has no assumptions on theoretical wave propagation.</a:t>
            </a:r>
          </a:p>
          <a:p>
            <a:r>
              <a:rPr lang="en-US" dirty="0"/>
              <a:t>- While this is still work in progress, we demonstrate the method on mining blasts from five different mines around the ARCES array in northern Norway, from which the results can be seen the remaining slides of this poster.</a:t>
            </a:r>
            <a:endParaRPr lang="en-GB" dirty="0"/>
          </a:p>
        </p:txBody>
      </p:sp>
      <p:sp>
        <p:nvSpPr>
          <p:cNvPr id="4" name="Slide Number Placeholder 3"/>
          <p:cNvSpPr>
            <a:spLocks noGrp="1"/>
          </p:cNvSpPr>
          <p:nvPr>
            <p:ph type="sldNum" sz="quarter" idx="5"/>
          </p:nvPr>
        </p:nvSpPr>
        <p:spPr/>
        <p:txBody>
          <a:bodyPr/>
          <a:lstStyle/>
          <a:p>
            <a:fld id="{CCD4824E-09F4-6D40-98EA-9D82F5F584E8}" type="slidenum">
              <a:rPr lang="en-US" smtClean="0"/>
              <a:t>2</a:t>
            </a:fld>
            <a:endParaRPr lang="en-US"/>
          </a:p>
        </p:txBody>
      </p:sp>
    </p:spTree>
    <p:extLst>
      <p:ext uri="{BB962C8B-B14F-4D97-AF65-F5344CB8AC3E}">
        <p14:creationId xmlns:p14="http://schemas.microsoft.com/office/powerpoint/2010/main" val="4063841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9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8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0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a16="http://schemas.microsoft.com/office/drawing/2014/main" id="{8EE887FA-C0FC-E342-ABF2-9814A05C2EC5}"/>
              </a:ext>
            </a:extLst>
          </p:cNvPr>
          <p:cNvPicPr>
            <a:picLocks noChangeAspect="1"/>
          </p:cNvPicPr>
          <p:nvPr userDrawn="1"/>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a16="http://schemas.microsoft.com/office/drawing/2014/main" id="{7E505C7F-A6CF-D248-952C-36F2040C641E}"/>
              </a:ext>
            </a:extLst>
          </p:cNvPr>
          <p:cNvSpPr/>
          <p:nvPr userDrawn="1"/>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sp>
        <p:nvSpPr>
          <p:cNvPr id="15" name="TextBox 14">
            <a:extLst>
              <a:ext uri="{FF2B5EF4-FFF2-40B4-BE49-F238E27FC236}">
                <a16:creationId xmlns:a16="http://schemas.microsoft.com/office/drawing/2014/main" id="{46CC5158-FDC6-F940-91AB-3B9665AAF961}"/>
              </a:ext>
            </a:extLst>
          </p:cNvPr>
          <p:cNvSpPr txBox="1"/>
          <p:nvPr userDrawn="1"/>
        </p:nvSpPr>
        <p:spPr>
          <a:xfrm>
            <a:off x="7920635" y="4895301"/>
            <a:ext cx="1075157"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16" name="Rectangle 15">
            <a:extLst>
              <a:ext uri="{FF2B5EF4-FFF2-40B4-BE49-F238E27FC236}">
                <a16:creationId xmlns:a16="http://schemas.microsoft.com/office/drawing/2014/main" id="{11BF5C8F-818D-D540-B729-29710F7029AD}"/>
              </a:ext>
            </a:extLst>
          </p:cNvPr>
          <p:cNvSpPr/>
          <p:nvPr userDrawn="1"/>
        </p:nvSpPr>
        <p:spPr>
          <a:xfrm>
            <a:off x="123276" y="4875274"/>
            <a:ext cx="3772372"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pic>
        <p:nvPicPr>
          <p:cNvPr id="10" name="Picture 9">
            <a:extLst>
              <a:ext uri="{FF2B5EF4-FFF2-40B4-BE49-F238E27FC236}">
                <a16:creationId xmlns:a16="http://schemas.microsoft.com/office/drawing/2014/main" id="{BFE79601-E553-A349-BA44-52D590EC0A42}"/>
              </a:ext>
            </a:extLst>
          </p:cNvPr>
          <p:cNvPicPr>
            <a:picLocks noChangeAspect="1"/>
          </p:cNvPicPr>
          <p:nvPr userDrawn="1"/>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a16="http://schemas.microsoft.com/office/drawing/2014/main" id="{5277CE3A-71B4-EA4B-9350-586F5C95717C}"/>
              </a:ext>
            </a:extLst>
          </p:cNvPr>
          <p:cNvPicPr>
            <a:picLocks noChangeAspect="1"/>
          </p:cNvPicPr>
          <p:nvPr userDrawn="1"/>
        </p:nvPicPr>
        <p:blipFill>
          <a:blip r:embed="rId5"/>
          <a:stretch>
            <a:fillRect/>
          </a:stretch>
        </p:blipFill>
        <p:spPr>
          <a:xfrm>
            <a:off x="424288" y="287283"/>
            <a:ext cx="1967734" cy="498136"/>
          </a:xfrm>
          <a:prstGeom prst="rect">
            <a:avLst/>
          </a:prstGeom>
        </p:spPr>
      </p:pic>
    </p:spTree>
    <p:extLst>
      <p:ext uri="{BB962C8B-B14F-4D97-AF65-F5344CB8AC3E}">
        <p14:creationId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EEF774D5-8E1F-6744-9E49-DB689041ADBF}"/>
              </a:ext>
            </a:extLst>
          </p:cNvPr>
          <p:cNvSpPr>
            <a:spLocks noChangeArrowheads="1"/>
          </p:cNvSpPr>
          <p:nvPr/>
        </p:nvSpPr>
        <p:spPr bwMode="auto">
          <a:xfrm>
            <a:off x="1351399" y="1854385"/>
            <a:ext cx="6362963" cy="1640000"/>
          </a:xfrm>
          <a:prstGeom prst="rect">
            <a:avLst/>
          </a:prstGeom>
          <a:noFill/>
          <a:ln w="9525">
            <a:noFill/>
            <a:miter lim="800000"/>
            <a:headEnd/>
            <a:tailEnd/>
          </a:ln>
        </p:spPr>
        <p:txBody>
          <a:bodyPr wrap="square" lIns="18666" tIns="9334" rIns="18666" bIns="9334">
            <a:spAutoFit/>
          </a:bodyPr>
          <a:lstStyle/>
          <a:p>
            <a:pPr algn="ctr" eaLnBrk="0" hangingPunct="0"/>
            <a:r>
              <a:rPr lang="en-US" sz="1800" b="1" dirty="0">
                <a:solidFill>
                  <a:schemeClr val="bg1"/>
                </a:solidFill>
                <a:latin typeface="Arial" panose="020B0604020202020204" pitchFamily="34" charset="0"/>
              </a:rPr>
              <a:t>A neural network architecture for detecting repeating events using seismic arrays</a:t>
            </a:r>
          </a:p>
          <a:p>
            <a:pPr algn="ctr" eaLnBrk="0" hangingPunct="0"/>
            <a:endParaRPr lang="en-US" sz="2197" b="1" dirty="0">
              <a:solidFill>
                <a:schemeClr val="bg1"/>
              </a:solidFill>
              <a:latin typeface="Arial" panose="020B0604020202020204" pitchFamily="34" charset="0"/>
            </a:endParaRPr>
          </a:p>
          <a:p>
            <a:pPr algn="ctr" eaLnBrk="0" hangingPunct="0">
              <a:lnSpc>
                <a:spcPts val="1586"/>
              </a:lnSpc>
            </a:pPr>
            <a:r>
              <a:rPr lang="en-US" sz="1600" dirty="0">
                <a:solidFill>
                  <a:schemeClr val="bg1"/>
                </a:solidFill>
                <a:latin typeface="Arial" panose="020B0604020202020204" pitchFamily="34" charset="0"/>
                <a:ea typeface="Avenir Book" charset="0"/>
              </a:rPr>
              <a:t>S. Maeland, A. Köhler, B. Dando</a:t>
            </a:r>
          </a:p>
          <a:p>
            <a:pPr algn="ctr" eaLnBrk="0" hangingPunct="0">
              <a:lnSpc>
                <a:spcPts val="1586"/>
              </a:lnSpc>
            </a:pPr>
            <a:r>
              <a:rPr lang="en-US" sz="1400" dirty="0">
                <a:solidFill>
                  <a:schemeClr val="bg1"/>
                </a:solidFill>
                <a:latin typeface="Consolas" panose="020B0609020204030204" pitchFamily="49" charset="0"/>
                <a:ea typeface="Avenir Book" charset="0"/>
                <a:cs typeface="Avenir Book" charset="0"/>
              </a:rPr>
              <a:t>{</a:t>
            </a:r>
            <a:r>
              <a:rPr lang="en-US" sz="1400" dirty="0" err="1">
                <a:solidFill>
                  <a:schemeClr val="bg1"/>
                </a:solidFill>
                <a:latin typeface="Consolas" panose="020B0609020204030204" pitchFamily="49" charset="0"/>
                <a:ea typeface="Avenir Book" charset="0"/>
                <a:cs typeface="Avenir Book" charset="0"/>
              </a:rPr>
              <a:t>steffen.maeland,andreas.kohler,benjamin.dando</a:t>
            </a:r>
            <a:r>
              <a:rPr lang="en-US" sz="1400" dirty="0">
                <a:solidFill>
                  <a:schemeClr val="bg1"/>
                </a:solidFill>
                <a:latin typeface="Consolas" panose="020B0609020204030204" pitchFamily="49" charset="0"/>
                <a:ea typeface="Avenir Book" charset="0"/>
                <a:cs typeface="Avenir Book" charset="0"/>
              </a:rPr>
              <a:t>}@norsar.no</a:t>
            </a:r>
          </a:p>
          <a:p>
            <a:pPr algn="ctr" eaLnBrk="0" hangingPunct="0">
              <a:spcBef>
                <a:spcPts val="91"/>
              </a:spcBef>
            </a:pPr>
            <a:endParaRPr lang="en-US" sz="952" dirty="0">
              <a:solidFill>
                <a:schemeClr val="bg1"/>
              </a:solidFill>
            </a:endParaRPr>
          </a:p>
          <a:p>
            <a:pPr algn="ctr" eaLnBrk="0" hangingPunct="0">
              <a:spcBef>
                <a:spcPts val="91"/>
              </a:spcBef>
            </a:pPr>
            <a:endParaRPr lang="en-US" sz="952" dirty="0">
              <a:solidFill>
                <a:schemeClr val="bg1"/>
              </a:solidFill>
            </a:endParaRPr>
          </a:p>
        </p:txBody>
      </p:sp>
      <p:pic>
        <p:nvPicPr>
          <p:cNvPr id="10" name="Picture 9">
            <a:extLst>
              <a:ext uri="{FF2B5EF4-FFF2-40B4-BE49-F238E27FC236}">
                <a16:creationId xmlns:a16="http://schemas.microsoft.com/office/drawing/2014/main" id="{D279A673-1808-1544-8A21-B775AE6A45B8}"/>
              </a:ext>
            </a:extLst>
          </p:cNvPr>
          <p:cNvPicPr>
            <a:picLocks noChangeAspect="1"/>
          </p:cNvPicPr>
          <p:nvPr/>
        </p:nvPicPr>
        <p:blipFill>
          <a:blip r:embed="rId2"/>
          <a:stretch>
            <a:fillRect/>
          </a:stretch>
        </p:blipFill>
        <p:spPr>
          <a:xfrm>
            <a:off x="225600" y="3867150"/>
            <a:ext cx="571500" cy="863600"/>
          </a:xfrm>
          <a:prstGeom prst="rect">
            <a:avLst/>
          </a:prstGeom>
        </p:spPr>
      </p:pic>
      <p:sp>
        <p:nvSpPr>
          <p:cNvPr id="11" name="TextBox 10">
            <a:extLst>
              <a:ext uri="{FF2B5EF4-FFF2-40B4-BE49-F238E27FC236}">
                <a16:creationId xmlns:a16="http://schemas.microsoft.com/office/drawing/2014/main" id="{0C501917-BF0A-C54B-AB4E-B0C62C356E93}"/>
              </a:ext>
            </a:extLst>
          </p:cNvPr>
          <p:cNvSpPr txBox="1"/>
          <p:nvPr/>
        </p:nvSpPr>
        <p:spPr>
          <a:xfrm>
            <a:off x="3114461" y="3321582"/>
            <a:ext cx="2836838" cy="307905"/>
          </a:xfrm>
          <a:prstGeom prst="rect">
            <a:avLst/>
          </a:prstGeom>
          <a:noFill/>
        </p:spPr>
        <p:txBody>
          <a:bodyPr wrap="square" rtlCol="0">
            <a:spAutoFit/>
          </a:bodyPr>
          <a:lstStyle/>
          <a:p>
            <a:pPr algn="ctr"/>
            <a:r>
              <a:rPr lang="nb-NO" sz="1401" dirty="0">
                <a:solidFill>
                  <a:schemeClr val="bg1"/>
                </a:solidFill>
                <a:latin typeface="Arial" panose="020B0604020202020204" pitchFamily="34" charset="0"/>
                <a:cs typeface="Arial" panose="020B0604020202020204" pitchFamily="34" charset="0"/>
              </a:rPr>
              <a:t>P3.6-326</a:t>
            </a:r>
            <a:endParaRPr lang="en-AT" sz="1401" dirty="0">
              <a:solidFill>
                <a:schemeClr val="bg1"/>
              </a:solidFill>
              <a:latin typeface="Arial" panose="020B0604020202020204" pitchFamily="34" charset="0"/>
              <a:cs typeface="Arial" panose="020B0604020202020204" pitchFamily="34" charset="0"/>
            </a:endParaRPr>
          </a:p>
        </p:txBody>
      </p:sp>
      <p:pic>
        <p:nvPicPr>
          <p:cNvPr id="8" name="Picture 7" descr="A picture containing text, clipart&#10;&#10;Description automatically generated">
            <a:extLst>
              <a:ext uri="{FF2B5EF4-FFF2-40B4-BE49-F238E27FC236}">
                <a16:creationId xmlns:a16="http://schemas.microsoft.com/office/drawing/2014/main" id="{7D6FBA19-502E-445A-A389-15F8FFD6A08B}"/>
              </a:ext>
            </a:extLst>
          </p:cNvPr>
          <p:cNvPicPr>
            <a:picLocks noChangeAspect="1"/>
          </p:cNvPicPr>
          <p:nvPr/>
        </p:nvPicPr>
        <p:blipFill>
          <a:blip r:embed="rId3"/>
          <a:stretch>
            <a:fillRect/>
          </a:stretch>
        </p:blipFill>
        <p:spPr>
          <a:xfrm>
            <a:off x="3749952" y="3991045"/>
            <a:ext cx="1644095" cy="307905"/>
          </a:xfrm>
          <a:prstGeom prst="rect">
            <a:avLst/>
          </a:prstGeom>
        </p:spPr>
      </p:pic>
      <p:sp>
        <p:nvSpPr>
          <p:cNvPr id="6" name="TextBox 5">
            <a:extLst>
              <a:ext uri="{FF2B5EF4-FFF2-40B4-BE49-F238E27FC236}">
                <a16:creationId xmlns:a16="http://schemas.microsoft.com/office/drawing/2014/main" id="{B98F45C8-A804-477F-B915-CAE052D8A22E}"/>
              </a:ext>
            </a:extLst>
          </p:cNvPr>
          <p:cNvSpPr txBox="1"/>
          <p:nvPr/>
        </p:nvSpPr>
        <p:spPr>
          <a:xfrm>
            <a:off x="3545289" y="4306780"/>
            <a:ext cx="2053420" cy="400110"/>
          </a:xfrm>
          <a:prstGeom prst="rect">
            <a:avLst/>
          </a:prstGeom>
          <a:noFill/>
        </p:spPr>
        <p:txBody>
          <a:bodyPr wrap="square" rtlCol="0">
            <a:spAutoFit/>
          </a:bodyPr>
          <a:lstStyle/>
          <a:p>
            <a:pPr algn="ctr"/>
            <a:r>
              <a:rPr lang="nn-NO" sz="1000" dirty="0">
                <a:solidFill>
                  <a:schemeClr val="bg1"/>
                </a:solidFill>
                <a:latin typeface="Arial" panose="020B0604020202020204" pitchFamily="34" charset="0"/>
                <a:cs typeface="Arial" panose="020B0604020202020204" pitchFamily="34" charset="0"/>
              </a:rPr>
              <a:t>NORSAR, Gunnar Randers </a:t>
            </a:r>
            <a:r>
              <a:rPr lang="nn-NO" sz="1000" dirty="0" err="1">
                <a:solidFill>
                  <a:schemeClr val="bg1"/>
                </a:solidFill>
                <a:latin typeface="Arial" panose="020B0604020202020204" pitchFamily="34" charset="0"/>
                <a:cs typeface="Arial" panose="020B0604020202020204" pitchFamily="34" charset="0"/>
              </a:rPr>
              <a:t>Vei</a:t>
            </a:r>
            <a:r>
              <a:rPr lang="nn-NO" sz="1000" dirty="0">
                <a:solidFill>
                  <a:schemeClr val="bg1"/>
                </a:solidFill>
                <a:latin typeface="Arial" panose="020B0604020202020204" pitchFamily="34" charset="0"/>
                <a:cs typeface="Arial" panose="020B0604020202020204" pitchFamily="34" charset="0"/>
              </a:rPr>
              <a:t>, Kjeller, Norway</a:t>
            </a:r>
            <a:endParaRPr lang="en-AT"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4633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902C2E-D846-7548-87D5-46DC03C317C9}"/>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P3.6-326</a:t>
            </a:r>
          </a:p>
        </p:txBody>
      </p:sp>
      <p:sp>
        <p:nvSpPr>
          <p:cNvPr id="4" name="TextBox 3">
            <a:extLst>
              <a:ext uri="{FF2B5EF4-FFF2-40B4-BE49-F238E27FC236}">
                <a16:creationId xmlns:a16="http://schemas.microsoft.com/office/drawing/2014/main" id="{165BE312-C0B6-2140-AF9C-95F023216E73}"/>
              </a:ext>
            </a:extLst>
          </p:cNvPr>
          <p:cNvSpPr txBox="1"/>
          <p:nvPr/>
        </p:nvSpPr>
        <p:spPr>
          <a:xfrm rot="16200000">
            <a:off x="-1779943" y="2499816"/>
            <a:ext cx="3882477" cy="646331"/>
          </a:xfrm>
          <a:prstGeom prst="rect">
            <a:avLst/>
          </a:prstGeom>
          <a:noFill/>
        </p:spPr>
        <p:txBody>
          <a:bodyPr wrap="square" rtlCol="0">
            <a:spAutoFit/>
          </a:bodyPr>
          <a:lstStyle/>
          <a:p>
            <a:pPr algn="ctr"/>
            <a:r>
              <a:rPr lang="nb-NO" sz="3600" dirty="0">
                <a:solidFill>
                  <a:srgbClr val="DFC5DF"/>
                </a:solidFill>
                <a:latin typeface="Arial" panose="020B0604020202020204" pitchFamily="34" charset="0"/>
                <a:cs typeface="Arial" panose="020B0604020202020204" pitchFamily="34" charset="0"/>
              </a:rPr>
              <a:t>ABSTRACT</a:t>
            </a:r>
            <a:endParaRPr lang="en-AT" sz="3600" dirty="0">
              <a:solidFill>
                <a:srgbClr val="DFC5DF"/>
              </a:solidFill>
              <a:latin typeface="Arial" panose="020B0604020202020204" pitchFamily="34" charset="0"/>
              <a:cs typeface="Arial" panose="020B0604020202020204" pitchFamily="34" charset="0"/>
            </a:endParaRPr>
          </a:p>
        </p:txBody>
      </p:sp>
      <p:sp>
        <p:nvSpPr>
          <p:cNvPr id="5" name="Rectangle 17">
            <a:extLst>
              <a:ext uri="{FF2B5EF4-FFF2-40B4-BE49-F238E27FC236}">
                <a16:creationId xmlns:a16="http://schemas.microsoft.com/office/drawing/2014/main" id="{4039C0CC-243D-CE46-B51C-D0D8D7417568}"/>
              </a:ext>
            </a:extLst>
          </p:cNvPr>
          <p:cNvSpPr>
            <a:spLocks noChangeArrowheads="1"/>
          </p:cNvSpPr>
          <p:nvPr/>
        </p:nvSpPr>
        <p:spPr bwMode="auto">
          <a:xfrm>
            <a:off x="1992923" y="163887"/>
            <a:ext cx="4962770" cy="608820"/>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A neural network architecture for detecting repeating events using seismic arrays</a:t>
            </a:r>
          </a:p>
          <a:p>
            <a:pPr algn="ctr" eaLnBrk="0" hangingPunct="0">
              <a:lnSpc>
                <a:spcPts val="1586"/>
              </a:lnSpc>
            </a:pPr>
            <a:r>
              <a:rPr lang="en-US" sz="800" dirty="0">
                <a:solidFill>
                  <a:schemeClr val="bg1"/>
                </a:solidFill>
                <a:latin typeface="Arial" panose="020B0604020202020204" pitchFamily="34" charset="0"/>
                <a:ea typeface="Avenir Book" charset="0"/>
              </a:rPr>
              <a:t>S. Maeland, A. Köhler, B. Dando (NORSAR)</a:t>
            </a:r>
            <a:endParaRPr lang="en-US" sz="800" dirty="0">
              <a:solidFill>
                <a:schemeClr val="bg1"/>
              </a:solidFill>
              <a:latin typeface="Avenir Book" charset="0"/>
              <a:ea typeface="Avenir Book" charset="0"/>
              <a:cs typeface="Avenir Book" charset="0"/>
            </a:endParaRPr>
          </a:p>
        </p:txBody>
      </p:sp>
      <p:sp>
        <p:nvSpPr>
          <p:cNvPr id="2" name="TextBox 1">
            <a:extLst>
              <a:ext uri="{FF2B5EF4-FFF2-40B4-BE49-F238E27FC236}">
                <a16:creationId xmlns:a16="http://schemas.microsoft.com/office/drawing/2014/main" id="{7783B300-52CB-4DC8-A880-35C2010A6DB8}"/>
              </a:ext>
            </a:extLst>
          </p:cNvPr>
          <p:cNvSpPr txBox="1"/>
          <p:nvPr/>
        </p:nvSpPr>
        <p:spPr>
          <a:xfrm>
            <a:off x="1557633" y="1450428"/>
            <a:ext cx="184731" cy="146643"/>
          </a:xfrm>
          <a:prstGeom prst="rect">
            <a:avLst/>
          </a:prstGeom>
          <a:noFill/>
        </p:spPr>
        <p:txBody>
          <a:bodyPr wrap="none" rtlCol="0">
            <a:spAutoFit/>
          </a:bodyPr>
          <a:lstStyle/>
          <a:p>
            <a:endParaRPr lang="en-GB" dirty="0"/>
          </a:p>
        </p:txBody>
      </p:sp>
      <p:sp>
        <p:nvSpPr>
          <p:cNvPr id="7" name="TextBox 6">
            <a:extLst>
              <a:ext uri="{FF2B5EF4-FFF2-40B4-BE49-F238E27FC236}">
                <a16:creationId xmlns:a16="http://schemas.microsoft.com/office/drawing/2014/main" id="{3BF7EE5D-2B85-4BE3-A3C0-A9730CB4033D}"/>
              </a:ext>
            </a:extLst>
          </p:cNvPr>
          <p:cNvSpPr txBox="1"/>
          <p:nvPr/>
        </p:nvSpPr>
        <p:spPr>
          <a:xfrm>
            <a:off x="719301" y="1094546"/>
            <a:ext cx="6236392" cy="1092607"/>
          </a:xfrm>
          <a:prstGeom prst="rect">
            <a:avLst/>
          </a:prstGeom>
          <a:noFill/>
        </p:spPr>
        <p:txBody>
          <a:bodyPr wrap="square">
            <a:spAutoFit/>
          </a:bodyPr>
          <a:lstStyle/>
          <a:p>
            <a:pPr marL="171450" indent="-171450">
              <a:spcBef>
                <a:spcPts val="600"/>
              </a:spcBef>
              <a:buFont typeface="Arial" panose="020B0604020202020204" pitchFamily="34" charset="0"/>
              <a:buChar char="•"/>
            </a:pPr>
            <a:r>
              <a:rPr lang="en-US" sz="1100" dirty="0"/>
              <a:t>Recent advances in </a:t>
            </a:r>
            <a:r>
              <a:rPr lang="en-US" sz="1100" i="1" dirty="0"/>
              <a:t>convolutional neural networks</a:t>
            </a:r>
            <a:r>
              <a:rPr lang="en-US" sz="1100" dirty="0"/>
              <a:t> (CNNs) have brought impressive detection capabilities to one- and three-component seismic stations</a:t>
            </a:r>
          </a:p>
          <a:p>
            <a:pPr marL="171450" indent="-171450">
              <a:spcBef>
                <a:spcPts val="600"/>
              </a:spcBef>
              <a:buFont typeface="Arial" panose="020B0604020202020204" pitchFamily="34" charset="0"/>
              <a:buChar char="•"/>
            </a:pPr>
            <a:r>
              <a:rPr lang="en-US" sz="1100" dirty="0"/>
              <a:t>Still, the highest sensitivity to repeating events is obtained by beamforming signals over a seismic array</a:t>
            </a:r>
          </a:p>
          <a:p>
            <a:pPr marL="171450" indent="-171450">
              <a:spcBef>
                <a:spcPts val="600"/>
              </a:spcBef>
              <a:buFont typeface="Arial" panose="020B0604020202020204" pitchFamily="34" charset="0"/>
              <a:buChar char="•"/>
            </a:pPr>
            <a:r>
              <a:rPr lang="en-US" sz="1100" dirty="0"/>
              <a:t>We propose a new neural network architecture that combines the two, by introducing a two-dimensional convolutional layer that encodes the propagation time delays between array stations. </a:t>
            </a:r>
          </a:p>
        </p:txBody>
      </p:sp>
      <p:pic>
        <p:nvPicPr>
          <p:cNvPr id="8" name="Picture 7">
            <a:extLst>
              <a:ext uri="{FF2B5EF4-FFF2-40B4-BE49-F238E27FC236}">
                <a16:creationId xmlns:a16="http://schemas.microsoft.com/office/drawing/2014/main" id="{8F82D1C1-8E72-4F5D-8EA5-BDD47EDDEF5B}"/>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31187" r="9366"/>
          <a:stretch/>
        </p:blipFill>
        <p:spPr>
          <a:xfrm flipV="1">
            <a:off x="864081" y="2571763"/>
            <a:ext cx="1356558" cy="151902"/>
          </a:xfrm>
          <a:prstGeom prst="rect">
            <a:avLst/>
          </a:prstGeom>
        </p:spPr>
      </p:pic>
      <p:pic>
        <p:nvPicPr>
          <p:cNvPr id="9" name="Picture 8">
            <a:extLst>
              <a:ext uri="{FF2B5EF4-FFF2-40B4-BE49-F238E27FC236}">
                <a16:creationId xmlns:a16="http://schemas.microsoft.com/office/drawing/2014/main" id="{7378683C-487E-492F-9D57-1055134DFA67}"/>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2831" r="17721"/>
          <a:stretch/>
        </p:blipFill>
        <p:spPr>
          <a:xfrm flipV="1">
            <a:off x="864080" y="2795431"/>
            <a:ext cx="1356559" cy="151902"/>
          </a:xfrm>
          <a:prstGeom prst="rect">
            <a:avLst/>
          </a:prstGeom>
        </p:spPr>
      </p:pic>
      <p:pic>
        <p:nvPicPr>
          <p:cNvPr id="10" name="Picture 9">
            <a:extLst>
              <a:ext uri="{FF2B5EF4-FFF2-40B4-BE49-F238E27FC236}">
                <a16:creationId xmlns:a16="http://schemas.microsoft.com/office/drawing/2014/main" id="{469ACC9E-E659-45A0-B575-6EA939A7A0E9}"/>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7130" t="-539" r="13556" b="539"/>
          <a:stretch/>
        </p:blipFill>
        <p:spPr>
          <a:xfrm flipV="1">
            <a:off x="857764" y="3008136"/>
            <a:ext cx="1353510" cy="151902"/>
          </a:xfrm>
          <a:prstGeom prst="rect">
            <a:avLst/>
          </a:prstGeom>
        </p:spPr>
      </p:pic>
      <p:pic>
        <p:nvPicPr>
          <p:cNvPr id="11" name="Picture 10">
            <a:extLst>
              <a:ext uri="{FF2B5EF4-FFF2-40B4-BE49-F238E27FC236}">
                <a16:creationId xmlns:a16="http://schemas.microsoft.com/office/drawing/2014/main" id="{2835FBCF-AAF2-4114-982B-F445C80A8120}"/>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31036" r="9366"/>
          <a:stretch/>
        </p:blipFill>
        <p:spPr>
          <a:xfrm flipV="1">
            <a:off x="857762" y="3249078"/>
            <a:ext cx="1359993" cy="151902"/>
          </a:xfrm>
          <a:prstGeom prst="rect">
            <a:avLst/>
          </a:prstGeom>
        </p:spPr>
      </p:pic>
      <p:grpSp>
        <p:nvGrpSpPr>
          <p:cNvPr id="12" name="Group 11">
            <a:extLst>
              <a:ext uri="{FF2B5EF4-FFF2-40B4-BE49-F238E27FC236}">
                <a16:creationId xmlns:a16="http://schemas.microsoft.com/office/drawing/2014/main" id="{83A70DDC-51EE-4F47-8EF1-528AC806D61E}"/>
              </a:ext>
            </a:extLst>
          </p:cNvPr>
          <p:cNvGrpSpPr/>
          <p:nvPr/>
        </p:nvGrpSpPr>
        <p:grpSpPr>
          <a:xfrm>
            <a:off x="2541902" y="2562615"/>
            <a:ext cx="1181510" cy="795979"/>
            <a:chOff x="3663552" y="1778675"/>
            <a:chExt cx="1715694" cy="1251507"/>
          </a:xfrm>
        </p:grpSpPr>
        <p:cxnSp>
          <p:nvCxnSpPr>
            <p:cNvPr id="13" name="Straight Connector 12">
              <a:extLst>
                <a:ext uri="{FF2B5EF4-FFF2-40B4-BE49-F238E27FC236}">
                  <a16:creationId xmlns:a16="http://schemas.microsoft.com/office/drawing/2014/main" id="{07013286-1300-45C1-908F-C6CFD057C990}"/>
                </a:ext>
              </a:extLst>
            </p:cNvPr>
            <p:cNvCxnSpPr>
              <a:cxnSpLocks/>
            </p:cNvCxnSpPr>
            <p:nvPr/>
          </p:nvCxnSpPr>
          <p:spPr>
            <a:xfrm>
              <a:off x="3663552" y="1940600"/>
              <a:ext cx="339327"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228AF23-12A7-4C75-8824-6C56BCBA1B93}"/>
                </a:ext>
              </a:extLst>
            </p:cNvPr>
            <p:cNvCxnSpPr>
              <a:cxnSpLocks/>
            </p:cNvCxnSpPr>
            <p:nvPr/>
          </p:nvCxnSpPr>
          <p:spPr>
            <a:xfrm flipV="1">
              <a:off x="4005260" y="1779815"/>
              <a:ext cx="0" cy="15948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407F137-0257-495A-9EF6-A6E6D82453D7}"/>
                </a:ext>
              </a:extLst>
            </p:cNvPr>
            <p:cNvCxnSpPr>
              <a:cxnSpLocks/>
            </p:cNvCxnSpPr>
            <p:nvPr/>
          </p:nvCxnSpPr>
          <p:spPr>
            <a:xfrm>
              <a:off x="4002879" y="1778675"/>
              <a:ext cx="762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CC0D75B-1858-431F-A1BA-CC954469F8F4}"/>
                </a:ext>
              </a:extLst>
            </p:cNvPr>
            <p:cNvCxnSpPr>
              <a:cxnSpLocks/>
            </p:cNvCxnSpPr>
            <p:nvPr/>
          </p:nvCxnSpPr>
          <p:spPr>
            <a:xfrm>
              <a:off x="4079079" y="1778675"/>
              <a:ext cx="0" cy="116195"/>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21CC982-96E2-4551-904E-6445E079A7CC}"/>
                </a:ext>
              </a:extLst>
            </p:cNvPr>
            <p:cNvCxnSpPr>
              <a:cxnSpLocks/>
            </p:cNvCxnSpPr>
            <p:nvPr/>
          </p:nvCxnSpPr>
          <p:spPr>
            <a:xfrm>
              <a:off x="4079079" y="1896010"/>
              <a:ext cx="69056"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9BCEF9B-28C1-41C2-A32A-494802B4E4EB}"/>
                </a:ext>
              </a:extLst>
            </p:cNvPr>
            <p:cNvCxnSpPr>
              <a:cxnSpLocks/>
            </p:cNvCxnSpPr>
            <p:nvPr/>
          </p:nvCxnSpPr>
          <p:spPr>
            <a:xfrm>
              <a:off x="4148135" y="1894870"/>
              <a:ext cx="0" cy="4328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56379AA-1788-4F27-9E4A-4E923F5650B1}"/>
                </a:ext>
              </a:extLst>
            </p:cNvPr>
            <p:cNvCxnSpPr>
              <a:cxnSpLocks/>
            </p:cNvCxnSpPr>
            <p:nvPr/>
          </p:nvCxnSpPr>
          <p:spPr>
            <a:xfrm>
              <a:off x="4148135" y="1938159"/>
              <a:ext cx="280987"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7CFF563-6F7E-4D1C-BE93-B7505F194C39}"/>
                </a:ext>
              </a:extLst>
            </p:cNvPr>
            <p:cNvCxnSpPr>
              <a:cxnSpLocks/>
            </p:cNvCxnSpPr>
            <p:nvPr/>
          </p:nvCxnSpPr>
          <p:spPr>
            <a:xfrm flipV="1">
              <a:off x="4429122" y="1826521"/>
              <a:ext cx="2382" cy="111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6838E4-D180-4BAC-8B4D-7A8C5BFAABAD}"/>
                </a:ext>
              </a:extLst>
            </p:cNvPr>
            <p:cNvCxnSpPr>
              <a:cxnSpLocks/>
            </p:cNvCxnSpPr>
            <p:nvPr/>
          </p:nvCxnSpPr>
          <p:spPr>
            <a:xfrm>
              <a:off x="4433885" y="1825381"/>
              <a:ext cx="7381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B021A3A-D1FB-4122-B6E2-FD2F3F210D7F}"/>
                </a:ext>
              </a:extLst>
            </p:cNvPr>
            <p:cNvCxnSpPr>
              <a:cxnSpLocks/>
            </p:cNvCxnSpPr>
            <p:nvPr/>
          </p:nvCxnSpPr>
          <p:spPr>
            <a:xfrm>
              <a:off x="4614866" y="1938159"/>
              <a:ext cx="76438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D15A57B-B8C8-42DD-A368-4ECDAB0179FE}"/>
                </a:ext>
              </a:extLst>
            </p:cNvPr>
            <p:cNvCxnSpPr>
              <a:cxnSpLocks/>
            </p:cNvCxnSpPr>
            <p:nvPr/>
          </p:nvCxnSpPr>
          <p:spPr>
            <a:xfrm>
              <a:off x="4507704" y="1825381"/>
              <a:ext cx="0" cy="4231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84D0081-C778-4C85-AF2E-EEE39E3D3497}"/>
                </a:ext>
              </a:extLst>
            </p:cNvPr>
            <p:cNvCxnSpPr>
              <a:cxnSpLocks/>
            </p:cNvCxnSpPr>
            <p:nvPr/>
          </p:nvCxnSpPr>
          <p:spPr>
            <a:xfrm>
              <a:off x="4507704" y="1869972"/>
              <a:ext cx="5000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0D62E4B-976D-4286-B19B-0563FC174D4A}"/>
                </a:ext>
              </a:extLst>
            </p:cNvPr>
            <p:cNvCxnSpPr>
              <a:cxnSpLocks/>
            </p:cNvCxnSpPr>
            <p:nvPr/>
          </p:nvCxnSpPr>
          <p:spPr>
            <a:xfrm flipV="1">
              <a:off x="4562475" y="1808456"/>
              <a:ext cx="0" cy="59237"/>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DD0CE2-41CC-402E-A9EA-9581764A7C9D}"/>
                </a:ext>
              </a:extLst>
            </p:cNvPr>
            <p:cNvCxnSpPr>
              <a:cxnSpLocks/>
            </p:cNvCxnSpPr>
            <p:nvPr/>
          </p:nvCxnSpPr>
          <p:spPr>
            <a:xfrm>
              <a:off x="4557713" y="1806178"/>
              <a:ext cx="50006"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006D123-379E-4E6B-AC20-1BE377698E36}"/>
                </a:ext>
              </a:extLst>
            </p:cNvPr>
            <p:cNvCxnSpPr>
              <a:cxnSpLocks/>
            </p:cNvCxnSpPr>
            <p:nvPr/>
          </p:nvCxnSpPr>
          <p:spPr>
            <a:xfrm>
              <a:off x="4610100" y="1808456"/>
              <a:ext cx="0" cy="129703"/>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219DCF8-BEFC-4C61-8512-04BEC4563365}"/>
                </a:ext>
              </a:extLst>
            </p:cNvPr>
            <p:cNvCxnSpPr>
              <a:cxnSpLocks/>
            </p:cNvCxnSpPr>
            <p:nvPr/>
          </p:nvCxnSpPr>
          <p:spPr>
            <a:xfrm>
              <a:off x="3663552" y="2301468"/>
              <a:ext cx="688178"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304458F-FB0E-4BE1-ADF9-8EE53B308DC4}"/>
                </a:ext>
              </a:extLst>
            </p:cNvPr>
            <p:cNvCxnSpPr>
              <a:cxnSpLocks/>
            </p:cNvCxnSpPr>
            <p:nvPr/>
          </p:nvCxnSpPr>
          <p:spPr>
            <a:xfrm flipV="1">
              <a:off x="4354111" y="2140683"/>
              <a:ext cx="0" cy="15948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83603B-DC17-4818-9136-BEE77ADA0F46}"/>
                </a:ext>
              </a:extLst>
            </p:cNvPr>
            <p:cNvCxnSpPr>
              <a:cxnSpLocks/>
            </p:cNvCxnSpPr>
            <p:nvPr/>
          </p:nvCxnSpPr>
          <p:spPr>
            <a:xfrm>
              <a:off x="4351730" y="2139543"/>
              <a:ext cx="762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5FB345F-0B91-4E49-A5E8-CB286EB84907}"/>
                </a:ext>
              </a:extLst>
            </p:cNvPr>
            <p:cNvCxnSpPr>
              <a:cxnSpLocks/>
            </p:cNvCxnSpPr>
            <p:nvPr/>
          </p:nvCxnSpPr>
          <p:spPr>
            <a:xfrm>
              <a:off x="4427930" y="2139543"/>
              <a:ext cx="0" cy="116195"/>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DB2EDFC-D2D2-470C-8922-0BB4D93CFF65}"/>
                </a:ext>
              </a:extLst>
            </p:cNvPr>
            <p:cNvCxnSpPr>
              <a:cxnSpLocks/>
            </p:cNvCxnSpPr>
            <p:nvPr/>
          </p:nvCxnSpPr>
          <p:spPr>
            <a:xfrm>
              <a:off x="4427930" y="2256878"/>
              <a:ext cx="69056"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9BC0678-346D-481C-8751-802388BD7ACA}"/>
                </a:ext>
              </a:extLst>
            </p:cNvPr>
            <p:cNvCxnSpPr>
              <a:cxnSpLocks/>
            </p:cNvCxnSpPr>
            <p:nvPr/>
          </p:nvCxnSpPr>
          <p:spPr>
            <a:xfrm>
              <a:off x="4496986" y="2255738"/>
              <a:ext cx="0" cy="4328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45945C3-D548-45C2-9AA0-45905DAD9E3F}"/>
                </a:ext>
              </a:extLst>
            </p:cNvPr>
            <p:cNvCxnSpPr>
              <a:cxnSpLocks/>
            </p:cNvCxnSpPr>
            <p:nvPr/>
          </p:nvCxnSpPr>
          <p:spPr>
            <a:xfrm>
              <a:off x="4496986" y="2299027"/>
              <a:ext cx="280987"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724F607-3F09-4E1B-A587-06821363F86A}"/>
                </a:ext>
              </a:extLst>
            </p:cNvPr>
            <p:cNvCxnSpPr>
              <a:cxnSpLocks/>
            </p:cNvCxnSpPr>
            <p:nvPr/>
          </p:nvCxnSpPr>
          <p:spPr>
            <a:xfrm flipV="1">
              <a:off x="4777973" y="2187390"/>
              <a:ext cx="2382" cy="11163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1C1A00E-BF8A-4BC1-A7B4-C4D93F80DB67}"/>
                </a:ext>
              </a:extLst>
            </p:cNvPr>
            <p:cNvCxnSpPr>
              <a:cxnSpLocks/>
            </p:cNvCxnSpPr>
            <p:nvPr/>
          </p:nvCxnSpPr>
          <p:spPr>
            <a:xfrm>
              <a:off x="4782736" y="2186249"/>
              <a:ext cx="7381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BD04044-AD7F-459B-9504-3AD2CFD4CB76}"/>
                </a:ext>
              </a:extLst>
            </p:cNvPr>
            <p:cNvCxnSpPr>
              <a:cxnSpLocks/>
            </p:cNvCxnSpPr>
            <p:nvPr/>
          </p:nvCxnSpPr>
          <p:spPr>
            <a:xfrm>
              <a:off x="4963717" y="2299027"/>
              <a:ext cx="41552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361E366-9CDD-436C-ADF1-A8B22C4D5143}"/>
                </a:ext>
              </a:extLst>
            </p:cNvPr>
            <p:cNvCxnSpPr>
              <a:cxnSpLocks/>
            </p:cNvCxnSpPr>
            <p:nvPr/>
          </p:nvCxnSpPr>
          <p:spPr>
            <a:xfrm>
              <a:off x="4856555" y="2186249"/>
              <a:ext cx="0" cy="4231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23FBB2A-51BF-45AB-A071-C2246B6078A9}"/>
                </a:ext>
              </a:extLst>
            </p:cNvPr>
            <p:cNvCxnSpPr>
              <a:cxnSpLocks/>
            </p:cNvCxnSpPr>
            <p:nvPr/>
          </p:nvCxnSpPr>
          <p:spPr>
            <a:xfrm>
              <a:off x="4856555" y="2230840"/>
              <a:ext cx="5000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FBEFCFD-4AAE-4B53-9255-A31FB73AC59A}"/>
                </a:ext>
              </a:extLst>
            </p:cNvPr>
            <p:cNvCxnSpPr>
              <a:cxnSpLocks/>
            </p:cNvCxnSpPr>
            <p:nvPr/>
          </p:nvCxnSpPr>
          <p:spPr>
            <a:xfrm flipV="1">
              <a:off x="4911326" y="2169325"/>
              <a:ext cx="0" cy="59236"/>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8694592-2A6C-4F42-8E7B-0CE612D1EB0B}"/>
                </a:ext>
              </a:extLst>
            </p:cNvPr>
            <p:cNvCxnSpPr>
              <a:cxnSpLocks/>
            </p:cNvCxnSpPr>
            <p:nvPr/>
          </p:nvCxnSpPr>
          <p:spPr>
            <a:xfrm>
              <a:off x="4906564" y="2167046"/>
              <a:ext cx="50006"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4EDA981-04AF-4674-8D9E-B8CBC1A5D55A}"/>
                </a:ext>
              </a:extLst>
            </p:cNvPr>
            <p:cNvCxnSpPr>
              <a:cxnSpLocks/>
            </p:cNvCxnSpPr>
            <p:nvPr/>
          </p:nvCxnSpPr>
          <p:spPr>
            <a:xfrm>
              <a:off x="4958951" y="2169324"/>
              <a:ext cx="0" cy="129703"/>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A16957E-B4B3-4805-BEEE-E93D1BAD4E91}"/>
                </a:ext>
              </a:extLst>
            </p:cNvPr>
            <p:cNvCxnSpPr>
              <a:cxnSpLocks/>
            </p:cNvCxnSpPr>
            <p:nvPr/>
          </p:nvCxnSpPr>
          <p:spPr>
            <a:xfrm>
              <a:off x="3663552" y="2664878"/>
              <a:ext cx="492915"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0AA4A55-CA5D-4ED9-AE44-71E54F8490FE}"/>
                </a:ext>
              </a:extLst>
            </p:cNvPr>
            <p:cNvCxnSpPr>
              <a:cxnSpLocks/>
            </p:cNvCxnSpPr>
            <p:nvPr/>
          </p:nvCxnSpPr>
          <p:spPr>
            <a:xfrm flipV="1">
              <a:off x="4158848" y="2504093"/>
              <a:ext cx="0" cy="15948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6D1EA4D-01E3-446B-B655-C87D2C7B08B5}"/>
                </a:ext>
              </a:extLst>
            </p:cNvPr>
            <p:cNvCxnSpPr>
              <a:cxnSpLocks/>
            </p:cNvCxnSpPr>
            <p:nvPr/>
          </p:nvCxnSpPr>
          <p:spPr>
            <a:xfrm>
              <a:off x="4156467" y="2502953"/>
              <a:ext cx="762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6ECA4D3-740A-4E8A-B1DE-CF8C054EC769}"/>
                </a:ext>
              </a:extLst>
            </p:cNvPr>
            <p:cNvCxnSpPr>
              <a:cxnSpLocks/>
            </p:cNvCxnSpPr>
            <p:nvPr/>
          </p:nvCxnSpPr>
          <p:spPr>
            <a:xfrm>
              <a:off x="4232667" y="2502953"/>
              <a:ext cx="0" cy="116195"/>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E12A0E5-0760-4BA1-B2F7-9E4292FC21F0}"/>
                </a:ext>
              </a:extLst>
            </p:cNvPr>
            <p:cNvCxnSpPr>
              <a:cxnSpLocks/>
            </p:cNvCxnSpPr>
            <p:nvPr/>
          </p:nvCxnSpPr>
          <p:spPr>
            <a:xfrm>
              <a:off x="4232667" y="2620288"/>
              <a:ext cx="69056"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8DE49CD-096E-4D0E-BD42-2F2D10693AA6}"/>
                </a:ext>
              </a:extLst>
            </p:cNvPr>
            <p:cNvCxnSpPr>
              <a:cxnSpLocks/>
            </p:cNvCxnSpPr>
            <p:nvPr/>
          </p:nvCxnSpPr>
          <p:spPr>
            <a:xfrm>
              <a:off x="4301723" y="2619148"/>
              <a:ext cx="0" cy="4328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7E3CA0D-FBF9-4170-875D-0A7C85A95F7C}"/>
                </a:ext>
              </a:extLst>
            </p:cNvPr>
            <p:cNvCxnSpPr>
              <a:cxnSpLocks/>
            </p:cNvCxnSpPr>
            <p:nvPr/>
          </p:nvCxnSpPr>
          <p:spPr>
            <a:xfrm>
              <a:off x="4301723" y="2662437"/>
              <a:ext cx="280987"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7CDC7D4-83F3-4A48-A397-18755E60A440}"/>
                </a:ext>
              </a:extLst>
            </p:cNvPr>
            <p:cNvCxnSpPr>
              <a:cxnSpLocks/>
            </p:cNvCxnSpPr>
            <p:nvPr/>
          </p:nvCxnSpPr>
          <p:spPr>
            <a:xfrm flipV="1">
              <a:off x="4582710" y="2550799"/>
              <a:ext cx="2382" cy="111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150B387-2807-4A5D-8575-650B79395E7B}"/>
                </a:ext>
              </a:extLst>
            </p:cNvPr>
            <p:cNvCxnSpPr>
              <a:cxnSpLocks/>
            </p:cNvCxnSpPr>
            <p:nvPr/>
          </p:nvCxnSpPr>
          <p:spPr>
            <a:xfrm>
              <a:off x="4587473" y="2549659"/>
              <a:ext cx="7381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24BA303-7EB9-41CA-B53D-FB626F42EC8B}"/>
                </a:ext>
              </a:extLst>
            </p:cNvPr>
            <p:cNvCxnSpPr>
              <a:cxnSpLocks/>
            </p:cNvCxnSpPr>
            <p:nvPr/>
          </p:nvCxnSpPr>
          <p:spPr>
            <a:xfrm>
              <a:off x="4768454" y="2662437"/>
              <a:ext cx="610792"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D4C8516-BC3D-4714-AA45-8EC6B3E00AFE}"/>
                </a:ext>
              </a:extLst>
            </p:cNvPr>
            <p:cNvCxnSpPr/>
            <p:nvPr/>
          </p:nvCxnSpPr>
          <p:spPr>
            <a:xfrm>
              <a:off x="4661292" y="2549659"/>
              <a:ext cx="0" cy="4231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36E3C7B-BFF6-4125-AD8E-501639315991}"/>
                </a:ext>
              </a:extLst>
            </p:cNvPr>
            <p:cNvCxnSpPr/>
            <p:nvPr/>
          </p:nvCxnSpPr>
          <p:spPr>
            <a:xfrm>
              <a:off x="4661292" y="2594250"/>
              <a:ext cx="5000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91BD4A2-4A49-45D9-9CA4-EEC508963641}"/>
                </a:ext>
              </a:extLst>
            </p:cNvPr>
            <p:cNvCxnSpPr/>
            <p:nvPr/>
          </p:nvCxnSpPr>
          <p:spPr>
            <a:xfrm flipV="1">
              <a:off x="4716063" y="2532734"/>
              <a:ext cx="0" cy="59237"/>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B477A58-4BA0-4DE6-9B39-67949F4211AE}"/>
                </a:ext>
              </a:extLst>
            </p:cNvPr>
            <p:cNvCxnSpPr/>
            <p:nvPr/>
          </p:nvCxnSpPr>
          <p:spPr>
            <a:xfrm>
              <a:off x="4711301" y="2530456"/>
              <a:ext cx="50006"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AFFBD15-AE5A-42D2-BF92-61E479651172}"/>
                </a:ext>
              </a:extLst>
            </p:cNvPr>
            <p:cNvCxnSpPr/>
            <p:nvPr/>
          </p:nvCxnSpPr>
          <p:spPr>
            <a:xfrm>
              <a:off x="4763688" y="2532734"/>
              <a:ext cx="0" cy="129703"/>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138A36B-3C81-454E-8AA0-2F7E2EBB7775}"/>
                </a:ext>
              </a:extLst>
            </p:cNvPr>
            <p:cNvCxnSpPr>
              <a:cxnSpLocks/>
            </p:cNvCxnSpPr>
            <p:nvPr/>
          </p:nvCxnSpPr>
          <p:spPr>
            <a:xfrm>
              <a:off x="3663552" y="3030182"/>
              <a:ext cx="329802"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8314A11-9B41-4F99-AB90-69FEA9120579}"/>
                </a:ext>
              </a:extLst>
            </p:cNvPr>
            <p:cNvCxnSpPr>
              <a:cxnSpLocks/>
            </p:cNvCxnSpPr>
            <p:nvPr/>
          </p:nvCxnSpPr>
          <p:spPr>
            <a:xfrm flipV="1">
              <a:off x="3995735" y="2869397"/>
              <a:ext cx="0" cy="15948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EEBBEA3-6649-4EA5-BE29-1F18B3F79A65}"/>
                </a:ext>
              </a:extLst>
            </p:cNvPr>
            <p:cNvCxnSpPr>
              <a:cxnSpLocks/>
            </p:cNvCxnSpPr>
            <p:nvPr/>
          </p:nvCxnSpPr>
          <p:spPr>
            <a:xfrm>
              <a:off x="3993354" y="2868257"/>
              <a:ext cx="762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6304A2B-9097-4FFB-BD94-92651A52B95D}"/>
                </a:ext>
              </a:extLst>
            </p:cNvPr>
            <p:cNvCxnSpPr>
              <a:cxnSpLocks/>
            </p:cNvCxnSpPr>
            <p:nvPr/>
          </p:nvCxnSpPr>
          <p:spPr>
            <a:xfrm>
              <a:off x="4069554" y="2868257"/>
              <a:ext cx="0" cy="116195"/>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A0B30A-09C2-4F64-980D-CE564B194B17}"/>
                </a:ext>
              </a:extLst>
            </p:cNvPr>
            <p:cNvCxnSpPr>
              <a:cxnSpLocks/>
            </p:cNvCxnSpPr>
            <p:nvPr/>
          </p:nvCxnSpPr>
          <p:spPr>
            <a:xfrm>
              <a:off x="4069554" y="2985592"/>
              <a:ext cx="69056"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C498AFF-9781-40E1-9106-638523D40DC4}"/>
                </a:ext>
              </a:extLst>
            </p:cNvPr>
            <p:cNvCxnSpPr>
              <a:cxnSpLocks/>
            </p:cNvCxnSpPr>
            <p:nvPr/>
          </p:nvCxnSpPr>
          <p:spPr>
            <a:xfrm>
              <a:off x="4138610" y="2984452"/>
              <a:ext cx="0" cy="4328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BB28C10-C769-435F-8CBC-BDFB63F62204}"/>
                </a:ext>
              </a:extLst>
            </p:cNvPr>
            <p:cNvCxnSpPr>
              <a:cxnSpLocks/>
            </p:cNvCxnSpPr>
            <p:nvPr/>
          </p:nvCxnSpPr>
          <p:spPr>
            <a:xfrm>
              <a:off x="4138610" y="3027741"/>
              <a:ext cx="280987"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18E6FDB-22CB-4B8C-B31E-66F4B271E099}"/>
                </a:ext>
              </a:extLst>
            </p:cNvPr>
            <p:cNvCxnSpPr>
              <a:cxnSpLocks/>
            </p:cNvCxnSpPr>
            <p:nvPr/>
          </p:nvCxnSpPr>
          <p:spPr>
            <a:xfrm flipV="1">
              <a:off x="4419597" y="2916103"/>
              <a:ext cx="2382" cy="111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9A8C4A5-8618-440E-8176-DE0A12FB323D}"/>
                </a:ext>
              </a:extLst>
            </p:cNvPr>
            <p:cNvCxnSpPr>
              <a:cxnSpLocks/>
            </p:cNvCxnSpPr>
            <p:nvPr/>
          </p:nvCxnSpPr>
          <p:spPr>
            <a:xfrm>
              <a:off x="4424360" y="2914963"/>
              <a:ext cx="7381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B7E7DEE-AE56-4731-8F68-D12A0B75DEDA}"/>
                </a:ext>
              </a:extLst>
            </p:cNvPr>
            <p:cNvCxnSpPr>
              <a:cxnSpLocks/>
            </p:cNvCxnSpPr>
            <p:nvPr/>
          </p:nvCxnSpPr>
          <p:spPr>
            <a:xfrm>
              <a:off x="4605341" y="3027741"/>
              <a:ext cx="773905"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C879291-1774-469D-848E-E4B57F823744}"/>
                </a:ext>
              </a:extLst>
            </p:cNvPr>
            <p:cNvCxnSpPr/>
            <p:nvPr/>
          </p:nvCxnSpPr>
          <p:spPr>
            <a:xfrm>
              <a:off x="4498179" y="2914963"/>
              <a:ext cx="0" cy="4231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E93FFF8-D198-4AD9-829B-A879A6864C08}"/>
                </a:ext>
              </a:extLst>
            </p:cNvPr>
            <p:cNvCxnSpPr/>
            <p:nvPr/>
          </p:nvCxnSpPr>
          <p:spPr>
            <a:xfrm>
              <a:off x="4498179" y="2959554"/>
              <a:ext cx="5000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BDD83F2-A584-434A-94DC-3DAB582FEEDF}"/>
                </a:ext>
              </a:extLst>
            </p:cNvPr>
            <p:cNvCxnSpPr/>
            <p:nvPr/>
          </p:nvCxnSpPr>
          <p:spPr>
            <a:xfrm flipV="1">
              <a:off x="4552950" y="2898038"/>
              <a:ext cx="0" cy="59237"/>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A6DA47D-E424-4434-BDE9-66423C83D9E0}"/>
                </a:ext>
              </a:extLst>
            </p:cNvPr>
            <p:cNvCxnSpPr/>
            <p:nvPr/>
          </p:nvCxnSpPr>
          <p:spPr>
            <a:xfrm>
              <a:off x="4548188" y="2895760"/>
              <a:ext cx="50006"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D45E3DE-2866-41DA-99D9-5F6562E848C3}"/>
                </a:ext>
              </a:extLst>
            </p:cNvPr>
            <p:cNvCxnSpPr/>
            <p:nvPr/>
          </p:nvCxnSpPr>
          <p:spPr>
            <a:xfrm>
              <a:off x="4600575" y="2898038"/>
              <a:ext cx="0" cy="129703"/>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E3FC8ED1-548B-48CE-B194-4699BBB0DA13}"/>
              </a:ext>
            </a:extLst>
          </p:cNvPr>
          <p:cNvGrpSpPr/>
          <p:nvPr/>
        </p:nvGrpSpPr>
        <p:grpSpPr>
          <a:xfrm>
            <a:off x="4107187" y="2604028"/>
            <a:ext cx="974523" cy="824265"/>
            <a:chOff x="5329669" y="2912109"/>
            <a:chExt cx="1366703" cy="1278891"/>
          </a:xfrm>
        </p:grpSpPr>
        <p:sp>
          <p:nvSpPr>
            <p:cNvPr id="74" name="Rectangle 73">
              <a:extLst>
                <a:ext uri="{FF2B5EF4-FFF2-40B4-BE49-F238E27FC236}">
                  <a16:creationId xmlns:a16="http://schemas.microsoft.com/office/drawing/2014/main" id="{A61CDEAE-61E9-44D1-8660-D59DAD47E745}"/>
                </a:ext>
              </a:extLst>
            </p:cNvPr>
            <p:cNvSpPr/>
            <p:nvPr/>
          </p:nvSpPr>
          <p:spPr>
            <a:xfrm>
              <a:off x="5852239" y="3202467"/>
              <a:ext cx="104445" cy="3273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0A9695BB-2EDD-4066-8B48-A79750FB258C}"/>
                </a:ext>
              </a:extLst>
            </p:cNvPr>
            <p:cNvSpPr/>
            <p:nvPr/>
          </p:nvSpPr>
          <p:spPr>
            <a:xfrm>
              <a:off x="5526380" y="2914490"/>
              <a:ext cx="104445" cy="28444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4CD867D1-9764-4D63-88D1-82F4C1DEA84A}"/>
                </a:ext>
              </a:extLst>
            </p:cNvPr>
            <p:cNvSpPr/>
            <p:nvPr/>
          </p:nvSpPr>
          <p:spPr>
            <a:xfrm>
              <a:off x="5744017" y="3534724"/>
              <a:ext cx="104445" cy="3341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198EF4DF-D9B2-4E2B-93CF-CDA88F01381A}"/>
                </a:ext>
              </a:extLst>
            </p:cNvPr>
            <p:cNvSpPr/>
            <p:nvPr/>
          </p:nvSpPr>
          <p:spPr>
            <a:xfrm>
              <a:off x="5526313" y="3869647"/>
              <a:ext cx="104445" cy="3189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A5CD1884-0EED-4746-AB5D-B45D9AFC1B6F}"/>
                </a:ext>
              </a:extLst>
            </p:cNvPr>
            <p:cNvSpPr/>
            <p:nvPr/>
          </p:nvSpPr>
          <p:spPr>
            <a:xfrm>
              <a:off x="5852980" y="2918832"/>
              <a:ext cx="104445" cy="27840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1E44D8A7-025D-4E6D-BF2B-2657AC8A1B98}"/>
                </a:ext>
              </a:extLst>
            </p:cNvPr>
            <p:cNvSpPr/>
            <p:nvPr/>
          </p:nvSpPr>
          <p:spPr>
            <a:xfrm>
              <a:off x="6070062" y="3534724"/>
              <a:ext cx="104445" cy="3341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B6B392B5-A587-4C70-8906-7B7C0CD8302B}"/>
                </a:ext>
              </a:extLst>
            </p:cNvPr>
            <p:cNvSpPr/>
            <p:nvPr/>
          </p:nvSpPr>
          <p:spPr>
            <a:xfrm>
              <a:off x="5850350" y="3869647"/>
              <a:ext cx="104445" cy="3189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1C8E5110-1357-4944-A869-28CD45C4A76D}"/>
                </a:ext>
              </a:extLst>
            </p:cNvPr>
            <p:cNvSpPr/>
            <p:nvPr/>
          </p:nvSpPr>
          <p:spPr>
            <a:xfrm>
              <a:off x="5959598" y="2912109"/>
              <a:ext cx="116506" cy="28674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F03270DD-A44C-413A-AA4C-C004186A8406}"/>
                </a:ext>
              </a:extLst>
            </p:cNvPr>
            <p:cNvSpPr/>
            <p:nvPr/>
          </p:nvSpPr>
          <p:spPr>
            <a:xfrm>
              <a:off x="6179695" y="3534724"/>
              <a:ext cx="104445" cy="3341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0DB5E37C-D06C-4D3B-9AEA-1AF5827CCC6B}"/>
                </a:ext>
              </a:extLst>
            </p:cNvPr>
            <p:cNvSpPr/>
            <p:nvPr/>
          </p:nvSpPr>
          <p:spPr>
            <a:xfrm>
              <a:off x="5961076" y="3869647"/>
              <a:ext cx="104445" cy="3189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663C19A6-3476-4686-B76D-3AC74EA41637}"/>
                </a:ext>
              </a:extLst>
            </p:cNvPr>
            <p:cNvSpPr/>
            <p:nvPr/>
          </p:nvSpPr>
          <p:spPr>
            <a:xfrm>
              <a:off x="5634290" y="2913411"/>
              <a:ext cx="104445" cy="28484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2E3BB6F2-C0D3-426E-9A2F-7E9F24EC8286}"/>
                </a:ext>
              </a:extLst>
            </p:cNvPr>
            <p:cNvSpPr/>
            <p:nvPr/>
          </p:nvSpPr>
          <p:spPr>
            <a:xfrm>
              <a:off x="5961083" y="3208116"/>
              <a:ext cx="104445" cy="31899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EE48FEC3-A41A-451C-B3FE-915D4CE10011}"/>
                </a:ext>
              </a:extLst>
            </p:cNvPr>
            <p:cNvSpPr/>
            <p:nvPr/>
          </p:nvSpPr>
          <p:spPr>
            <a:xfrm>
              <a:off x="5853253" y="3532433"/>
              <a:ext cx="104445" cy="33414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C498967B-0323-4412-9D13-965FB9BE38E2}"/>
                </a:ext>
              </a:extLst>
            </p:cNvPr>
            <p:cNvSpPr/>
            <p:nvPr/>
          </p:nvSpPr>
          <p:spPr>
            <a:xfrm>
              <a:off x="5637560" y="3869647"/>
              <a:ext cx="104445" cy="31899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ectangle 87">
              <a:extLst>
                <a:ext uri="{FF2B5EF4-FFF2-40B4-BE49-F238E27FC236}">
                  <a16:creationId xmlns:a16="http://schemas.microsoft.com/office/drawing/2014/main" id="{36B94AC4-05C2-42F0-B560-F3B62F62344E}"/>
                </a:ext>
              </a:extLst>
            </p:cNvPr>
            <p:cNvSpPr/>
            <p:nvPr/>
          </p:nvSpPr>
          <p:spPr>
            <a:xfrm>
              <a:off x="6070161" y="3869647"/>
              <a:ext cx="104445" cy="31899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B0F38ADE-EE26-456D-97FD-D7D23D0EE4E2}"/>
                </a:ext>
              </a:extLst>
            </p:cNvPr>
            <p:cNvSpPr/>
            <p:nvPr/>
          </p:nvSpPr>
          <p:spPr>
            <a:xfrm>
              <a:off x="6291128" y="3534724"/>
              <a:ext cx="104445" cy="33414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id="{BA52C0B9-A3E7-4703-BC31-EA30A6D9DABC}"/>
                </a:ext>
              </a:extLst>
            </p:cNvPr>
            <p:cNvSpPr/>
            <p:nvPr/>
          </p:nvSpPr>
          <p:spPr>
            <a:xfrm>
              <a:off x="6397711" y="3204436"/>
              <a:ext cx="104445" cy="31899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EE779506-3426-41D3-B7B9-8A6D5DFC0176}"/>
                </a:ext>
              </a:extLst>
            </p:cNvPr>
            <p:cNvSpPr/>
            <p:nvPr/>
          </p:nvSpPr>
          <p:spPr>
            <a:xfrm>
              <a:off x="6067697" y="2912109"/>
              <a:ext cx="104445" cy="28444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02842706-2FE4-41A4-803E-EB9E002C5FEA}"/>
                </a:ext>
              </a:extLst>
            </p:cNvPr>
            <p:cNvSpPr/>
            <p:nvPr/>
          </p:nvSpPr>
          <p:spPr>
            <a:xfrm>
              <a:off x="6175420" y="3200635"/>
              <a:ext cx="108720" cy="32911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7A56D86F-D121-4A0E-80F0-E25C899F1850}"/>
                </a:ext>
              </a:extLst>
            </p:cNvPr>
            <p:cNvSpPr/>
            <p:nvPr/>
          </p:nvSpPr>
          <p:spPr>
            <a:xfrm>
              <a:off x="6287282" y="3203794"/>
              <a:ext cx="104445" cy="33156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a:extLst>
                <a:ext uri="{FF2B5EF4-FFF2-40B4-BE49-F238E27FC236}">
                  <a16:creationId xmlns:a16="http://schemas.microsoft.com/office/drawing/2014/main" id="{9F66B7D1-4878-4ACF-87DA-CFF0747C50DF}"/>
                </a:ext>
              </a:extLst>
            </p:cNvPr>
            <p:cNvSpPr/>
            <p:nvPr/>
          </p:nvSpPr>
          <p:spPr>
            <a:xfrm>
              <a:off x="5961267" y="3203794"/>
              <a:ext cx="104445" cy="31899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5" name="Group 94">
              <a:extLst>
                <a:ext uri="{FF2B5EF4-FFF2-40B4-BE49-F238E27FC236}">
                  <a16:creationId xmlns:a16="http://schemas.microsoft.com/office/drawing/2014/main" id="{56C6C142-5B23-485C-A554-D337493462BC}"/>
                </a:ext>
              </a:extLst>
            </p:cNvPr>
            <p:cNvGrpSpPr/>
            <p:nvPr/>
          </p:nvGrpSpPr>
          <p:grpSpPr>
            <a:xfrm>
              <a:off x="5329669" y="2914869"/>
              <a:ext cx="1366703" cy="1276131"/>
              <a:chOff x="5454492" y="1798865"/>
              <a:chExt cx="1723068" cy="1249061"/>
            </a:xfrm>
          </p:grpSpPr>
          <p:sp>
            <p:nvSpPr>
              <p:cNvPr id="96" name="Rectangle 95">
                <a:extLst>
                  <a:ext uri="{FF2B5EF4-FFF2-40B4-BE49-F238E27FC236}">
                    <a16:creationId xmlns:a16="http://schemas.microsoft.com/office/drawing/2014/main" id="{0B76285D-71C5-455F-8940-E1F4420FDF1C}"/>
                  </a:ext>
                </a:extLst>
              </p:cNvPr>
              <p:cNvSpPr/>
              <p:nvPr/>
            </p:nvSpPr>
            <p:spPr>
              <a:xfrm>
                <a:off x="5454492" y="1798865"/>
                <a:ext cx="1723068" cy="124906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7" name="Straight Connector 96">
                <a:extLst>
                  <a:ext uri="{FF2B5EF4-FFF2-40B4-BE49-F238E27FC236}">
                    <a16:creationId xmlns:a16="http://schemas.microsoft.com/office/drawing/2014/main" id="{9BAC3E04-AC71-497F-9657-B6B947D969DB}"/>
                  </a:ext>
                </a:extLst>
              </p:cNvPr>
              <p:cNvCxnSpPr>
                <a:cxnSpLocks/>
              </p:cNvCxnSpPr>
              <p:nvPr/>
            </p:nvCxnSpPr>
            <p:spPr>
              <a:xfrm>
                <a:off x="5561646" y="1798866"/>
                <a:ext cx="0" cy="124906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22EE09E7-0DFA-4F0D-8F06-C972D0C44108}"/>
                  </a:ext>
                </a:extLst>
              </p:cNvPr>
              <p:cNvCxnSpPr>
                <a:cxnSpLocks/>
              </p:cNvCxnSpPr>
              <p:nvPr/>
            </p:nvCxnSpPr>
            <p:spPr>
              <a:xfrm>
                <a:off x="5835966" y="1798866"/>
                <a:ext cx="0" cy="124906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8E934CCC-70D6-413D-AAAC-48DA03B5C08D}"/>
                  </a:ext>
                </a:extLst>
              </p:cNvPr>
              <p:cNvCxnSpPr>
                <a:cxnSpLocks/>
              </p:cNvCxnSpPr>
              <p:nvPr/>
            </p:nvCxnSpPr>
            <p:spPr>
              <a:xfrm>
                <a:off x="6110286" y="1798866"/>
                <a:ext cx="0" cy="124906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CF1AE46B-248E-47F1-97A8-568F305327B2}"/>
                  </a:ext>
                </a:extLst>
              </p:cNvPr>
              <p:cNvCxnSpPr>
                <a:cxnSpLocks/>
              </p:cNvCxnSpPr>
              <p:nvPr/>
            </p:nvCxnSpPr>
            <p:spPr>
              <a:xfrm>
                <a:off x="6247446" y="1798866"/>
                <a:ext cx="0" cy="124906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3C0E30A-1E0F-4A18-9A73-A2C6A4DE2940}"/>
                  </a:ext>
                </a:extLst>
              </p:cNvPr>
              <p:cNvCxnSpPr>
                <a:cxnSpLocks/>
              </p:cNvCxnSpPr>
              <p:nvPr/>
            </p:nvCxnSpPr>
            <p:spPr>
              <a:xfrm>
                <a:off x="6384606" y="1798866"/>
                <a:ext cx="0" cy="124906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6B7DC23-98BF-4126-B37C-9E5D8D4709F2}"/>
                  </a:ext>
                </a:extLst>
              </p:cNvPr>
              <p:cNvCxnSpPr>
                <a:cxnSpLocks/>
              </p:cNvCxnSpPr>
              <p:nvPr/>
            </p:nvCxnSpPr>
            <p:spPr>
              <a:xfrm>
                <a:off x="6521766" y="1798866"/>
                <a:ext cx="0" cy="124906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5D9CD91-882B-4BA9-A831-4D381B1146A1}"/>
                  </a:ext>
                </a:extLst>
              </p:cNvPr>
              <p:cNvCxnSpPr>
                <a:cxnSpLocks/>
              </p:cNvCxnSpPr>
              <p:nvPr/>
            </p:nvCxnSpPr>
            <p:spPr>
              <a:xfrm>
                <a:off x="6658926" y="1798866"/>
                <a:ext cx="0" cy="124906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A037712-E819-4BDC-AD0A-F649FD6211FE}"/>
                  </a:ext>
                </a:extLst>
              </p:cNvPr>
              <p:cNvCxnSpPr>
                <a:cxnSpLocks/>
              </p:cNvCxnSpPr>
              <p:nvPr/>
            </p:nvCxnSpPr>
            <p:spPr>
              <a:xfrm>
                <a:off x="6796086" y="1798866"/>
                <a:ext cx="0" cy="124906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02C5B1B4-EA98-4B87-B3A7-033DECD76D7A}"/>
                  </a:ext>
                </a:extLst>
              </p:cNvPr>
              <p:cNvCxnSpPr>
                <a:cxnSpLocks/>
              </p:cNvCxnSpPr>
              <p:nvPr/>
            </p:nvCxnSpPr>
            <p:spPr>
              <a:xfrm>
                <a:off x="6933246" y="1798866"/>
                <a:ext cx="0" cy="124906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2D8B8FF6-20AC-4482-8D16-3C6835898B9A}"/>
                  </a:ext>
                </a:extLst>
              </p:cNvPr>
              <p:cNvCxnSpPr>
                <a:cxnSpLocks/>
              </p:cNvCxnSpPr>
              <p:nvPr/>
            </p:nvCxnSpPr>
            <p:spPr>
              <a:xfrm>
                <a:off x="7070406" y="1798866"/>
                <a:ext cx="0" cy="124906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7AF2AAF9-71F5-490C-A936-C67B5091FEBE}"/>
                  </a:ext>
                </a:extLst>
              </p:cNvPr>
              <p:cNvCxnSpPr>
                <a:cxnSpLocks/>
              </p:cNvCxnSpPr>
              <p:nvPr/>
            </p:nvCxnSpPr>
            <p:spPr>
              <a:xfrm>
                <a:off x="5698806" y="1798866"/>
                <a:ext cx="0" cy="124906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517B3AB6-F07A-4D57-BEDF-E4A3C5145678}"/>
                  </a:ext>
                </a:extLst>
              </p:cNvPr>
              <p:cNvCxnSpPr>
                <a:cxnSpLocks/>
              </p:cNvCxnSpPr>
              <p:nvPr/>
            </p:nvCxnSpPr>
            <p:spPr>
              <a:xfrm>
                <a:off x="5973126" y="1798866"/>
                <a:ext cx="0" cy="124906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12C30B9E-BD80-476F-ABE4-84B3A81C7778}"/>
                  </a:ext>
                </a:extLst>
              </p:cNvPr>
              <p:cNvCxnSpPr/>
              <p:nvPr/>
            </p:nvCxnSpPr>
            <p:spPr>
              <a:xfrm flipH="1">
                <a:off x="5454492" y="2077312"/>
                <a:ext cx="172306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4A26076-7DF5-4049-ADE3-A8A3BE45C6C3}"/>
                  </a:ext>
                </a:extLst>
              </p:cNvPr>
              <p:cNvCxnSpPr/>
              <p:nvPr/>
            </p:nvCxnSpPr>
            <p:spPr>
              <a:xfrm flipH="1">
                <a:off x="5454492" y="2401162"/>
                <a:ext cx="172306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2A088E7-07CE-429C-8C97-99FB3C3C5056}"/>
                  </a:ext>
                </a:extLst>
              </p:cNvPr>
              <p:cNvCxnSpPr/>
              <p:nvPr/>
            </p:nvCxnSpPr>
            <p:spPr>
              <a:xfrm flipH="1">
                <a:off x="5454492" y="2732632"/>
                <a:ext cx="172306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12" name="Rectangle 111">
            <a:extLst>
              <a:ext uri="{FF2B5EF4-FFF2-40B4-BE49-F238E27FC236}">
                <a16:creationId xmlns:a16="http://schemas.microsoft.com/office/drawing/2014/main" id="{27CD7B0D-3348-4088-958D-42872F6B3615}"/>
              </a:ext>
            </a:extLst>
          </p:cNvPr>
          <p:cNvSpPr/>
          <p:nvPr/>
        </p:nvSpPr>
        <p:spPr>
          <a:xfrm rot="16200000">
            <a:off x="3452994" y="2958110"/>
            <a:ext cx="912145" cy="141653"/>
          </a:xfrm>
          <a:prstGeom prst="rect">
            <a:avLst/>
          </a:prstGeom>
          <a:solidFill>
            <a:srgbClr val="0000FF">
              <a:alpha val="10196"/>
            </a:srgbClr>
          </a:solid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100" dirty="0"/>
          </a:p>
        </p:txBody>
      </p:sp>
      <p:sp>
        <p:nvSpPr>
          <p:cNvPr id="114" name="TextBox 113">
            <a:extLst>
              <a:ext uri="{FF2B5EF4-FFF2-40B4-BE49-F238E27FC236}">
                <a16:creationId xmlns:a16="http://schemas.microsoft.com/office/drawing/2014/main" id="{B762A2C3-83F7-4E73-A227-4DC5A27EA00D}"/>
              </a:ext>
            </a:extLst>
          </p:cNvPr>
          <p:cNvSpPr txBox="1"/>
          <p:nvPr/>
        </p:nvSpPr>
        <p:spPr>
          <a:xfrm>
            <a:off x="1166613" y="2306644"/>
            <a:ext cx="735811" cy="215444"/>
          </a:xfrm>
          <a:prstGeom prst="rect">
            <a:avLst/>
          </a:prstGeom>
          <a:noFill/>
        </p:spPr>
        <p:txBody>
          <a:bodyPr wrap="square" rtlCol="0">
            <a:spAutoFit/>
          </a:bodyPr>
          <a:lstStyle/>
          <a:p>
            <a:r>
              <a:rPr lang="en-GB" sz="800" i="1" dirty="0">
                <a:solidFill>
                  <a:srgbClr val="002060"/>
                </a:solidFill>
              </a:rPr>
              <a:t>Waveforms</a:t>
            </a:r>
          </a:p>
        </p:txBody>
      </p:sp>
      <p:sp>
        <p:nvSpPr>
          <p:cNvPr id="115" name="TextBox 114">
            <a:extLst>
              <a:ext uri="{FF2B5EF4-FFF2-40B4-BE49-F238E27FC236}">
                <a16:creationId xmlns:a16="http://schemas.microsoft.com/office/drawing/2014/main" id="{1D2A8A44-6312-4DB6-A8D9-7A4D67ADD77B}"/>
              </a:ext>
            </a:extLst>
          </p:cNvPr>
          <p:cNvSpPr txBox="1"/>
          <p:nvPr/>
        </p:nvSpPr>
        <p:spPr>
          <a:xfrm>
            <a:off x="2795257" y="2315890"/>
            <a:ext cx="1051661" cy="215444"/>
          </a:xfrm>
          <a:prstGeom prst="rect">
            <a:avLst/>
          </a:prstGeom>
          <a:noFill/>
        </p:spPr>
        <p:txBody>
          <a:bodyPr wrap="square" rtlCol="0">
            <a:spAutoFit/>
          </a:bodyPr>
          <a:lstStyle/>
          <a:p>
            <a:r>
              <a:rPr lang="en-GB" sz="800" i="1" dirty="0">
                <a:solidFill>
                  <a:srgbClr val="002060"/>
                </a:solidFill>
              </a:rPr>
              <a:t>Activations</a:t>
            </a:r>
          </a:p>
        </p:txBody>
      </p:sp>
      <p:sp>
        <p:nvSpPr>
          <p:cNvPr id="116" name="TextBox 115">
            <a:extLst>
              <a:ext uri="{FF2B5EF4-FFF2-40B4-BE49-F238E27FC236}">
                <a16:creationId xmlns:a16="http://schemas.microsoft.com/office/drawing/2014/main" id="{BAB145E5-4303-4A12-B266-0D18711D27A6}"/>
              </a:ext>
            </a:extLst>
          </p:cNvPr>
          <p:cNvSpPr txBox="1"/>
          <p:nvPr/>
        </p:nvSpPr>
        <p:spPr>
          <a:xfrm>
            <a:off x="4048489" y="2329639"/>
            <a:ext cx="1182628" cy="215444"/>
          </a:xfrm>
          <a:prstGeom prst="rect">
            <a:avLst/>
          </a:prstGeom>
          <a:noFill/>
        </p:spPr>
        <p:txBody>
          <a:bodyPr wrap="square" rtlCol="0">
            <a:spAutoFit/>
          </a:bodyPr>
          <a:lstStyle/>
          <a:p>
            <a:r>
              <a:rPr lang="en-GB" sz="800" i="1" dirty="0">
                <a:solidFill>
                  <a:srgbClr val="002060"/>
                </a:solidFill>
              </a:rPr>
              <a:t>2D image of activations</a:t>
            </a:r>
          </a:p>
        </p:txBody>
      </p:sp>
      <p:sp>
        <p:nvSpPr>
          <p:cNvPr id="117" name="Rectangle 116">
            <a:extLst>
              <a:ext uri="{FF2B5EF4-FFF2-40B4-BE49-F238E27FC236}">
                <a16:creationId xmlns:a16="http://schemas.microsoft.com/office/drawing/2014/main" id="{E34F08E0-7EDD-4420-8E26-6133B935605B}"/>
              </a:ext>
            </a:extLst>
          </p:cNvPr>
          <p:cNvSpPr/>
          <p:nvPr/>
        </p:nvSpPr>
        <p:spPr>
          <a:xfrm rot="16200000">
            <a:off x="1883242" y="2887452"/>
            <a:ext cx="896214" cy="89997"/>
          </a:xfrm>
          <a:prstGeom prst="rect">
            <a:avLst/>
          </a:prstGeom>
          <a:solidFill>
            <a:srgbClr val="C9FFC9">
              <a:alpha val="69804"/>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700" dirty="0"/>
          </a:p>
        </p:txBody>
      </p:sp>
      <p:sp>
        <p:nvSpPr>
          <p:cNvPr id="121" name="Rectangle 120">
            <a:extLst>
              <a:ext uri="{FF2B5EF4-FFF2-40B4-BE49-F238E27FC236}">
                <a16:creationId xmlns:a16="http://schemas.microsoft.com/office/drawing/2014/main" id="{FEF17582-67BF-4D55-B465-86AEB3D4EE72}"/>
              </a:ext>
            </a:extLst>
          </p:cNvPr>
          <p:cNvSpPr/>
          <p:nvPr/>
        </p:nvSpPr>
        <p:spPr>
          <a:xfrm rot="16200000">
            <a:off x="5671809" y="2957462"/>
            <a:ext cx="601871" cy="155139"/>
          </a:xfrm>
          <a:prstGeom prst="rect">
            <a:avLst/>
          </a:prstGeom>
          <a:solidFill>
            <a:srgbClr val="7030A0">
              <a:alpha val="10196"/>
            </a:srgbClr>
          </a:solidFill>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100" dirty="0"/>
          </a:p>
        </p:txBody>
      </p:sp>
      <p:sp>
        <p:nvSpPr>
          <p:cNvPr id="122" name="TextBox 121">
            <a:extLst>
              <a:ext uri="{FF2B5EF4-FFF2-40B4-BE49-F238E27FC236}">
                <a16:creationId xmlns:a16="http://schemas.microsoft.com/office/drawing/2014/main" id="{915B36D4-E023-48D2-B333-49FC5FE0ADE8}"/>
              </a:ext>
            </a:extLst>
          </p:cNvPr>
          <p:cNvSpPr txBox="1"/>
          <p:nvPr/>
        </p:nvSpPr>
        <p:spPr>
          <a:xfrm>
            <a:off x="1902020" y="3487340"/>
            <a:ext cx="916216" cy="338554"/>
          </a:xfrm>
          <a:prstGeom prst="rect">
            <a:avLst/>
          </a:prstGeom>
          <a:noFill/>
        </p:spPr>
        <p:txBody>
          <a:bodyPr wrap="square" rtlCol="0">
            <a:spAutoFit/>
          </a:bodyPr>
          <a:lstStyle/>
          <a:p>
            <a:pPr algn="ctr"/>
            <a:r>
              <a:rPr lang="en-GB" sz="800" i="1" dirty="0">
                <a:solidFill>
                  <a:schemeClr val="accent6">
                    <a:lumMod val="75000"/>
                  </a:schemeClr>
                </a:solidFill>
              </a:rPr>
              <a:t>1D convolution block</a:t>
            </a:r>
          </a:p>
        </p:txBody>
      </p:sp>
      <p:sp>
        <p:nvSpPr>
          <p:cNvPr id="123" name="TextBox 122">
            <a:extLst>
              <a:ext uri="{FF2B5EF4-FFF2-40B4-BE49-F238E27FC236}">
                <a16:creationId xmlns:a16="http://schemas.microsoft.com/office/drawing/2014/main" id="{0EC9C990-1AFC-4CE8-B317-429C0C794419}"/>
              </a:ext>
            </a:extLst>
          </p:cNvPr>
          <p:cNvSpPr txBox="1"/>
          <p:nvPr/>
        </p:nvSpPr>
        <p:spPr>
          <a:xfrm>
            <a:off x="5007910" y="3486741"/>
            <a:ext cx="916215" cy="338554"/>
          </a:xfrm>
          <a:prstGeom prst="rect">
            <a:avLst/>
          </a:prstGeom>
          <a:noFill/>
        </p:spPr>
        <p:txBody>
          <a:bodyPr wrap="square" rtlCol="0">
            <a:spAutoFit/>
          </a:bodyPr>
          <a:lstStyle/>
          <a:p>
            <a:pPr algn="ctr"/>
            <a:r>
              <a:rPr lang="en-GB" sz="800" i="1" dirty="0">
                <a:solidFill>
                  <a:schemeClr val="accent6">
                    <a:lumMod val="75000"/>
                  </a:schemeClr>
                </a:solidFill>
              </a:rPr>
              <a:t>2D convolution block</a:t>
            </a:r>
          </a:p>
        </p:txBody>
      </p:sp>
      <p:sp>
        <p:nvSpPr>
          <p:cNvPr id="124" name="Rectangle 123">
            <a:extLst>
              <a:ext uri="{FF2B5EF4-FFF2-40B4-BE49-F238E27FC236}">
                <a16:creationId xmlns:a16="http://schemas.microsoft.com/office/drawing/2014/main" id="{55D41A8C-F2B7-47B7-96FD-372A38DBE5B3}"/>
              </a:ext>
            </a:extLst>
          </p:cNvPr>
          <p:cNvSpPr/>
          <p:nvPr/>
        </p:nvSpPr>
        <p:spPr>
          <a:xfrm rot="16200000">
            <a:off x="1922878" y="2931726"/>
            <a:ext cx="896214" cy="89997"/>
          </a:xfrm>
          <a:prstGeom prst="rect">
            <a:avLst/>
          </a:prstGeom>
          <a:solidFill>
            <a:srgbClr val="C9FFC9">
              <a:alpha val="69804"/>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700" dirty="0"/>
          </a:p>
        </p:txBody>
      </p:sp>
      <p:sp>
        <p:nvSpPr>
          <p:cNvPr id="125" name="Rectangle 124">
            <a:extLst>
              <a:ext uri="{FF2B5EF4-FFF2-40B4-BE49-F238E27FC236}">
                <a16:creationId xmlns:a16="http://schemas.microsoft.com/office/drawing/2014/main" id="{1B741057-61D3-4BD6-962B-9F55144E9E85}"/>
              </a:ext>
            </a:extLst>
          </p:cNvPr>
          <p:cNvSpPr/>
          <p:nvPr/>
        </p:nvSpPr>
        <p:spPr>
          <a:xfrm rot="16200000">
            <a:off x="1960545" y="2983687"/>
            <a:ext cx="896214" cy="89997"/>
          </a:xfrm>
          <a:prstGeom prst="rect">
            <a:avLst/>
          </a:prstGeom>
          <a:solidFill>
            <a:srgbClr val="C9FFC9">
              <a:alpha val="69804"/>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700" dirty="0"/>
          </a:p>
        </p:txBody>
      </p:sp>
      <p:sp>
        <p:nvSpPr>
          <p:cNvPr id="126" name="TextBox 125">
            <a:extLst>
              <a:ext uri="{FF2B5EF4-FFF2-40B4-BE49-F238E27FC236}">
                <a16:creationId xmlns:a16="http://schemas.microsoft.com/office/drawing/2014/main" id="{6C33237E-393E-4092-9337-2EC92CCEA774}"/>
              </a:ext>
            </a:extLst>
          </p:cNvPr>
          <p:cNvSpPr txBox="1"/>
          <p:nvPr/>
        </p:nvSpPr>
        <p:spPr>
          <a:xfrm>
            <a:off x="606545" y="3869355"/>
            <a:ext cx="6161427" cy="846386"/>
          </a:xfrm>
          <a:prstGeom prst="rect">
            <a:avLst/>
          </a:prstGeom>
          <a:noFill/>
        </p:spPr>
        <p:txBody>
          <a:bodyPr wrap="square">
            <a:spAutoFit/>
          </a:bodyPr>
          <a:lstStyle/>
          <a:p>
            <a:pPr marL="171450" indent="-171450">
              <a:spcBef>
                <a:spcPts val="600"/>
              </a:spcBef>
              <a:buFont typeface="Arial" panose="020B0604020202020204" pitchFamily="34" charset="0"/>
              <a:buChar char="•"/>
            </a:pPr>
            <a:r>
              <a:rPr lang="en-US" sz="1100" dirty="0"/>
              <a:t>The result is a purely empirical model, which does not rely on the plane-wave approximation of traditional beamforming</a:t>
            </a:r>
          </a:p>
          <a:p>
            <a:pPr marL="171450" indent="-171450">
              <a:spcBef>
                <a:spcPts val="600"/>
              </a:spcBef>
              <a:buFont typeface="Arial" panose="020B0604020202020204" pitchFamily="34" charset="0"/>
              <a:buChar char="•"/>
            </a:pPr>
            <a:r>
              <a:rPr lang="en-US" sz="1100" dirty="0"/>
              <a:t>We demonstrate the model by detecting and classifying repeating blasts from multiple mining sites in northern Fennoscandia</a:t>
            </a:r>
            <a:endParaRPr lang="en-GB" sz="1100" dirty="0"/>
          </a:p>
        </p:txBody>
      </p:sp>
      <p:sp>
        <p:nvSpPr>
          <p:cNvPr id="127" name="Rectangle 126">
            <a:extLst>
              <a:ext uri="{FF2B5EF4-FFF2-40B4-BE49-F238E27FC236}">
                <a16:creationId xmlns:a16="http://schemas.microsoft.com/office/drawing/2014/main" id="{A6F0928D-ECB0-48BC-9E28-4B733F8E262E}"/>
              </a:ext>
            </a:extLst>
          </p:cNvPr>
          <p:cNvSpPr/>
          <p:nvPr/>
        </p:nvSpPr>
        <p:spPr>
          <a:xfrm rot="16200000">
            <a:off x="4914327" y="2812961"/>
            <a:ext cx="896214" cy="307238"/>
          </a:xfrm>
          <a:prstGeom prst="rect">
            <a:avLst/>
          </a:prstGeom>
          <a:solidFill>
            <a:srgbClr val="C9FFC9">
              <a:alpha val="69804"/>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700" dirty="0"/>
          </a:p>
        </p:txBody>
      </p:sp>
      <p:sp>
        <p:nvSpPr>
          <p:cNvPr id="130" name="Rectangle 129">
            <a:extLst>
              <a:ext uri="{FF2B5EF4-FFF2-40B4-BE49-F238E27FC236}">
                <a16:creationId xmlns:a16="http://schemas.microsoft.com/office/drawing/2014/main" id="{71DDDCD1-9EE1-4A6D-8F99-1ED5FED60E6B}"/>
              </a:ext>
            </a:extLst>
          </p:cNvPr>
          <p:cNvSpPr/>
          <p:nvPr/>
        </p:nvSpPr>
        <p:spPr>
          <a:xfrm rot="16200000">
            <a:off x="4960153" y="2861584"/>
            <a:ext cx="896214" cy="307238"/>
          </a:xfrm>
          <a:prstGeom prst="rect">
            <a:avLst/>
          </a:prstGeom>
          <a:solidFill>
            <a:srgbClr val="C9FFC9">
              <a:alpha val="69804"/>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700" dirty="0"/>
          </a:p>
        </p:txBody>
      </p:sp>
      <p:sp>
        <p:nvSpPr>
          <p:cNvPr id="131" name="Rectangle 130">
            <a:extLst>
              <a:ext uri="{FF2B5EF4-FFF2-40B4-BE49-F238E27FC236}">
                <a16:creationId xmlns:a16="http://schemas.microsoft.com/office/drawing/2014/main" id="{B5C87252-C5BD-46A2-9C71-8AC6ACCCA79F}"/>
              </a:ext>
            </a:extLst>
          </p:cNvPr>
          <p:cNvSpPr/>
          <p:nvPr/>
        </p:nvSpPr>
        <p:spPr>
          <a:xfrm rot="16200000">
            <a:off x="5015836" y="2908088"/>
            <a:ext cx="896214" cy="307238"/>
          </a:xfrm>
          <a:prstGeom prst="rect">
            <a:avLst/>
          </a:prstGeom>
          <a:solidFill>
            <a:srgbClr val="C9FFC9">
              <a:alpha val="69804"/>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700" dirty="0"/>
          </a:p>
        </p:txBody>
      </p:sp>
      <p:sp>
        <p:nvSpPr>
          <p:cNvPr id="132" name="TextBox 131">
            <a:extLst>
              <a:ext uri="{FF2B5EF4-FFF2-40B4-BE49-F238E27FC236}">
                <a16:creationId xmlns:a16="http://schemas.microsoft.com/office/drawing/2014/main" id="{F1A7AE15-9901-4CAD-8BF3-DBDEA6E08A23}"/>
              </a:ext>
            </a:extLst>
          </p:cNvPr>
          <p:cNvSpPr txBox="1"/>
          <p:nvPr/>
        </p:nvSpPr>
        <p:spPr>
          <a:xfrm>
            <a:off x="3456938" y="3534274"/>
            <a:ext cx="1051661" cy="215444"/>
          </a:xfrm>
          <a:prstGeom prst="rect">
            <a:avLst/>
          </a:prstGeom>
          <a:noFill/>
        </p:spPr>
        <p:txBody>
          <a:bodyPr wrap="square" rtlCol="0">
            <a:spAutoFit/>
          </a:bodyPr>
          <a:lstStyle/>
          <a:p>
            <a:r>
              <a:rPr lang="en-GB" sz="800" i="1" dirty="0">
                <a:solidFill>
                  <a:schemeClr val="accent5">
                    <a:lumMod val="75000"/>
                  </a:schemeClr>
                </a:solidFill>
              </a:rPr>
              <a:t>Concatenation</a:t>
            </a:r>
          </a:p>
        </p:txBody>
      </p:sp>
      <p:sp>
        <p:nvSpPr>
          <p:cNvPr id="133" name="TextBox 132">
            <a:extLst>
              <a:ext uri="{FF2B5EF4-FFF2-40B4-BE49-F238E27FC236}">
                <a16:creationId xmlns:a16="http://schemas.microsoft.com/office/drawing/2014/main" id="{5B97C9C2-E917-45E6-9065-ACDD892625F7}"/>
              </a:ext>
            </a:extLst>
          </p:cNvPr>
          <p:cNvSpPr txBox="1"/>
          <p:nvPr/>
        </p:nvSpPr>
        <p:spPr>
          <a:xfrm>
            <a:off x="5585345" y="2347896"/>
            <a:ext cx="1182628" cy="215444"/>
          </a:xfrm>
          <a:prstGeom prst="rect">
            <a:avLst/>
          </a:prstGeom>
          <a:noFill/>
        </p:spPr>
        <p:txBody>
          <a:bodyPr wrap="square" rtlCol="0">
            <a:spAutoFit/>
          </a:bodyPr>
          <a:lstStyle/>
          <a:p>
            <a:r>
              <a:rPr lang="en-GB" sz="800" i="1" dirty="0">
                <a:solidFill>
                  <a:srgbClr val="002060"/>
                </a:solidFill>
              </a:rPr>
              <a:t>Classification</a:t>
            </a:r>
          </a:p>
        </p:txBody>
      </p:sp>
      <p:pic>
        <p:nvPicPr>
          <p:cNvPr id="134" name="Picture 133">
            <a:extLst>
              <a:ext uri="{FF2B5EF4-FFF2-40B4-BE49-F238E27FC236}">
                <a16:creationId xmlns:a16="http://schemas.microsoft.com/office/drawing/2014/main" id="{A862C573-1AF2-456C-9656-E315A63DB52D}"/>
              </a:ext>
            </a:extLst>
          </p:cNvPr>
          <p:cNvPicPr>
            <a:picLocks noChangeAspect="1"/>
          </p:cNvPicPr>
          <p:nvPr/>
        </p:nvPicPr>
        <p:blipFill rotWithShape="1">
          <a:blip r:embed="rId5"/>
          <a:srcRect l="6843" t="17143" r="7625" b="9885"/>
          <a:stretch/>
        </p:blipFill>
        <p:spPr>
          <a:xfrm>
            <a:off x="7576030" y="1033402"/>
            <a:ext cx="1445917" cy="958544"/>
          </a:xfrm>
          <a:prstGeom prst="rect">
            <a:avLst/>
          </a:prstGeom>
        </p:spPr>
      </p:pic>
      <p:pic>
        <p:nvPicPr>
          <p:cNvPr id="135" name="Picture 134">
            <a:extLst>
              <a:ext uri="{FF2B5EF4-FFF2-40B4-BE49-F238E27FC236}">
                <a16:creationId xmlns:a16="http://schemas.microsoft.com/office/drawing/2014/main" id="{A3BC45CC-C3C7-4A55-97D3-2C1E1F6337D0}"/>
              </a:ext>
            </a:extLst>
          </p:cNvPr>
          <p:cNvPicPr>
            <a:picLocks noChangeAspect="1"/>
          </p:cNvPicPr>
          <p:nvPr/>
        </p:nvPicPr>
        <p:blipFill rotWithShape="1">
          <a:blip r:embed="rId6"/>
          <a:srcRect t="13116" r="5534"/>
          <a:stretch/>
        </p:blipFill>
        <p:spPr>
          <a:xfrm>
            <a:off x="6985755" y="2165675"/>
            <a:ext cx="1969048" cy="1312328"/>
          </a:xfrm>
          <a:prstGeom prst="rect">
            <a:avLst/>
          </a:prstGeom>
          <a:ln>
            <a:solidFill>
              <a:schemeClr val="tx1"/>
            </a:solidFill>
          </a:ln>
        </p:spPr>
      </p:pic>
      <p:sp>
        <p:nvSpPr>
          <p:cNvPr id="136" name="Star: 5 Points 135">
            <a:extLst>
              <a:ext uri="{FF2B5EF4-FFF2-40B4-BE49-F238E27FC236}">
                <a16:creationId xmlns:a16="http://schemas.microsoft.com/office/drawing/2014/main" id="{2EAFD8E7-22E0-420F-B54F-AC13A08B6EDF}"/>
              </a:ext>
            </a:extLst>
          </p:cNvPr>
          <p:cNvSpPr/>
          <p:nvPr/>
        </p:nvSpPr>
        <p:spPr>
          <a:xfrm>
            <a:off x="7340013" y="2891003"/>
            <a:ext cx="94593" cy="94593"/>
          </a:xfrm>
          <a:prstGeom prst="star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Star: 5 Points 136">
            <a:extLst>
              <a:ext uri="{FF2B5EF4-FFF2-40B4-BE49-F238E27FC236}">
                <a16:creationId xmlns:a16="http://schemas.microsoft.com/office/drawing/2014/main" id="{C0A9E628-C900-46B8-A71C-FAB7B69021B7}"/>
              </a:ext>
            </a:extLst>
          </p:cNvPr>
          <p:cNvSpPr/>
          <p:nvPr/>
        </p:nvSpPr>
        <p:spPr>
          <a:xfrm>
            <a:off x="8000721" y="2977003"/>
            <a:ext cx="94593" cy="94593"/>
          </a:xfrm>
          <a:prstGeom prst="star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Star: 5 Points 137">
            <a:extLst>
              <a:ext uri="{FF2B5EF4-FFF2-40B4-BE49-F238E27FC236}">
                <a16:creationId xmlns:a16="http://schemas.microsoft.com/office/drawing/2014/main" id="{1F7B8A79-B9A1-44B2-B4CC-E014774EBA42}"/>
              </a:ext>
            </a:extLst>
          </p:cNvPr>
          <p:cNvSpPr/>
          <p:nvPr/>
        </p:nvSpPr>
        <p:spPr>
          <a:xfrm>
            <a:off x="7850095" y="2877647"/>
            <a:ext cx="94593" cy="94593"/>
          </a:xfrm>
          <a:prstGeom prst="star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Star: 5 Points 138">
            <a:extLst>
              <a:ext uri="{FF2B5EF4-FFF2-40B4-BE49-F238E27FC236}">
                <a16:creationId xmlns:a16="http://schemas.microsoft.com/office/drawing/2014/main" id="{33737242-C2A0-4F7E-975B-459833C25F5D}"/>
              </a:ext>
            </a:extLst>
          </p:cNvPr>
          <p:cNvSpPr/>
          <p:nvPr/>
        </p:nvSpPr>
        <p:spPr>
          <a:xfrm>
            <a:off x="8387546" y="2472760"/>
            <a:ext cx="94593" cy="94593"/>
          </a:xfrm>
          <a:prstGeom prst="star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Star: 5 Points 139">
            <a:extLst>
              <a:ext uri="{FF2B5EF4-FFF2-40B4-BE49-F238E27FC236}">
                <a16:creationId xmlns:a16="http://schemas.microsoft.com/office/drawing/2014/main" id="{28B6571C-BAF5-43D4-BA39-A6FF5FAA54C4}"/>
              </a:ext>
            </a:extLst>
          </p:cNvPr>
          <p:cNvSpPr/>
          <p:nvPr/>
        </p:nvSpPr>
        <p:spPr>
          <a:xfrm>
            <a:off x="8709044" y="2938299"/>
            <a:ext cx="94593" cy="94593"/>
          </a:xfrm>
          <a:prstGeom prst="star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a:extLst>
              <a:ext uri="{FF2B5EF4-FFF2-40B4-BE49-F238E27FC236}">
                <a16:creationId xmlns:a16="http://schemas.microsoft.com/office/drawing/2014/main" id="{DF2C8A13-FA34-44DA-BCFC-E0BAE25E9B31}"/>
              </a:ext>
            </a:extLst>
          </p:cNvPr>
          <p:cNvSpPr/>
          <p:nvPr/>
        </p:nvSpPr>
        <p:spPr>
          <a:xfrm>
            <a:off x="7867944" y="2473540"/>
            <a:ext cx="97202" cy="97202"/>
          </a:xfrm>
          <a:prstGeom prst="ellipse">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TextBox 141">
            <a:extLst>
              <a:ext uri="{FF2B5EF4-FFF2-40B4-BE49-F238E27FC236}">
                <a16:creationId xmlns:a16="http://schemas.microsoft.com/office/drawing/2014/main" id="{8BBA9E1A-7899-41A8-B4C2-53AC4873A8FE}"/>
              </a:ext>
            </a:extLst>
          </p:cNvPr>
          <p:cNvSpPr txBox="1"/>
          <p:nvPr/>
        </p:nvSpPr>
        <p:spPr>
          <a:xfrm>
            <a:off x="7442028" y="2397718"/>
            <a:ext cx="510076" cy="230832"/>
          </a:xfrm>
          <a:prstGeom prst="rect">
            <a:avLst/>
          </a:prstGeom>
          <a:noFill/>
        </p:spPr>
        <p:txBody>
          <a:bodyPr wrap="square" rtlCol="0">
            <a:spAutoFit/>
          </a:bodyPr>
          <a:lstStyle/>
          <a:p>
            <a:r>
              <a:rPr lang="en-GB" sz="900" i="1" dirty="0"/>
              <a:t>ARCES </a:t>
            </a:r>
          </a:p>
        </p:txBody>
      </p:sp>
      <p:sp>
        <p:nvSpPr>
          <p:cNvPr id="143" name="Rectangle 142">
            <a:extLst>
              <a:ext uri="{FF2B5EF4-FFF2-40B4-BE49-F238E27FC236}">
                <a16:creationId xmlns:a16="http://schemas.microsoft.com/office/drawing/2014/main" id="{06350C1F-B176-4144-8680-35738CC6C3BD}"/>
              </a:ext>
            </a:extLst>
          </p:cNvPr>
          <p:cNvSpPr/>
          <p:nvPr/>
        </p:nvSpPr>
        <p:spPr>
          <a:xfrm>
            <a:off x="8348349" y="1121920"/>
            <a:ext cx="231883" cy="1770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4" name="Straight Connector 143">
            <a:extLst>
              <a:ext uri="{FF2B5EF4-FFF2-40B4-BE49-F238E27FC236}">
                <a16:creationId xmlns:a16="http://schemas.microsoft.com/office/drawing/2014/main" id="{31B81D83-706D-4818-8FE2-B5851A251B31}"/>
              </a:ext>
            </a:extLst>
          </p:cNvPr>
          <p:cNvCxnSpPr>
            <a:cxnSpLocks/>
          </p:cNvCxnSpPr>
          <p:nvPr/>
        </p:nvCxnSpPr>
        <p:spPr>
          <a:xfrm flipH="1">
            <a:off x="6978150" y="1119449"/>
            <a:ext cx="1371716" cy="1040639"/>
          </a:xfrm>
          <a:prstGeom prst="line">
            <a:avLst/>
          </a:prstGeom>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3D8A3B29-760C-4F35-BA34-14B88D602ADC}"/>
              </a:ext>
            </a:extLst>
          </p:cNvPr>
          <p:cNvCxnSpPr>
            <a:cxnSpLocks/>
          </p:cNvCxnSpPr>
          <p:nvPr/>
        </p:nvCxnSpPr>
        <p:spPr>
          <a:xfrm>
            <a:off x="8582973" y="1121920"/>
            <a:ext cx="371830" cy="1043754"/>
          </a:xfrm>
          <a:prstGeom prst="line">
            <a:avLst/>
          </a:prstGeom>
        </p:spPr>
        <p:style>
          <a:lnRef idx="1">
            <a:schemeClr val="dk1"/>
          </a:lnRef>
          <a:fillRef idx="0">
            <a:schemeClr val="dk1"/>
          </a:fillRef>
          <a:effectRef idx="0">
            <a:schemeClr val="dk1"/>
          </a:effectRef>
          <a:fontRef idx="minor">
            <a:schemeClr val="tx1"/>
          </a:fontRef>
        </p:style>
      </p:cxnSp>
      <p:pic>
        <p:nvPicPr>
          <p:cNvPr id="162" name="Picture 161" descr="A picture containing text, sky&#10;&#10;Description automatically generated">
            <a:extLst>
              <a:ext uri="{FF2B5EF4-FFF2-40B4-BE49-F238E27FC236}">
                <a16:creationId xmlns:a16="http://schemas.microsoft.com/office/drawing/2014/main" id="{59714C9E-B2F5-4566-A361-D06BA7C666AF}"/>
              </a:ext>
            </a:extLst>
          </p:cNvPr>
          <p:cNvPicPr>
            <a:picLocks noChangeAspect="1"/>
          </p:cNvPicPr>
          <p:nvPr/>
        </p:nvPicPr>
        <p:blipFill>
          <a:blip r:embed="rId7"/>
          <a:stretch>
            <a:fillRect/>
          </a:stretch>
        </p:blipFill>
        <p:spPr>
          <a:xfrm>
            <a:off x="7967369" y="4558832"/>
            <a:ext cx="995039" cy="186350"/>
          </a:xfrm>
          <a:prstGeom prst="rect">
            <a:avLst/>
          </a:prstGeom>
        </p:spPr>
      </p:pic>
    </p:spTree>
    <p:extLst>
      <p:ext uri="{BB962C8B-B14F-4D97-AF65-F5344CB8AC3E}">
        <p14:creationId xmlns:p14="http://schemas.microsoft.com/office/powerpoint/2010/main" val="2441922915"/>
      </p:ext>
    </p:extLst>
  </p:cSld>
  <p:clrMapOvr>
    <a:masterClrMapping/>
  </p:clrMapOvr>
  <mc:AlternateContent xmlns:mc="http://schemas.openxmlformats.org/markup-compatibility/2006" xmlns:p14="http://schemas.microsoft.com/office/powerpoint/2010/main">
    <mc:Choice Requires="p14">
      <p:transition spd="slow" p14:dur="2000" advTm="111928"/>
    </mc:Choice>
    <mc:Fallback xmlns="">
      <p:transition spd="slow" advTm="111928"/>
    </mc:Fallback>
  </mc:AlternateContent>
  <p:extLst>
    <p:ext uri="{3A86A75C-4F4B-4683-9AE1-C65F6400EC91}">
      <p14:laserTraceLst xmlns:p14="http://schemas.microsoft.com/office/powerpoint/2010/main">
        <p14:tracePtLst>
          <p14:tracePt t="19804" x="7259638" y="6350"/>
          <p14:tracePt t="19813" x="7283450" y="17463"/>
          <p14:tracePt t="19825" x="7302500" y="23813"/>
          <p14:tracePt t="19836" x="7319963" y="30163"/>
          <p14:tracePt t="19846" x="7332663" y="36513"/>
          <p14:tracePt t="19859" x="7350125" y="47625"/>
          <p14:tracePt t="19869" x="7380288" y="53975"/>
          <p14:tracePt t="19882" x="7410450" y="60325"/>
          <p14:tracePt t="19893" x="7439025" y="65088"/>
          <p14:tracePt t="19902" x="7481888" y="77788"/>
          <p14:tracePt t="19914" x="7512050" y="77788"/>
          <p14:tracePt t="19928" x="7523163" y="77788"/>
          <p14:tracePt t="19936" x="7535863" y="77788"/>
          <p14:tracePt t="19948" x="7535863" y="71438"/>
          <p14:tracePt t="19959" x="7535863" y="65088"/>
          <p14:tracePt t="19971" x="7529513" y="47625"/>
          <p14:tracePt t="19981" x="7512050" y="17463"/>
          <p14:tracePt t="56072" x="6727825" y="125413"/>
          <p14:tracePt t="56083" x="6740525" y="192088"/>
          <p14:tracePt t="56094" x="6751638" y="269875"/>
          <p14:tracePt t="56106" x="6757988" y="347663"/>
          <p14:tracePt t="56116" x="6781800" y="430213"/>
          <p14:tracePt t="56128" x="6799263" y="520700"/>
          <p14:tracePt t="56139" x="6818313" y="622300"/>
          <p14:tracePt t="56152" x="6842125" y="765175"/>
          <p14:tracePt t="56165" x="6853238" y="866775"/>
          <p14:tracePt t="56173" x="6865938" y="987425"/>
          <p14:tracePt t="56184" x="6870700" y="1089025"/>
          <p14:tracePt t="56195" x="6883400" y="1177925"/>
          <p14:tracePt t="56209" x="6896100" y="1255713"/>
          <p14:tracePt t="56222" x="6900863" y="1333500"/>
          <p14:tracePt t="56229" x="6913563" y="1423988"/>
          <p14:tracePt t="56240" x="6931025" y="1506538"/>
          <p14:tracePt t="56256" x="6943725" y="1597025"/>
          <p14:tracePt t="56264" x="6954838" y="1674813"/>
          <p14:tracePt t="56276" x="6961188" y="1752600"/>
          <p14:tracePt t="56290" x="6961188" y="1817688"/>
          <p14:tracePt t="56296" x="6961188" y="1890713"/>
          <p14:tracePt t="56308" x="6948488" y="1973263"/>
          <p14:tracePt t="56322" x="6931025" y="2039938"/>
          <p14:tracePt t="56330" x="6900863" y="2105025"/>
          <p14:tracePt t="56341" x="6859588" y="2176463"/>
          <p14:tracePt t="56358" x="6829425" y="2243138"/>
          <p14:tracePt t="56364" x="6799263" y="2314575"/>
          <p14:tracePt t="56375" x="6781800" y="2355850"/>
          <p14:tracePt t="56388" x="6757988" y="2409825"/>
          <p14:tracePt t="56397" x="6716713" y="2493963"/>
          <p14:tracePt t="56409" x="6673850" y="2554288"/>
          <p14:tracePt t="56422" x="6626225" y="2632075"/>
          <p14:tracePt t="56433" x="6572250" y="2703513"/>
          <p14:tracePt t="56442" x="6524625" y="2774950"/>
          <p14:tracePt t="56455" x="6470650" y="2859088"/>
          <p14:tracePt t="56465" x="6423025" y="2936875"/>
          <p14:tracePt t="56481" x="6381750" y="3008313"/>
          <p14:tracePt t="56490" x="6332538" y="3092450"/>
          <p14:tracePt t="56499" x="6280150" y="3163888"/>
          <p14:tracePt t="56510" x="6219825" y="3228975"/>
          <p14:tracePt t="56523" x="6159500" y="3302000"/>
          <p14:tracePt t="56532" x="6111875" y="3349625"/>
          <p14:tracePt t="56543" x="6051550" y="3397250"/>
          <p14:tracePt t="56556" x="5997575" y="3438525"/>
          <p14:tracePt t="56566" x="5938838" y="3475038"/>
          <p14:tracePt t="56579" x="5884863" y="3492500"/>
          <p14:tracePt t="56590" x="5818188" y="3505200"/>
          <p14:tracePt t="56600" x="5753100" y="3509963"/>
          <p14:tracePt t="56611" x="5664200" y="3509963"/>
          <p14:tracePt t="56625" x="5573713" y="3522663"/>
          <p14:tracePt t="56860" x="5573713" y="3529013"/>
          <p14:tracePt t="56870" x="5591175" y="3540125"/>
          <p14:tracePt t="56882" x="5573713" y="3535363"/>
          <p14:tracePt t="56892" x="5543550" y="3529013"/>
          <p14:tracePt t="56906" x="5513388" y="3522663"/>
          <p14:tracePt t="56920" x="5489575" y="3522663"/>
          <p14:tracePt t="56928" x="5472113" y="3522663"/>
          <p14:tracePt t="56939" x="5448300" y="3529013"/>
          <p14:tracePt t="56950" x="5430838" y="3535363"/>
          <p14:tracePt t="56961" x="5400675" y="3540125"/>
          <p14:tracePt t="56972" x="5357813" y="3559175"/>
          <p14:tracePt t="56985" x="5303838" y="3576638"/>
          <p14:tracePt t="56997" x="5245100" y="3594100"/>
          <p14:tracePt t="57005" x="5191125" y="3606800"/>
          <p14:tracePt t="57018" x="5137150" y="3613150"/>
          <p14:tracePt t="57027" x="5072063" y="3636963"/>
          <p14:tracePt t="57043" x="5018088" y="3641725"/>
          <p14:tracePt t="57050" x="4964113" y="3654425"/>
          <p14:tracePt t="57061" x="4910138" y="3660775"/>
          <p14:tracePt t="57075" x="4856163" y="3671888"/>
          <p14:tracePt t="57085" x="4791075" y="3671888"/>
          <p14:tracePt t="57095" x="4730750" y="3671888"/>
          <p14:tracePt t="57109" x="4676775" y="3678238"/>
          <p14:tracePt t="57122" x="4635500" y="3690938"/>
          <p14:tracePt t="57128" x="4605338" y="3695700"/>
          <p14:tracePt t="57140" x="4575175" y="3702050"/>
          <p14:tracePt t="57155" x="4533900" y="3702050"/>
          <p14:tracePt t="57163" x="4491038" y="3702050"/>
          <p14:tracePt t="57174" x="4449763" y="3690938"/>
          <p14:tracePt t="57187" x="4383088" y="3671888"/>
          <p14:tracePt t="57197" x="4352925" y="3654425"/>
          <p14:tracePt t="57209" x="4311650" y="3648075"/>
          <p14:tracePt t="57223" x="4270375" y="3641725"/>
          <p14:tracePt t="57231" x="4227513" y="3624263"/>
          <p14:tracePt t="57241" x="4186238" y="3606800"/>
          <p14:tracePt t="57256" x="4149725" y="3587750"/>
          <p14:tracePt t="57264" x="4121150" y="3576638"/>
          <p14:tracePt t="57275" x="4084638" y="3546475"/>
          <p14:tracePt t="57290" x="4043363" y="3522663"/>
          <p14:tracePt t="57298" x="4006850" y="3498850"/>
          <p14:tracePt t="57310" x="3976688" y="3475038"/>
          <p14:tracePt t="57321" x="3965575" y="3457575"/>
          <p14:tracePt t="57332" x="3946525" y="3438525"/>
          <p14:tracePt t="57343" x="3941763" y="3414713"/>
          <p14:tracePt t="57355" x="3922713" y="3384550"/>
          <p14:tracePt t="57365" x="3911600" y="3355975"/>
          <p14:tracePt t="57378" x="3892550" y="3325813"/>
          <p14:tracePt t="57389" x="3875088" y="3278188"/>
          <p14:tracePt t="57399" x="3857625" y="3235325"/>
          <p14:tracePt t="57411" x="3844925" y="3194050"/>
          <p14:tracePt t="57422" x="3833813" y="3140075"/>
          <p14:tracePt t="57434" x="3833813" y="3086100"/>
          <p14:tracePt t="57444" x="3833813" y="3044825"/>
          <p14:tracePt t="57458" x="3844925" y="3014663"/>
          <p14:tracePt t="57468" x="3851275" y="2995613"/>
          <p14:tracePt t="57483" x="3851275" y="2971800"/>
          <p14:tracePt t="57490" x="3857625" y="2943225"/>
          <p14:tracePt t="57501" x="3863975" y="2913063"/>
          <p14:tracePt t="57512" x="3875088" y="2889250"/>
          <p14:tracePt t="57523" x="3887788" y="2852738"/>
          <p14:tracePt t="57544" x="3922713" y="2816225"/>
          <p14:tracePt t="57546" x="3946525" y="2774950"/>
          <p14:tracePt t="57557" x="3983038" y="2738438"/>
          <p14:tracePt t="57573" x="4006850" y="2720975"/>
          <p14:tracePt t="57578" x="4030663" y="2697163"/>
          <p14:tracePt t="57593" x="4043363" y="2673350"/>
          <p14:tracePt t="57605" x="4067175" y="2662238"/>
          <p14:tracePt t="57614" x="4084638" y="2643188"/>
          <p14:tracePt t="57627" x="4108450" y="2636838"/>
          <p14:tracePt t="57638" x="4138613" y="2632075"/>
          <p14:tracePt t="57646" x="4156075" y="2625725"/>
          <p14:tracePt t="57660" x="4186238" y="2619375"/>
          <p14:tracePt t="57672" x="4210050" y="2608263"/>
          <p14:tracePt t="57680" x="4233863" y="2601913"/>
          <p14:tracePt t="57691" x="4264025" y="2595563"/>
          <p14:tracePt t="57705" x="4305300" y="2589213"/>
          <p14:tracePt t="57714" x="4335463" y="2578100"/>
          <p14:tracePt t="57731" x="4378325" y="2578100"/>
          <p14:tracePt t="57738" x="4413250" y="2578100"/>
          <p14:tracePt t="57747" x="4456113" y="2584450"/>
          <p14:tracePt t="57761" x="4484688" y="2589213"/>
          <p14:tracePt t="57772" x="4514850" y="2589213"/>
          <p14:tracePt t="57782" x="4527550" y="2595563"/>
          <p14:tracePt t="57792" x="4545013" y="2601913"/>
          <p14:tracePt t="57805" x="4557713" y="2608263"/>
          <p14:tracePt t="57815" x="4538663" y="2613025"/>
          <p14:tracePt t="57826" x="4557713" y="2632075"/>
          <p14:tracePt t="57839" x="4586288" y="2636838"/>
          <p14:tracePt t="57851" x="4605338" y="2643188"/>
          <p14:tracePt t="57862" x="4616450" y="2649538"/>
          <p14:tracePt t="57872" x="4635500" y="2655888"/>
          <p14:tracePt t="57886" x="4646613" y="2667000"/>
          <p14:tracePt t="57897" x="4659313" y="2679700"/>
          <p14:tracePt t="57906" x="4670425" y="2690813"/>
          <p14:tracePt t="57918" x="4694238" y="2714625"/>
          <p14:tracePt t="57929" x="4730750" y="2738438"/>
          <p14:tracePt t="57939" x="4760913" y="2774950"/>
          <p14:tracePt t="57954" x="4795838" y="2805113"/>
          <p14:tracePt t="57962" x="4843463" y="2846388"/>
          <p14:tracePt t="57980" x="4879975" y="2876550"/>
          <p14:tracePt t="57986" x="4910138" y="2906713"/>
          <p14:tracePt t="57996" x="4940300" y="2919413"/>
          <p14:tracePt t="58010" x="4964113" y="2936875"/>
          <p14:tracePt t="58022" x="4987925" y="2947988"/>
          <p14:tracePt t="58029" x="5018088" y="2971800"/>
          <p14:tracePt t="58045" x="5053013" y="3008313"/>
          <p14:tracePt t="58056" x="5083175" y="3044825"/>
          <p14:tracePt t="58062" x="5119688" y="3073400"/>
          <p14:tracePt t="58074" x="5143500" y="3109913"/>
          <p14:tracePt t="58090" x="5160963" y="3127375"/>
          <p14:tracePt t="58096" x="5173663" y="3146425"/>
          <p14:tracePt t="58110" x="5178425" y="3157538"/>
          <p14:tracePt t="58120" x="5184775" y="3170238"/>
          <p14:tracePt t="58130" x="5191125" y="3194050"/>
          <p14:tracePt t="58142" x="5202238" y="3211513"/>
          <p14:tracePt t="58154" x="5208588" y="3235325"/>
          <p14:tracePt t="58167" x="5214938" y="3252788"/>
          <p14:tracePt t="58179" x="5214938" y="3265488"/>
          <p14:tracePt t="58188" x="5214938" y="3278188"/>
          <p14:tracePt t="58197" x="5214938" y="3289300"/>
          <p14:tracePt t="58211" x="5208588" y="3306763"/>
          <p14:tracePt t="58222" x="5202238" y="3319463"/>
          <p14:tracePt t="58232" x="5197475" y="3330575"/>
          <p14:tracePt t="58243" x="5197475" y="3343275"/>
          <p14:tracePt t="58255" x="5184775" y="3355975"/>
          <p14:tracePt t="58265" x="5178425" y="3367088"/>
          <p14:tracePt t="58277" x="5173663" y="3390900"/>
          <p14:tracePt t="58292" x="5167313" y="3408363"/>
          <p14:tracePt t="58310" x="5154613" y="3457575"/>
          <p14:tracePt t="58323" x="5149850" y="3475038"/>
          <p14:tracePt t="58333" x="5137150" y="3498850"/>
          <p14:tracePt t="58345" x="5130800" y="3509963"/>
          <p14:tracePt t="58355" x="5124450" y="3529013"/>
          <p14:tracePt t="58366" x="5113338" y="3546475"/>
          <p14:tracePt t="58382" x="5106988" y="3559175"/>
          <p14:tracePt t="58392" x="5095875" y="3563938"/>
          <p14:tracePt t="58401" x="5076825" y="3570288"/>
          <p14:tracePt t="58411" x="5065713" y="3576638"/>
          <p14:tracePt t="58423" x="5046663" y="3582988"/>
          <p14:tracePt t="58437" x="5022850" y="3587750"/>
          <p14:tracePt t="58445" x="5018088" y="3594100"/>
          <p14:tracePt t="58457" x="5005388" y="3600450"/>
          <p14:tracePt t="58476" x="4994275" y="3606800"/>
          <p14:tracePt t="58488" x="4975225" y="3617913"/>
          <p14:tracePt t="58493" x="4951413" y="3624263"/>
          <p14:tracePt t="58506" x="4927600" y="3630613"/>
          <p14:tracePt t="58513" x="4910138" y="3630613"/>
          <p14:tracePt t="58525" x="4892675" y="3630613"/>
          <p14:tracePt t="58537" x="4867275" y="3630613"/>
          <p14:tracePt t="58546" x="4849813" y="3630613"/>
          <p14:tracePt t="58559" x="4826000" y="3630613"/>
          <p14:tracePt t="58572" x="4808538" y="3630613"/>
          <p14:tracePt t="58583" x="4784725" y="3624263"/>
          <p14:tracePt t="58591" x="4765675" y="3613150"/>
          <p14:tracePt t="58603" x="4741863" y="3606800"/>
          <p14:tracePt t="58614" x="4724400" y="3606800"/>
          <p14:tracePt t="58625" x="4706938" y="3606800"/>
          <p14:tracePt t="58638" x="4687888" y="3600450"/>
          <p14:tracePt t="58649" x="4670425" y="3594100"/>
          <p14:tracePt t="58660" x="4646613" y="3587750"/>
          <p14:tracePt t="58671" x="4629150" y="3582988"/>
          <p14:tracePt t="58682" x="4605338" y="3570288"/>
          <p14:tracePt t="58694" x="4586288" y="3563938"/>
          <p14:tracePt t="58707" x="4562475" y="3559175"/>
          <p14:tracePt t="58715" x="4551363" y="3546475"/>
          <p14:tracePt t="58729" x="4521200" y="3540125"/>
          <p14:tracePt t="58739" x="4491038" y="3522663"/>
          <p14:tracePt t="58749" x="4467225" y="3505200"/>
          <p14:tracePt t="58760" x="4449763" y="3492500"/>
          <p14:tracePt t="58772" x="4425950" y="3481388"/>
          <p14:tracePt t="58786" x="4402138" y="3462338"/>
          <p14:tracePt t="58796" x="4383088" y="3457575"/>
          <p14:tracePt t="58805" x="4371975" y="3451225"/>
          <p14:tracePt t="58816" x="4348163" y="3444875"/>
          <p14:tracePt t="58827" x="4335463" y="3438525"/>
          <p14:tracePt t="58842" x="4311650" y="3421063"/>
          <p14:tracePt t="58855" x="4294188" y="3408363"/>
          <p14:tracePt t="58861" x="4276725" y="3384550"/>
          <p14:tracePt t="58873" x="4270375" y="3373438"/>
          <p14:tracePt t="58887" x="4257675" y="3355975"/>
          <p14:tracePt t="58895" x="4246563" y="3330575"/>
          <p14:tracePt t="58908" x="4222750" y="3306763"/>
          <p14:tracePt t="58922" x="4198938" y="3278188"/>
          <p14:tracePt t="58929" x="4173538" y="3252788"/>
          <p14:tracePt t="58940" x="4149725" y="3228975"/>
          <p14:tracePt t="58954" x="4138613" y="3217863"/>
          <p14:tracePt t="58962" x="4125913" y="3205163"/>
          <p14:tracePt t="58979" x="4121150" y="3194050"/>
          <p14:tracePt t="58989" x="4114800" y="3187700"/>
          <p14:tracePt t="58996" x="4108450" y="3176588"/>
          <p14:tracePt t="59009" x="4108450" y="3163888"/>
          <p14:tracePt t="59021" x="4102100" y="3151188"/>
          <p14:tracePt t="59030" x="4097338" y="3133725"/>
          <p14:tracePt t="59043" x="4084638" y="3116263"/>
          <p14:tracePt t="59055" x="4084638" y="3092450"/>
          <p14:tracePt t="59063" x="4090988" y="3073400"/>
          <p14:tracePt t="59076" x="4097338" y="3049588"/>
          <p14:tracePt t="59087" x="4102100" y="3038475"/>
          <p14:tracePt t="59098" x="4108450" y="3021013"/>
          <p14:tracePt t="59109" x="4108450" y="2995613"/>
          <p14:tracePt t="59121" x="4108450" y="2967038"/>
          <p14:tracePt t="59131" x="4108450" y="2943225"/>
          <p14:tracePt t="59145" x="4114800" y="2913063"/>
          <p14:tracePt t="59155" x="4121150" y="2882900"/>
          <p14:tracePt t="59165" x="4132263" y="2852738"/>
          <p14:tracePt t="59177" x="4144963" y="2841625"/>
          <p14:tracePt t="59188" x="4156075" y="2822575"/>
          <p14:tracePt t="59199" x="4173538" y="2811463"/>
          <p14:tracePt t="59210" x="4192588" y="2798763"/>
          <p14:tracePt t="59229" x="4216400" y="2774950"/>
          <p14:tracePt t="59240" x="4227513" y="2751138"/>
          <p14:tracePt t="59244" x="4251325" y="2720975"/>
          <p14:tracePt t="59256" x="4287838" y="2697163"/>
          <p14:tracePt t="59266" x="4300538" y="2690813"/>
          <p14:tracePt t="59277" x="4318000" y="2673350"/>
          <p14:tracePt t="59292" x="4348163" y="2667000"/>
          <p14:tracePt t="59306" x="4352925" y="2667000"/>
          <p14:tracePt t="59312" x="4371975" y="2662238"/>
          <p14:tracePt t="59323" x="4395788" y="2655888"/>
          <p14:tracePt t="59337" x="4413250" y="2643188"/>
          <p14:tracePt t="59345" x="4437063" y="2632075"/>
          <p14:tracePt t="59356" x="4460875" y="2619375"/>
          <p14:tracePt t="59372" x="4473575" y="2613025"/>
          <p14:tracePt t="59379" x="4491038" y="2608263"/>
          <p14:tracePt t="59390" x="4514850" y="2601913"/>
          <p14:tracePt t="59404" x="4533900" y="2589213"/>
          <p14:tracePt t="59413" x="4562475" y="2584450"/>
          <p14:tracePt t="59424" x="4592638" y="2578100"/>
          <p14:tracePt t="59438" x="4622800" y="2571750"/>
          <p14:tracePt t="59446" x="4652963" y="2565400"/>
          <p14:tracePt t="59458" x="4676775" y="2554288"/>
          <p14:tracePt t="59470" x="4694238" y="2554288"/>
          <p14:tracePt t="59480" x="4713288" y="2554288"/>
          <p14:tracePt t="59493" x="4737100" y="2554288"/>
          <p14:tracePt t="59504" x="4754563" y="2559050"/>
          <p14:tracePt t="59514" x="4778375" y="2565400"/>
          <p14:tracePt t="59525" x="4795838" y="2578100"/>
          <p14:tracePt t="59537" x="4819650" y="2589213"/>
          <p14:tracePt t="59547" x="4832350" y="2608263"/>
          <p14:tracePt t="59559" x="4849813" y="2613025"/>
          <p14:tracePt t="59571" x="4862513" y="2625725"/>
          <p14:tracePt t="59584" x="4867275" y="2632075"/>
          <p14:tracePt t="59592" x="4873625" y="2643188"/>
          <p14:tracePt t="59605" x="4879975" y="2655888"/>
          <p14:tracePt t="59616" x="4892675" y="2679700"/>
          <p14:tracePt t="59626" x="4910138" y="2709863"/>
          <p14:tracePt t="59639" x="4921250" y="2738438"/>
          <p14:tracePt t="59650" x="4940300" y="2768600"/>
          <p14:tracePt t="59660" x="4945063" y="2792413"/>
          <p14:tracePt t="59673" x="4945063" y="2811463"/>
          <p14:tracePt t="59683" x="4945063" y="2822575"/>
          <p14:tracePt t="59695" x="4945063" y="2841625"/>
          <p14:tracePt t="59705" x="4940300" y="2859088"/>
          <p14:tracePt t="59718" x="4933950" y="2882900"/>
          <p14:tracePt t="59730" x="4933950" y="2900363"/>
          <p14:tracePt t="59741" x="4927600" y="2924175"/>
          <p14:tracePt t="59755" x="4927600" y="2943225"/>
          <p14:tracePt t="59762" x="4916488" y="2967038"/>
          <p14:tracePt t="59776" x="4910138" y="2978150"/>
          <p14:tracePt t="59790" x="4910138" y="2984500"/>
          <p14:tracePt t="60257" x="4910138" y="2990850"/>
          <p14:tracePt t="60269" x="4903788" y="2990850"/>
          <p14:tracePt t="60281" x="4897438" y="3021013"/>
          <p14:tracePt t="60292" x="4892675" y="3038475"/>
          <p14:tracePt t="60302" x="4892675" y="3062288"/>
          <p14:tracePt t="60312" x="4886325" y="3086100"/>
          <p14:tracePt t="60323" x="4886325" y="3116263"/>
          <p14:tracePt t="60337" x="4886325" y="3140075"/>
          <p14:tracePt t="60346" x="4886325" y="3157538"/>
          <p14:tracePt t="60357" x="4886325" y="3170238"/>
          <p14:tracePt t="60372" x="4886325" y="3181350"/>
          <p14:tracePt t="60380" x="4886325" y="3194050"/>
          <p14:tracePt t="60391" x="4886325" y="3205163"/>
          <p14:tracePt t="60404" x="4892675" y="3228975"/>
          <p14:tracePt t="60414" x="4892675" y="3248025"/>
          <p14:tracePt t="60425" x="4897438" y="3271838"/>
          <p14:tracePt t="60438" x="4910138" y="3289300"/>
          <p14:tracePt t="60447" x="4916488" y="3313113"/>
          <p14:tracePt t="60460" x="4921250" y="3325813"/>
          <p14:tracePt t="60474" x="4921250" y="3330575"/>
          <p14:tracePt t="60481" x="4921250" y="3336925"/>
          <p14:tracePt t="60494" x="4921250" y="3343275"/>
          <p14:tracePt t="60505" x="4927600" y="3349625"/>
          <p14:tracePt t="60516" x="4933950" y="3355975"/>
          <p14:tracePt t="60526" x="4940300" y="3367088"/>
          <p14:tracePt t="60544" x="4945063" y="3384550"/>
          <p14:tracePt t="60549" x="4951413" y="3408363"/>
          <p14:tracePt t="60561" x="4957763" y="3427413"/>
          <p14:tracePt t="60573" x="4964113" y="3438525"/>
          <p14:tracePt t="60585" x="4970463" y="3457575"/>
          <p14:tracePt t="60594" x="4975225" y="3468688"/>
          <p14:tracePt t="60605" x="4981575" y="3481388"/>
          <p14:tracePt t="60619" x="4994275" y="3492500"/>
          <p14:tracePt t="60629" x="4999038" y="3505200"/>
          <p14:tracePt t="60639" x="5005388" y="3509963"/>
          <p14:tracePt t="60650" x="5005388" y="3522663"/>
          <p14:tracePt t="60667" x="5005388" y="3529013"/>
          <p14:tracePt t="60673" x="5005388" y="3535363"/>
          <p14:tracePt t="60688" x="5005388" y="3540125"/>
          <p14:tracePt t="60695" x="5005388" y="3546475"/>
          <p14:tracePt t="60711" x="5005388" y="3552825"/>
          <p14:tracePt t="60720" x="5011738" y="3552825"/>
          <p14:tracePt t="60732" x="5011738" y="3559175"/>
          <p14:tracePt t="60774" x="5018088" y="3563938"/>
          <p14:tracePt t="60785" x="5022850" y="3570288"/>
          <p14:tracePt t="60796" x="5029200" y="3576638"/>
          <p14:tracePt t="60816" x="5041900" y="3587750"/>
          <p14:tracePt t="60823" x="5053013" y="3606800"/>
          <p14:tracePt t="60830" x="5059363" y="3606800"/>
          <p14:tracePt t="60841" x="5065713" y="3613150"/>
          <p14:tracePt t="60853" x="5065713" y="3617913"/>
          <p14:tracePt t="60944" x="5072063" y="3624263"/>
          <p14:tracePt t="60955" x="5076825" y="3630613"/>
          <p14:tracePt t="61135" x="5076825" y="3636963"/>
          <p14:tracePt t="61190" x="5076825" y="3641725"/>
          <p14:tracePt t="61203" x="5076825" y="3648075"/>
          <p14:tracePt t="61213" x="5076825" y="3654425"/>
          <p14:tracePt t="61224" x="5083175" y="3660775"/>
          <p14:tracePt t="61236" x="5083175" y="3665538"/>
          <p14:tracePt t="61246" x="5089525" y="3665538"/>
          <p14:tracePt t="61314" x="5089525" y="3671888"/>
          <p14:tracePt t="61325" x="5095875" y="3678238"/>
          <p14:tracePt t="61338" x="5100638" y="3684588"/>
          <p14:tracePt t="61347" x="5106988" y="3690938"/>
          <p14:tracePt t="61359" x="5113338" y="3695700"/>
          <p14:tracePt t="61372" x="5113338" y="3702050"/>
          <p14:tracePt t="61385" x="5119688" y="3708400"/>
          <p14:tracePt t="61392" x="5124450" y="3708400"/>
          <p14:tracePt t="61416" x="5130800" y="3708400"/>
          <p14:tracePt t="61427" x="5137150" y="3708400"/>
          <p14:tracePt t="61439" x="5143500" y="3714750"/>
          <p14:tracePt t="61449" x="5149850" y="3719513"/>
          <p14:tracePt t="61460" x="5160963" y="3725863"/>
          <p14:tracePt t="61473" x="5173663" y="3732213"/>
          <p14:tracePt t="61483" x="5184775" y="3738563"/>
          <p14:tracePt t="61494" x="5202238" y="3743325"/>
          <p14:tracePt t="61506" x="5214938" y="3749675"/>
          <p14:tracePt t="61516" x="5221288" y="3749675"/>
          <p14:tracePt t="61528" x="5227638" y="3756025"/>
          <p14:tracePt t="61595" x="5232400" y="3762375"/>
          <p14:tracePt t="61607" x="5245100" y="3767138"/>
          <p14:tracePt t="61619" x="5256213" y="3767138"/>
          <p14:tracePt t="61629" x="5275263" y="3773488"/>
          <p14:tracePt t="61640" x="5286375" y="3779838"/>
          <p14:tracePt t="61653" x="5303838" y="3786188"/>
          <p14:tracePt t="61667" x="5329238" y="3792538"/>
          <p14:tracePt t="61673" x="5346700" y="3803650"/>
          <p14:tracePt t="61687" x="5357813" y="3810000"/>
          <p14:tracePt t="61697" x="5376863" y="3810000"/>
          <p14:tracePt t="61708" x="5394325" y="3816350"/>
          <p14:tracePt t="61722" x="5418138" y="3821113"/>
          <p14:tracePt t="61730" x="5441950" y="3827463"/>
          <p14:tracePt t="61742" x="5465763" y="3833813"/>
          <p14:tracePt t="61754" x="5483225" y="3844925"/>
          <p14:tracePt t="61764" x="5502275" y="3851275"/>
          <p14:tracePt t="61775" x="5508625" y="3851275"/>
          <p14:tracePt t="61797" x="5513388" y="3851275"/>
          <p14:tracePt t="61810" x="5513388" y="3857625"/>
          <p14:tracePt t="61823" x="5519738" y="3857625"/>
          <p14:tracePt t="61832" x="5526088" y="3851275"/>
          <p14:tracePt t="61843" x="5532438" y="3844925"/>
          <p14:tracePt t="61855" x="5543550" y="3840163"/>
          <p14:tracePt t="61869" x="5556250" y="3833813"/>
          <p14:tracePt t="61876" x="5573713" y="3827463"/>
          <p14:tracePt t="61889" x="5586413" y="3821113"/>
          <p14:tracePt t="61899" x="5591175" y="3821113"/>
          <p14:tracePt t="61911" x="5597525" y="3816350"/>
          <p14:tracePt t="61923" x="5597525" y="3810000"/>
          <p14:tracePt t="61932" x="5603875" y="3803650"/>
          <p14:tracePt t="61944" x="5610225" y="3803650"/>
          <p14:tracePt t="61957" x="5614988" y="3803650"/>
          <p14:tracePt t="61967" x="5621338" y="3797300"/>
          <p14:tracePt t="61980" x="5627688" y="3792538"/>
          <p14:tracePt t="61992" x="5634038" y="3786188"/>
          <p14:tracePt t="62004" x="5638800" y="3779838"/>
          <p14:tracePt t="62012" x="5645150" y="3773488"/>
          <p14:tracePt t="62023" x="5651500" y="3767138"/>
          <p14:tracePt t="62038" x="5657850" y="3762375"/>
          <p14:tracePt t="62045" x="5668963" y="3756025"/>
          <p14:tracePt t="62057" x="5681663" y="3743325"/>
          <p14:tracePt t="62071" x="5692775" y="3725863"/>
          <p14:tracePt t="62080" x="5705475" y="3708400"/>
          <p14:tracePt t="62091" x="5722938" y="3690938"/>
          <p14:tracePt t="62104" x="5735638" y="3671888"/>
          <p14:tracePt t="62113" x="5740400" y="3660775"/>
          <p14:tracePt t="62126" x="5746750" y="3654425"/>
          <p14:tracePt t="62137" x="5753100" y="3641725"/>
          <p14:tracePt t="62146" x="5759450" y="3630613"/>
          <p14:tracePt t="62157" x="5765800" y="3617913"/>
          <p14:tracePt t="62171" x="5770563" y="3606800"/>
          <p14:tracePt t="62189" x="5783263" y="3582988"/>
          <p14:tracePt t="62192" x="5789613" y="3570288"/>
          <p14:tracePt t="62206" x="5794375" y="3552825"/>
          <p14:tracePt t="62214" x="5794375" y="3540125"/>
          <p14:tracePt t="62227" x="5794375" y="3522663"/>
          <p14:tracePt t="62238" x="5794375" y="3505200"/>
          <p14:tracePt t="62248" x="5800725" y="3486150"/>
          <p14:tracePt t="62259" x="5807075" y="3468688"/>
          <p14:tracePt t="62271" x="5813425" y="3457575"/>
          <p14:tracePt t="62282" x="5818188" y="3444875"/>
          <p14:tracePt t="62294" x="5824538" y="3438525"/>
          <p14:tracePt t="62305" x="5830888" y="3433763"/>
          <p14:tracePt t="62315" x="5830888" y="3427413"/>
          <p14:tracePt t="62326" x="5830888" y="3421063"/>
          <p14:tracePt t="62339" x="5830888" y="3408363"/>
          <p14:tracePt t="62349" x="5830888" y="3397250"/>
          <p14:tracePt t="62360" x="5830888" y="3379788"/>
          <p14:tracePt t="62373" x="5824538" y="3349625"/>
          <p14:tracePt t="62383" x="5824538" y="3319463"/>
          <p14:tracePt t="62393" x="5824538" y="3289300"/>
          <p14:tracePt t="62406" x="5830888" y="3259138"/>
          <p14:tracePt t="62421" x="5837238" y="3241675"/>
          <p14:tracePt t="62428" x="5837238" y="3217863"/>
          <p14:tracePt t="62440" x="5837238" y="3205163"/>
          <p14:tracePt t="62453" x="5837238" y="3194050"/>
          <p14:tracePt t="62464" x="5837238" y="3176588"/>
          <p14:tracePt t="62474" x="5848350" y="3151188"/>
          <p14:tracePt t="62488" x="5848350" y="3127375"/>
          <p14:tracePt t="62495" x="5848350" y="3098800"/>
          <p14:tracePt t="62506" x="5848350" y="3068638"/>
          <p14:tracePt t="62523" x="5848350" y="3049588"/>
          <p14:tracePt t="62528" x="5848350" y="3025775"/>
          <p14:tracePt t="62543" x="5843588" y="3008313"/>
          <p14:tracePt t="62556" x="5837238" y="2984500"/>
          <p14:tracePt t="62564" x="5837238" y="2967038"/>
          <p14:tracePt t="62575" x="5837238" y="2943225"/>
          <p14:tracePt t="62587" x="5837238" y="2924175"/>
          <p14:tracePt t="62596" x="5830888" y="2894013"/>
          <p14:tracePt t="62608" x="5830888" y="2865438"/>
          <p14:tracePt t="62622" x="5830888" y="2835275"/>
          <p14:tracePt t="62631" x="5824538" y="2816225"/>
          <p14:tracePt t="62641" x="5818188" y="2792413"/>
          <p14:tracePt t="62656" x="5813425" y="2774950"/>
          <p14:tracePt t="62663" x="5794375" y="2751138"/>
          <p14:tracePt t="62675" x="5783263" y="2720975"/>
          <p14:tracePt t="62687" x="5765800" y="2690813"/>
          <p14:tracePt t="62698" x="5746750" y="2662238"/>
          <p14:tracePt t="62711" x="5735638" y="2636838"/>
          <p14:tracePt t="62721" x="5729288" y="2613025"/>
          <p14:tracePt t="62731" x="5722938" y="2595563"/>
          <p14:tracePt t="62743" x="5711825" y="2571750"/>
          <p14:tracePt t="62754" x="5705475" y="2554288"/>
          <p14:tracePt t="62766" x="5692775" y="2530475"/>
          <p14:tracePt t="62776" x="5668963" y="2511425"/>
          <p14:tracePt t="62794" x="5645150" y="2487613"/>
          <p14:tracePt t="62799" x="5634038" y="2476500"/>
          <p14:tracePt t="62811" x="5614988" y="2457450"/>
          <p14:tracePt t="62822" x="5610225" y="2452688"/>
          <p14:tracePt t="62834" x="5603875" y="2452688"/>
          <p14:tracePt t="62902" x="5597525" y="2446338"/>
          <p14:tracePt t="62916" x="5586413" y="2439988"/>
          <p14:tracePt t="62924" x="5573713" y="2433638"/>
          <p14:tracePt t="62934" x="5556250" y="2428875"/>
          <p14:tracePt t="62945" x="5543550" y="2422525"/>
          <p14:tracePt t="62956" x="5532438" y="2416175"/>
          <p14:tracePt t="62970" x="5513388" y="2409825"/>
          <p14:tracePt t="62994" x="5472113" y="2398713"/>
          <p14:tracePt t="63004" x="5448300" y="2386013"/>
          <p14:tracePt t="63012" x="5430838" y="2386013"/>
          <p14:tracePt t="63024" x="5411788" y="2379663"/>
          <p14:tracePt t="63047" x="5407025" y="2379663"/>
          <p14:tracePt t="63070" x="5400675" y="2379663"/>
          <p14:tracePt t="63082" x="5394325" y="2379663"/>
          <p14:tracePt t="63092" x="5381625" y="2379663"/>
          <p14:tracePt t="63105" x="5370513" y="2379663"/>
          <p14:tracePt t="63114" x="5357813" y="2386013"/>
          <p14:tracePt t="63125" x="5346700" y="2386013"/>
          <p14:tracePt t="63138" x="5329238" y="2392363"/>
          <p14:tracePt t="63147" x="5310188" y="2409825"/>
          <p14:tracePt t="63161" x="5299075" y="2416175"/>
          <p14:tracePt t="63172" x="5280025" y="2422525"/>
          <p14:tracePt t="63181" x="5268913" y="2428875"/>
          <p14:tracePt t="63192" x="5256213" y="2433638"/>
          <p14:tracePt t="63204" x="5245100" y="2452688"/>
          <p14:tracePt t="63215" x="5227638" y="2463800"/>
          <p14:tracePt t="63228" x="5214938" y="2470150"/>
          <p14:tracePt t="63238" x="5208588" y="2476500"/>
          <p14:tracePt t="63248" x="5202238" y="2481263"/>
          <p14:tracePt t="63260" x="5197475" y="2493963"/>
          <p14:tracePt t="63272" x="5191125" y="2506663"/>
          <p14:tracePt t="63286" x="5184775" y="2517775"/>
          <p14:tracePt t="63297" x="5178425" y="2530475"/>
          <p14:tracePt t="63305" x="5173663" y="2541588"/>
          <p14:tracePt t="63317" x="5167313" y="2565400"/>
          <p14:tracePt t="63327" x="5160963" y="2578100"/>
          <p14:tracePt t="63339" x="5160963" y="2601913"/>
          <p14:tracePt t="63354" x="5154613" y="2619375"/>
          <p14:tracePt t="63361" x="5143500" y="2649538"/>
          <p14:tracePt t="63374" x="5137150" y="2679700"/>
          <p14:tracePt t="63389" x="5137150" y="2709863"/>
          <p14:tracePt t="63395" x="5137150" y="2733675"/>
          <p14:tracePt t="63406" x="5130800" y="2763838"/>
          <p14:tracePt t="63422" x="5124450" y="2805113"/>
          <p14:tracePt t="63429" x="5113338" y="2835275"/>
          <p14:tracePt t="63443" x="5106988" y="2865438"/>
          <p14:tracePt t="63454" x="5100638" y="2906713"/>
          <p14:tracePt t="63462" x="5100638" y="2936875"/>
          <p14:tracePt t="63474" x="5089525" y="2967038"/>
          <p14:tracePt t="63488" x="5089525" y="2984500"/>
          <p14:tracePt t="63496" x="5083175" y="3014663"/>
          <p14:tracePt t="63509" x="5076825" y="3044825"/>
          <p14:tracePt t="63520" x="5072063" y="3073400"/>
          <p14:tracePt t="63530" x="5059363" y="3127375"/>
          <p14:tracePt t="63541" x="5053013" y="3181350"/>
          <p14:tracePt t="63554" x="5041900" y="3224213"/>
          <p14:tracePt t="63565" x="5035550" y="3265488"/>
          <p14:tracePt t="63575" x="5029200" y="3306763"/>
          <p14:tracePt t="63587" x="5029200" y="3325813"/>
          <p14:tracePt t="63598" x="5029200" y="3349625"/>
          <p14:tracePt t="63610" x="5018088" y="3367088"/>
          <p14:tracePt t="63621" x="5011738" y="3379788"/>
          <p14:tracePt t="63633" x="5005388" y="3397250"/>
          <p14:tracePt t="63642" x="4999038" y="3414713"/>
          <p14:tracePt t="63657" x="4994275" y="3444875"/>
          <p14:tracePt t="63665" x="4987925" y="3475038"/>
          <p14:tracePt t="63676" x="4975225" y="3492500"/>
          <p14:tracePt t="63688" x="4981575" y="3509963"/>
          <p14:tracePt t="64329" x="4981575" y="3516313"/>
          <p14:tracePt t="67761" x="4987925" y="3516313"/>
          <p14:tracePt t="67828" x="4994275" y="3522663"/>
          <p14:tracePt t="67839" x="4999038" y="3535363"/>
          <p14:tracePt t="67854" x="4999038" y="3559175"/>
          <p14:tracePt t="67862" x="4994275" y="3559175"/>
          <p14:tracePt t="67873" x="4987925" y="3563938"/>
          <p14:tracePt t="68165" x="4994275" y="3563938"/>
          <p14:tracePt t="68187" x="4994275" y="3559175"/>
          <p14:tracePt t="68199" x="4999038" y="3559175"/>
          <p14:tracePt t="68210" x="5005388" y="3559175"/>
          <p14:tracePt t="68222" x="5022850" y="3570288"/>
          <p14:tracePt t="68234" x="5053013" y="3576638"/>
          <p14:tracePt t="68244" x="5065713" y="3582988"/>
          <p14:tracePt t="68294" x="5072063" y="3582988"/>
          <p14:tracePt t="68303" x="5083175" y="3582988"/>
          <p14:tracePt t="68311" x="5089525" y="3582988"/>
          <p14:tracePt t="68322" x="5095875" y="3582988"/>
          <p14:tracePt t="68337" x="5100638" y="3587750"/>
          <p14:tracePt t="68346" x="5113338" y="3594100"/>
          <p14:tracePt t="68358" x="5130800" y="3600450"/>
          <p14:tracePt t="68372" x="5149850" y="3617913"/>
          <p14:tracePt t="68378" x="5167313" y="3630613"/>
          <p14:tracePt t="68391" x="5178425" y="3636963"/>
          <p14:tracePt t="68404" x="5184775" y="3636963"/>
          <p14:tracePt t="68447" x="5191125" y="3636963"/>
          <p14:tracePt t="68469" x="5197475" y="3641725"/>
          <p14:tracePt t="68481" x="5202238" y="3648075"/>
          <p14:tracePt t="68491" x="5208588" y="3648075"/>
          <p14:tracePt t="69573" x="5208588" y="3654425"/>
          <p14:tracePt t="69585" x="5208588" y="3660775"/>
          <p14:tracePt t="69605" x="5208588" y="3665538"/>
          <p14:tracePt t="69617" x="5214938" y="3671888"/>
          <p14:tracePt t="69628" x="5221288" y="3690938"/>
          <p14:tracePt t="69639" x="5232400" y="3708400"/>
          <p14:tracePt t="69650" x="5256213" y="3732213"/>
          <p14:tracePt t="69662" x="5280025" y="3743325"/>
          <p14:tracePt t="69674" x="5299075" y="3767138"/>
          <p14:tracePt t="69687" x="5322888" y="3792538"/>
          <p14:tracePt t="69695" x="5357813" y="3816350"/>
          <p14:tracePt t="69706" x="5387975" y="3851275"/>
          <p14:tracePt t="69720" x="5424488" y="3887788"/>
          <p14:tracePt t="69730" x="5465763" y="3941763"/>
          <p14:tracePt t="69740" x="5502275" y="3989388"/>
          <p14:tracePt t="69753" x="5537200" y="4037013"/>
          <p14:tracePt t="69763" x="5573713" y="4078288"/>
          <p14:tracePt t="69774" x="5610225" y="4127500"/>
          <p14:tracePt t="69791" x="5645150" y="4162425"/>
          <p14:tracePt t="69796" x="5681663" y="4192588"/>
          <p14:tracePt t="69809" x="5711825" y="4229100"/>
          <p14:tracePt t="69820" x="5746750" y="4264025"/>
          <p14:tracePt t="69830" x="5783263" y="4300538"/>
          <p14:tracePt t="69841" x="5807075" y="4324350"/>
          <p14:tracePt t="69855" x="5813425" y="4335463"/>
          <p14:tracePt t="69864" x="5818188" y="4348163"/>
          <p14:tracePt t="69876" x="5824538" y="4365625"/>
          <p14:tracePt t="69890" x="5843588" y="4402138"/>
          <p14:tracePt t="69898" x="5867400" y="4432300"/>
          <p14:tracePt t="69909" x="5891213" y="4467225"/>
          <p14:tracePt t="69920" x="5938838" y="4503738"/>
          <p14:tracePt t="69931" x="5986463" y="4551363"/>
          <p14:tracePt t="69943" x="6034088" y="4605338"/>
          <p14:tracePt t="69954" x="6094413" y="4665663"/>
          <p14:tracePt t="69971" x="6148388" y="4719638"/>
          <p14:tracePt t="69985" x="6207125" y="4754563"/>
          <p14:tracePt t="69991" x="6267450" y="4791075"/>
          <p14:tracePt t="70000" x="6321425" y="4832350"/>
          <p14:tracePt t="70010" x="6369050" y="4856163"/>
          <p14:tracePt t="70021" x="6416675" y="4892675"/>
          <p14:tracePt t="70037" x="6459538" y="4922838"/>
          <p14:tracePt t="70044" x="6500813" y="4946650"/>
          <p14:tracePt t="70058" x="6548438" y="4964113"/>
          <p14:tracePt t="70071" x="6578600" y="4981575"/>
          <p14:tracePt t="70078" x="6602413" y="4994275"/>
          <p14:tracePt t="70092" x="6619875" y="5011738"/>
          <p14:tracePt t="70105" x="6643688" y="5024438"/>
          <p14:tracePt t="70111" x="6662738" y="5048250"/>
          <p14:tracePt t="70125" x="6686550" y="5072063"/>
          <p14:tracePt t="70136" x="6710363" y="5083175"/>
          <p14:tracePt t="70145" x="6727825" y="5106988"/>
          <p14:tracePt t="70159" x="6764338" y="5130800"/>
          <p14:tracePt t="72386" x="6846888" y="5048250"/>
          <p14:tracePt t="72395" x="6697663" y="4976813"/>
          <p14:tracePt t="72406" x="6572250" y="4910138"/>
          <p14:tracePt t="72420" x="6459538" y="4856163"/>
          <p14:tracePt t="72430" x="6386513" y="4826000"/>
          <p14:tracePt t="72440" x="6308725" y="4814888"/>
          <p14:tracePt t="72452" x="6243638" y="4795838"/>
          <p14:tracePt t="72469" x="6213475" y="4791075"/>
          <p14:tracePt t="72481" x="6189663" y="4784725"/>
          <p14:tracePt t="72488" x="6172200" y="4784725"/>
          <p14:tracePt t="72498" x="6148388" y="4772025"/>
          <p14:tracePt t="72509" x="6124575" y="4772025"/>
          <p14:tracePt t="72521" x="6070600" y="4767263"/>
          <p14:tracePt t="72530" x="6003925" y="4754563"/>
          <p14:tracePt t="72542" x="5938838" y="4748213"/>
          <p14:tracePt t="72555" x="5891213" y="4748213"/>
          <p14:tracePt t="72565" x="5800725" y="4737100"/>
          <p14:tracePt t="72580" x="5681663" y="4724400"/>
          <p14:tracePt t="72596" x="5537200" y="4706938"/>
          <p14:tracePt t="72601" x="5340350" y="4665663"/>
          <p14:tracePt t="72609" x="5076825" y="4587875"/>
          <p14:tracePt t="72622" x="4886325" y="4521200"/>
          <p14:tracePt t="72632" x="4772025" y="4497388"/>
          <p14:tracePt t="72643" x="4659313" y="4479925"/>
          <p14:tracePt t="72657" x="4551363" y="4467225"/>
          <p14:tracePt t="72669" x="4467225" y="4467225"/>
          <p14:tracePt t="72678" x="4402138" y="4467225"/>
          <p14:tracePt t="72690" x="4324350" y="4456113"/>
          <p14:tracePt t="72705" x="4216400" y="4437063"/>
          <p14:tracePt t="72711" x="4071938" y="4402138"/>
          <p14:tracePt t="72724" x="3875088" y="4318000"/>
          <p14:tracePt t="72737" x="3732213" y="4246563"/>
          <p14:tracePt t="72744" x="3660775" y="4216400"/>
          <p14:tracePt t="72757" x="3606800" y="4198938"/>
          <p14:tracePt t="72771" x="3576638" y="4192588"/>
          <p14:tracePt t="72777" x="3522663" y="4179888"/>
          <p14:tracePt t="72794" x="3468688" y="4175125"/>
          <p14:tracePt t="72810" x="3367088" y="4162425"/>
          <p14:tracePt t="73073" x="3373438" y="4162425"/>
          <p14:tracePt t="73082" x="3360738" y="4162425"/>
          <p14:tracePt t="73093" x="3319463" y="4144963"/>
          <p14:tracePt t="73105" x="3276600" y="4121150"/>
          <p14:tracePt t="73115" x="3259138" y="4108450"/>
          <p14:tracePt t="73127" x="3241675" y="4084638"/>
          <p14:tracePt t="73150" x="3187700" y="4049713"/>
          <p14:tracePt t="73160" x="3140075" y="4019550"/>
          <p14:tracePt t="73174" x="3109913" y="3995738"/>
          <p14:tracePt t="73187" x="3073400" y="3971925"/>
          <p14:tracePt t="73193" x="3055938" y="3952875"/>
          <p14:tracePt t="73208" x="3038475" y="3941763"/>
          <p14:tracePt t="73221" x="3025775" y="3935413"/>
          <p14:tracePt t="73229" x="3014663" y="3929063"/>
          <p14:tracePt t="73252" x="3008313" y="3922713"/>
          <p14:tracePt t="73261" x="2984500" y="3894138"/>
          <p14:tracePt t="73272" x="2947988" y="3863975"/>
          <p14:tracePt t="73285" x="2913063" y="3833813"/>
          <p14:tracePt t="73295" x="2882900" y="3803650"/>
          <p14:tracePt t="73308" x="2859088" y="3786188"/>
          <p14:tracePt t="73319" x="2846388" y="3773488"/>
          <p14:tracePt t="73329" x="2835275" y="3756025"/>
          <p14:tracePt t="73340" x="2828925" y="3743325"/>
          <p14:tracePt t="73364" x="2811463" y="3719513"/>
          <p14:tracePt t="73376" x="2798763" y="3695700"/>
          <p14:tracePt t="73396" x="2774950" y="3660775"/>
          <p14:tracePt t="73408" x="2768600" y="3648075"/>
          <p14:tracePt t="73419" x="2768600" y="3641725"/>
          <p14:tracePt t="73432" x="2768600" y="3630613"/>
          <p14:tracePt t="73442" x="2762250" y="3613150"/>
          <p14:tracePt t="73453" x="2757488" y="3600450"/>
          <p14:tracePt t="73465" x="2751138" y="3582988"/>
          <p14:tracePt t="73478" x="2744788" y="3570288"/>
          <p14:tracePt t="73488" x="2744788" y="3563938"/>
          <p14:tracePt t="73498" x="2744788" y="3559175"/>
          <p14:tracePt t="73510" x="2744788" y="3552825"/>
          <p14:tracePt t="73521" x="2738438" y="3552825"/>
          <p14:tracePt t="73531" x="2733675" y="3546475"/>
          <p14:tracePt t="73543" x="2727325" y="3546475"/>
          <p14:tracePt t="73554" x="2720975" y="3546475"/>
          <p14:tracePt t="73567" x="2714625" y="3546475"/>
          <p14:tracePt t="73644" x="2709863" y="3546475"/>
          <p14:tracePt t="73656" x="2684463" y="3540125"/>
          <p14:tracePt t="73667" x="2655888" y="3540125"/>
          <p14:tracePt t="73678" x="2643188" y="3540125"/>
          <p14:tracePt t="73712" x="2643188" y="3535363"/>
          <p14:tracePt t="73722" x="2643188" y="3522663"/>
          <p14:tracePt t="73735" x="2649538" y="3498850"/>
          <p14:tracePt t="73745" x="2655888" y="3481388"/>
          <p14:tracePt t="73757" x="2655888" y="3457575"/>
          <p14:tracePt t="73770" x="2660650" y="3438525"/>
          <p14:tracePt t="73779" x="2667000" y="3414713"/>
          <p14:tracePt t="73790" x="2673350" y="3403600"/>
          <p14:tracePt t="73802" x="2679700" y="3390900"/>
          <p14:tracePt t="73813" x="2684463" y="3379788"/>
          <p14:tracePt t="73825" x="2690813" y="3367088"/>
          <p14:tracePt t="73836" x="2703513" y="3343275"/>
          <p14:tracePt t="73846" x="2709863" y="3330575"/>
          <p14:tracePt t="73858" x="2714625" y="3319463"/>
          <p14:tracePt t="73869" x="2720975" y="3302000"/>
          <p14:tracePt t="73880" x="2727325" y="3289300"/>
          <p14:tracePt t="73891" x="2727325" y="3278188"/>
          <p14:tracePt t="73903" x="2733675" y="3265488"/>
          <p14:tracePt t="73914" x="2738438" y="3248025"/>
          <p14:tracePt t="73925" x="2744788" y="3228975"/>
          <p14:tracePt t="73936" x="2744788" y="3217863"/>
          <p14:tracePt t="73950" x="2751138" y="3200400"/>
          <p14:tracePt t="73959" x="2762250" y="3170238"/>
          <p14:tracePt t="73972" x="2768600" y="3140075"/>
          <p14:tracePt t="73981" x="2774950" y="3116263"/>
          <p14:tracePt t="73992" x="2781300" y="3103563"/>
          <p14:tracePt t="74004" x="2787650" y="3098800"/>
          <p14:tracePt t="74020" x="2792413" y="3092450"/>
          <p14:tracePt t="74027" x="2798763" y="3079750"/>
          <p14:tracePt t="74042" x="2805113" y="3062288"/>
          <p14:tracePt t="74053" x="2805113" y="3038475"/>
          <p14:tracePt t="74060" x="2805113" y="3021013"/>
          <p14:tracePt t="74072" x="2805113" y="3001963"/>
          <p14:tracePt t="74088" x="2805113" y="2978150"/>
          <p14:tracePt t="74095" x="2798763" y="2960688"/>
          <p14:tracePt t="74107" x="2792413" y="2936875"/>
          <p14:tracePt t="74120" x="2787650" y="2919413"/>
          <p14:tracePt t="74127" x="2787650" y="2894013"/>
          <p14:tracePt t="74139" x="2787650" y="2876550"/>
          <p14:tracePt t="74154" x="2787650" y="2846388"/>
          <p14:tracePt t="74166" x="2787650" y="2828925"/>
          <p14:tracePt t="74175" x="2774950" y="2805113"/>
          <p14:tracePt t="74190" x="2762250" y="2781300"/>
          <p14:tracePt t="74195" x="2751138" y="2763838"/>
          <p14:tracePt t="74206" x="2733675" y="2738438"/>
          <p14:tracePt t="74219" x="2727325" y="2720975"/>
          <p14:tracePt t="74229" x="2720975" y="2697163"/>
          <p14:tracePt t="74240" x="2714625" y="2679700"/>
          <p14:tracePt t="74253" x="2697163" y="2649538"/>
          <p14:tracePt t="74262" x="2679700" y="2613025"/>
          <p14:tracePt t="74274" x="2667000" y="2571750"/>
          <p14:tracePt t="74289" x="2643188" y="2547938"/>
          <p14:tracePt t="74297" x="2619375" y="2530475"/>
          <p14:tracePt t="74320" x="2589213" y="2493963"/>
          <p14:tracePt t="74331" x="2571750" y="2476500"/>
          <p14:tracePt t="74341" x="2547938" y="2463800"/>
          <p14:tracePt t="74354" x="2535238" y="2452688"/>
          <p14:tracePt t="74364" x="2524125" y="2446338"/>
          <p14:tracePt t="74376" x="2500313" y="2428875"/>
          <p14:tracePt t="74391" x="2487613" y="2422525"/>
          <p14:tracePt t="74399" x="2476500" y="2416175"/>
          <p14:tracePt t="74409" x="2463800" y="2416175"/>
          <p14:tracePt t="74421" x="2452688" y="2416175"/>
          <p14:tracePt t="74432" x="2439988" y="2409825"/>
          <p14:tracePt t="74443" x="2416175" y="2409825"/>
          <p14:tracePt t="74454" x="2398713" y="2409825"/>
          <p14:tracePt t="74472" x="2355850" y="2405063"/>
          <p14:tracePt t="74477" x="2320925" y="2405063"/>
          <p14:tracePt t="74490" x="2290763" y="2392363"/>
          <p14:tracePt t="74503" x="2266950" y="2392363"/>
          <p14:tracePt t="74510" x="2247900" y="2398713"/>
          <p14:tracePt t="74524" x="2236788" y="2405063"/>
          <p14:tracePt t="74535" x="2219325" y="2409825"/>
          <p14:tracePt t="74544" x="2200275" y="2416175"/>
          <p14:tracePt t="74558" x="2189163" y="2422525"/>
          <p14:tracePt t="74569" x="2165350" y="2433638"/>
          <p14:tracePt t="74578" x="2141538" y="2452688"/>
          <p14:tracePt t="74593" x="2141538" y="2457450"/>
          <p14:tracePt t="74604" x="2122488" y="2470150"/>
          <p14:tracePt t="74611" x="2105025" y="2487613"/>
          <p14:tracePt t="74627" x="2087563" y="2511425"/>
          <p14:tracePt t="74636" x="2074863" y="2535238"/>
          <p14:tracePt t="74646" x="2068513" y="2554288"/>
          <p14:tracePt t="74657" x="2051050" y="2578100"/>
          <p14:tracePt t="74669" x="2044700" y="2608263"/>
          <p14:tracePt t="74681" x="2039938" y="2649538"/>
          <p14:tracePt t="74692" x="2027238" y="2714625"/>
          <p14:tracePt t="74703" x="2020888" y="2781300"/>
          <p14:tracePt t="74712" x="1997075" y="2846388"/>
          <p14:tracePt t="74724" x="1990725" y="2913063"/>
          <p14:tracePt t="74736" x="1979613" y="2978150"/>
          <p14:tracePt t="74747" x="1973263" y="3044825"/>
          <p14:tracePt t="74758" x="1955800" y="3109913"/>
          <p14:tracePt t="74771" x="1943100" y="3176588"/>
          <p14:tracePt t="74782" x="1938338" y="3228975"/>
          <p14:tracePt t="74791" x="1925638" y="3271838"/>
          <p14:tracePt t="74804" x="1931988" y="3313113"/>
          <p14:tracePt t="74814" x="1938338" y="3355975"/>
          <p14:tracePt t="74825" x="1943100" y="3397250"/>
          <p14:tracePt t="74838" x="1949450" y="3414713"/>
          <p14:tracePt t="74848" x="1962150" y="3444875"/>
          <p14:tracePt t="74859" x="1966913" y="3475038"/>
          <p14:tracePt t="74874" x="1973263" y="3505200"/>
          <p14:tracePt t="74881" x="1973263" y="3516313"/>
          <p14:tracePt t="74893" x="1973263" y="3535363"/>
          <p14:tracePt t="74906" x="1990725" y="3552825"/>
          <p14:tracePt t="74921" x="2003425" y="3576638"/>
          <p14:tracePt t="74926" x="2009775" y="3594100"/>
          <p14:tracePt t="74941" x="2020888" y="3613150"/>
          <p14:tracePt t="74954" x="2027238" y="3624263"/>
          <p14:tracePt t="74961" x="2039938" y="3636963"/>
          <p14:tracePt t="74975" x="2044700" y="3648075"/>
          <p14:tracePt t="74986" x="2051050" y="3660775"/>
          <p14:tracePt t="74994" x="2057400" y="3665538"/>
          <p14:tracePt t="75008" x="2068513" y="3678238"/>
          <p14:tracePt t="75019" x="2081213" y="3702050"/>
          <p14:tracePt t="75028" x="2105025" y="3714750"/>
          <p14:tracePt t="75040" x="2122488" y="3738563"/>
          <p14:tracePt t="75052" x="2146300" y="3762375"/>
          <p14:tracePt t="75061" x="2159000" y="3779838"/>
          <p14:tracePt t="75073" x="2176463" y="3792538"/>
          <p14:tracePt t="75086" x="2189163" y="3803650"/>
          <p14:tracePt t="75096" x="2195513" y="3803650"/>
          <p14:tracePt t="75107" x="2200275" y="3810000"/>
          <p14:tracePt t="75120" x="2212975" y="3816350"/>
          <p14:tracePt t="75130" x="2230438" y="3827463"/>
          <p14:tracePt t="75143" x="2254250" y="3833813"/>
          <p14:tracePt t="75152" x="2266950" y="3840163"/>
          <p14:tracePt t="75163" x="2278063" y="3844925"/>
          <p14:tracePt t="75174" x="2284413" y="3844925"/>
          <p14:tracePt t="75187" x="2290763" y="3844925"/>
          <p14:tracePt t="75199" x="2297113" y="3844925"/>
          <p14:tracePt t="75209" x="2301875" y="3844925"/>
          <p14:tracePt t="75220" x="2314575" y="3840163"/>
          <p14:tracePt t="75237" x="2332038" y="3833813"/>
          <p14:tracePt t="75242" x="2355850" y="3827463"/>
          <p14:tracePt t="75253" x="2374900" y="3816350"/>
          <p14:tracePt t="75264" x="2392363" y="3810000"/>
          <p14:tracePt t="75276" x="2403475" y="3803650"/>
          <p14:tracePt t="75293" x="2416175" y="3803650"/>
          <p14:tracePt t="75298" x="2427288" y="3797300"/>
          <p14:tracePt t="75309" x="2439988" y="3792538"/>
          <p14:tracePt t="75322" x="2452688" y="3786188"/>
          <p14:tracePt t="75331" x="2470150" y="3779838"/>
          <p14:tracePt t="75342" x="2487613" y="3773488"/>
          <p14:tracePt t="75354" x="2500313" y="3767138"/>
          <p14:tracePt t="75369" x="2511425" y="3762375"/>
          <p14:tracePt t="75376" x="2517775" y="3756025"/>
          <p14:tracePt t="75391" x="2524125" y="3749675"/>
          <p14:tracePt t="75403" x="2530475" y="3743325"/>
          <p14:tracePt t="75411" x="2541588" y="3738563"/>
          <p14:tracePt t="75424" x="2554288" y="3725863"/>
          <p14:tracePt t="75437" x="2578100" y="3708400"/>
          <p14:tracePt t="75444" x="2601913" y="3695700"/>
          <p14:tracePt t="75455" x="2619375" y="3690938"/>
          <p14:tracePt t="75470" x="2632075" y="3684588"/>
          <p14:tracePt t="75477" x="2636838" y="3678238"/>
          <p14:tracePt t="75489" x="2643188" y="3671888"/>
          <p14:tracePt t="75502" x="2649538" y="3665538"/>
          <p14:tracePt t="75512" x="2655888" y="3660775"/>
          <p14:tracePt t="75522" x="2660650" y="3648075"/>
          <p14:tracePt t="75535" x="2667000" y="3636963"/>
          <p14:tracePt t="75546" x="2679700" y="3613150"/>
          <p14:tracePt t="75556" x="2697163" y="3594100"/>
          <p14:tracePt t="75569" x="2703513" y="3576638"/>
          <p14:tracePt t="75579" x="2709863" y="3563938"/>
          <p14:tracePt t="75593" x="2714625" y="3552825"/>
          <p14:tracePt t="75603" x="2720975" y="3529013"/>
          <p14:tracePt t="75613" x="2720975" y="3505200"/>
          <p14:tracePt t="75625" x="2727325" y="3475038"/>
          <p14:tracePt t="75637" x="2738438" y="3444875"/>
          <p14:tracePt t="75646" x="2751138" y="3414713"/>
          <p14:tracePt t="75658" x="2762250" y="3384550"/>
          <p14:tracePt t="75670" x="2768600" y="3355975"/>
          <p14:tracePt t="75681" x="2774950" y="3325813"/>
          <p14:tracePt t="75693" x="2781300" y="3295650"/>
          <p14:tracePt t="75704" x="2792413" y="3265488"/>
          <p14:tracePt t="75714" x="2798763" y="3241675"/>
          <p14:tracePt t="75726" x="2798763" y="3205163"/>
          <p14:tracePt t="75738" x="2798763" y="3181350"/>
          <p14:tracePt t="75748" x="2798763" y="3157538"/>
          <p14:tracePt t="75759" x="2798763" y="3133725"/>
          <p14:tracePt t="75772" x="2798763" y="3116263"/>
          <p14:tracePt t="75783" x="2805113" y="3092450"/>
          <p14:tracePt t="75793" x="2805113" y="3073400"/>
          <p14:tracePt t="75805" x="2805113" y="3044825"/>
          <p14:tracePt t="75820" x="2805113" y="3014663"/>
          <p14:tracePt t="75827" x="2805113" y="2978150"/>
          <p14:tracePt t="75838" x="2792413" y="2936875"/>
          <p14:tracePt t="75854" x="2787650" y="2906713"/>
          <p14:tracePt t="75860" x="2781300" y="2876550"/>
          <p14:tracePt t="75874" x="2768600" y="2846388"/>
          <p14:tracePt t="75888" x="2762250" y="2816225"/>
          <p14:tracePt t="75894" x="2757488" y="2787650"/>
          <p14:tracePt t="75905" x="2738438" y="2757488"/>
          <p14:tracePt t="75919" x="2727325" y="2727325"/>
          <p14:tracePt t="75927" x="2703513" y="2690813"/>
          <p14:tracePt t="75939" x="2673350" y="2655888"/>
          <p14:tracePt t="75953" x="2655888" y="2643188"/>
          <p14:tracePt t="75962" x="2643188" y="2632075"/>
          <p14:tracePt t="75974" x="2636838" y="2625725"/>
          <p14:tracePt t="75986" x="2632075" y="2625725"/>
          <p14:tracePt t="76018" x="2625725" y="2625725"/>
          <p14:tracePt t="76029" x="2619375" y="2625725"/>
          <p14:tracePt t="76040" x="2613025" y="2619375"/>
          <p14:tracePt t="76053" x="2601913" y="2613025"/>
          <p14:tracePt t="76063" x="2589213" y="2608263"/>
          <p14:tracePt t="76074" x="2578100" y="2608263"/>
          <p14:tracePt t="76087" x="2565400" y="2608263"/>
          <p14:tracePt t="76097" x="2554288" y="2608263"/>
          <p14:tracePt t="76108" x="2541588" y="2608263"/>
          <p14:tracePt t="76121" x="2530475" y="2608263"/>
          <p14:tracePt t="76130" x="2511425" y="2608263"/>
          <p14:tracePt t="76141" x="2493963" y="2608263"/>
          <p14:tracePt t="76154" x="2481263" y="2608263"/>
          <p14:tracePt t="76164" x="2470150" y="2613025"/>
          <p14:tracePt t="76175" x="2457450" y="2619375"/>
          <p14:tracePt t="76187" x="2439988" y="2625725"/>
          <p14:tracePt t="76197" x="2427288" y="2632075"/>
          <p14:tracePt t="76209" x="2416175" y="2636838"/>
          <p14:tracePt t="76223" x="2403475" y="2649538"/>
          <p14:tracePt t="76232" x="2392363" y="2655888"/>
          <p14:tracePt t="76243" x="2374900" y="2662238"/>
          <p14:tracePt t="76257" x="2362200" y="2667000"/>
          <p14:tracePt t="76269" x="2349500" y="2673350"/>
          <p14:tracePt t="76277" x="2332038" y="2679700"/>
          <p14:tracePt t="76294" x="2314575" y="2686050"/>
          <p14:tracePt t="76304" x="2301875" y="2690813"/>
          <p14:tracePt t="76311" x="2284413" y="2709863"/>
          <p14:tracePt t="76324" x="2266950" y="2720975"/>
          <p14:tracePt t="76335" x="2247900" y="2733675"/>
          <p14:tracePt t="76344" x="2243138" y="2738438"/>
          <p14:tracePt t="76357" x="2224088" y="2751138"/>
          <p14:tracePt t="76370" x="2200275" y="2768600"/>
          <p14:tracePt t="76379" x="2176463" y="2787650"/>
          <p14:tracePt t="76390" x="2159000" y="2805113"/>
          <p14:tracePt t="76402" x="2135188" y="2822575"/>
          <p14:tracePt t="76412" x="2122488" y="2846388"/>
          <p14:tracePt t="76423" x="2105025" y="2876550"/>
          <p14:tracePt t="76436" x="2087563" y="2919413"/>
          <p14:tracePt t="76445" x="2074863" y="2954338"/>
          <p14:tracePt t="76456" x="2057400" y="2984500"/>
          <p14:tracePt t="76471" x="2039938" y="3025775"/>
          <p14:tracePt t="76482" x="2033588" y="3055938"/>
          <p14:tracePt t="76490" x="2016125" y="3098800"/>
          <p14:tracePt t="76502" x="2009775" y="3140075"/>
          <p14:tracePt t="76513" x="1997075" y="3194050"/>
          <p14:tracePt t="76524" x="1990725" y="3248025"/>
          <p14:tracePt t="76538" x="1979613" y="3302000"/>
          <p14:tracePt t="76547" x="1973263" y="3355975"/>
          <p14:tracePt t="76559" x="1962150" y="3408363"/>
          <p14:tracePt t="76569" x="1962150" y="3451225"/>
          <p14:tracePt t="76582" x="1962150" y="3481388"/>
          <p14:tracePt t="76592" x="1979613" y="3509963"/>
          <p14:tracePt t="76603" x="1985963" y="3535363"/>
          <p14:tracePt t="76614" x="1997075" y="3546475"/>
          <p14:tracePt t="76626" x="2016125" y="3559175"/>
          <p14:tracePt t="76637" x="2027238" y="3570288"/>
          <p14:tracePt t="76649" x="2039938" y="3576638"/>
          <p14:tracePt t="76658" x="2044700" y="3582988"/>
          <p14:tracePt t="76670" x="2051050" y="3582988"/>
          <p14:tracePt t="76682" x="2051050" y="3587750"/>
          <p14:tracePt t="76750" x="2057400" y="3587750"/>
          <p14:tracePt t="76760" x="2063750" y="3594100"/>
          <p14:tracePt t="76772" x="2068513" y="3594100"/>
          <p14:tracePt t="76783" x="2074863" y="3594100"/>
          <p14:tracePt t="76794" x="2081213" y="3594100"/>
          <p14:tracePt t="76851" x="2087563" y="3600450"/>
          <p14:tracePt t="76862" x="2098675" y="3600450"/>
          <p14:tracePt t="76872" x="2111375" y="3600450"/>
          <p14:tracePt t="76885" x="2128838" y="3606800"/>
          <p14:tracePt t="76895" x="2146300" y="3613150"/>
          <p14:tracePt t="76907" x="2159000" y="3617913"/>
          <p14:tracePt t="76919" x="2170113" y="3617913"/>
          <p14:tracePt t="76928" x="2182813" y="3630613"/>
          <p14:tracePt t="76940" x="2189163" y="3630613"/>
          <p14:tracePt t="76953" x="2200275" y="3630613"/>
          <p14:tracePt t="76964" x="2212975" y="3624263"/>
          <p14:tracePt t="76974" x="2230438" y="3624263"/>
          <p14:tracePt t="76988" x="2243138" y="3624263"/>
          <p14:tracePt t="76996" x="2254250" y="3630613"/>
          <p14:tracePt t="77007" x="2266950" y="3636963"/>
          <p14:tracePt t="77021" x="2273300" y="3641725"/>
          <p14:tracePt t="77030" x="2278063" y="3641725"/>
          <p14:tracePt t="77053" x="2284413" y="3641725"/>
          <p14:tracePt t="77065" x="2297113" y="3641725"/>
          <p14:tracePt t="77076" x="2308225" y="3641725"/>
          <p14:tracePt t="77087" x="2320925" y="3641725"/>
          <p14:tracePt t="77098" x="2332038" y="3636963"/>
          <p14:tracePt t="77109" x="2344738" y="3636963"/>
          <p14:tracePt t="77122" x="2355850" y="3636963"/>
          <p14:tracePt t="77131" x="2362200" y="3636963"/>
          <p14:tracePt t="77144" x="2368550" y="3630613"/>
          <p14:tracePt t="77155" x="2374900" y="3630613"/>
          <p14:tracePt t="77169" x="2386013" y="3617913"/>
          <p14:tracePt t="77177" x="2392363" y="3613150"/>
          <p14:tracePt t="77188" x="2403475" y="3606800"/>
          <p14:tracePt t="77203" x="2416175" y="3600450"/>
          <p14:tracePt t="77210" x="2427288" y="3587750"/>
          <p14:tracePt t="77223" x="2439988" y="3582988"/>
          <p14:tracePt t="77237" x="2457450" y="3570288"/>
          <p14:tracePt t="77245" x="2476500" y="3559175"/>
          <p14:tracePt t="77257" x="2487613" y="3540125"/>
          <p14:tracePt t="77268" x="2505075" y="3529013"/>
          <p14:tracePt t="77278" x="2517775" y="3522663"/>
          <p14:tracePt t="77289" x="2530475" y="3509963"/>
          <p14:tracePt t="77302" x="2541588" y="3498850"/>
          <p14:tracePt t="77312" x="2565400" y="3475038"/>
          <p14:tracePt t="77327" x="2578100" y="3451225"/>
          <p14:tracePt t="77337" x="2595563" y="3438525"/>
          <p14:tracePt t="77346" x="2601913" y="3427413"/>
          <p14:tracePt t="77359" x="2606675" y="3421063"/>
          <p14:tracePt t="77369" x="2613025" y="3414713"/>
          <p14:tracePt t="77379" x="2619375" y="3403600"/>
          <p14:tracePt t="77392" x="2625725" y="3397250"/>
          <p14:tracePt t="77411" x="2632075" y="3384550"/>
          <p14:tracePt t="77421" x="2636838" y="3367088"/>
          <p14:tracePt t="77433" x="2643188" y="3343275"/>
          <p14:tracePt t="77436" x="2649538" y="3313113"/>
          <p14:tracePt t="77446" x="2655888" y="3282950"/>
          <p14:tracePt t="77459" x="2667000" y="3252788"/>
          <p14:tracePt t="77470" x="2673350" y="3235325"/>
          <p14:tracePt t="77481" x="2679700" y="3205163"/>
          <p14:tracePt t="77492" x="2684463" y="3176588"/>
          <p14:tracePt t="77506" x="2690813" y="3146425"/>
          <p14:tracePt t="77515" x="2703513" y="3103563"/>
          <p14:tracePt t="77525" x="2709863" y="3073400"/>
          <p14:tracePt t="77536" x="2714625" y="3044825"/>
          <p14:tracePt t="77549" x="2714625" y="3025775"/>
          <p14:tracePt t="77560" x="2714625" y="3001963"/>
          <p14:tracePt t="77572" x="2714625" y="2984500"/>
          <p14:tracePt t="77583" x="2714625" y="2954338"/>
          <p14:tracePt t="77592" x="2709863" y="2924175"/>
          <p14:tracePt t="77605" x="2690813" y="2859088"/>
          <p14:tracePt t="77619" x="2679700" y="2828925"/>
          <p14:tracePt t="77626" x="2673350" y="2787650"/>
          <p14:tracePt t="77638" x="2667000" y="2763838"/>
          <p14:tracePt t="77653" x="2660650" y="2744788"/>
          <p14:tracePt t="77662" x="2643188" y="2720975"/>
          <p14:tracePt t="77671" x="2636838" y="2703513"/>
          <p14:tracePt t="77688" x="2625725" y="2686050"/>
          <p14:tracePt t="77695" x="2613025" y="2673350"/>
          <p14:tracePt t="77707" x="2595563" y="2662238"/>
          <p14:tracePt t="77720" x="2582863" y="2655888"/>
          <p14:tracePt t="77728" x="2578100" y="2649538"/>
          <p14:tracePt t="77738" x="2571750" y="2649538"/>
          <p14:tracePt t="77752" x="2565400" y="2643188"/>
          <p14:tracePt t="77761" x="2554288" y="2636838"/>
          <p14:tracePt t="77774" x="2541588" y="2632075"/>
          <p14:tracePt t="77786" x="2530475" y="2625725"/>
          <p14:tracePt t="77796" x="2517775" y="2619375"/>
          <p14:tracePt t="77806" x="2511425" y="2613025"/>
          <p14:tracePt t="77819" x="2505075" y="2613025"/>
          <p14:tracePt t="85456" x="2500313" y="2613025"/>
          <p14:tracePt t="85467" x="2500313" y="2619375"/>
          <p14:tracePt t="85535" x="2493963" y="2619375"/>
          <p14:tracePt t="85636" x="2487613" y="2625725"/>
          <p14:tracePt t="85648" x="2481263" y="2625725"/>
          <p14:tracePt t="85659" x="2476500" y="2632075"/>
          <p14:tracePt t="85670" x="2476500" y="2636838"/>
          <p14:tracePt t="85684" x="2476500" y="2643188"/>
          <p14:tracePt t="85693" x="2476500" y="2649538"/>
          <p14:tracePt t="85704" x="2470150" y="2655888"/>
          <p14:tracePt t="85719" x="2463800" y="2662238"/>
          <p14:tracePt t="85730" x="2457450" y="2667000"/>
          <p14:tracePt t="85739" x="2452688" y="2673350"/>
          <p14:tracePt t="85752" x="2446338" y="2679700"/>
          <p14:tracePt t="85762" x="2439988" y="2686050"/>
          <p14:tracePt t="85774" x="2433638" y="2686050"/>
          <p14:tracePt t="85787" x="2427288" y="2690813"/>
          <p14:tracePt t="85795" x="2422525" y="2697163"/>
          <p14:tracePt t="85805" x="2422525" y="2703513"/>
          <p14:tracePt t="85818" x="2416175" y="2709863"/>
          <p14:tracePt t="85828" x="2416175" y="2714625"/>
          <p14:tracePt t="85839" x="2416175" y="2720975"/>
          <p14:tracePt t="85854" x="2409825" y="2733675"/>
          <p14:tracePt t="85861" x="2398713" y="2744788"/>
          <p14:tracePt t="85873" x="2392363" y="2757488"/>
          <p14:tracePt t="85886" x="2386013" y="2781300"/>
          <p14:tracePt t="85896" x="2386013" y="2792413"/>
          <p14:tracePt t="85907" x="2379663" y="2805113"/>
          <p14:tracePt t="85919" x="2374900" y="2816225"/>
          <p14:tracePt t="85929" x="2374900" y="2828925"/>
          <p14:tracePt t="85940" x="2374900" y="2852738"/>
          <p14:tracePt t="85952" x="2368550" y="2870200"/>
          <p14:tracePt t="85963" x="2362200" y="2894013"/>
          <p14:tracePt t="85974" x="2349500" y="2924175"/>
          <p14:tracePt t="85991" x="2344738" y="2954338"/>
          <p14:tracePt t="85999" x="2338388" y="2978150"/>
          <p14:tracePt t="86007" x="2332038" y="3008313"/>
          <p14:tracePt t="86019" x="2320925" y="3049588"/>
          <p14:tracePt t="86031" x="2314575" y="3079750"/>
          <p14:tracePt t="86041" x="2308225" y="3133725"/>
          <p14:tracePt t="86052" x="2297113" y="3200400"/>
          <p14:tracePt t="86065" x="2290763" y="3252788"/>
          <p14:tracePt t="86075" x="2278063" y="3282950"/>
          <p14:tracePt t="86086" x="2273300" y="3313113"/>
          <p14:tracePt t="86102" x="2266950" y="3343275"/>
          <p14:tracePt t="86109" x="2260600" y="3373438"/>
          <p14:tracePt t="86121" x="2247900" y="3427413"/>
          <p14:tracePt t="86135" x="2230438" y="3505200"/>
          <p14:tracePt t="86143" x="2219325" y="3570288"/>
          <p14:tracePt t="86154" x="2212975" y="3648075"/>
          <p14:tracePt t="86170" x="2189163" y="3732213"/>
          <p14:tracePt t="86177" x="2170113" y="3786188"/>
          <p14:tracePt t="86191" x="2146300" y="3827463"/>
          <p14:tracePt t="86201" x="2122488" y="3863975"/>
          <p14:tracePt t="86210" x="2111375" y="3881438"/>
          <p14:tracePt t="86224" x="2105025" y="3905250"/>
          <p14:tracePt t="86236" x="2105025" y="3941763"/>
          <p14:tracePt t="86244" x="2105025" y="3983038"/>
          <p14:tracePt t="86255" x="2105025" y="4037013"/>
          <p14:tracePt t="86267" x="2105025" y="4084638"/>
          <p14:tracePt t="86278" x="2098675" y="4138613"/>
          <p14:tracePt t="86290" x="2098675" y="4192588"/>
          <p14:tracePt t="86302" x="2098675" y="4246563"/>
          <p14:tracePt t="86312" x="2098675" y="4281488"/>
          <p14:tracePt t="86323" x="2098675" y="4324350"/>
          <p14:tracePt t="86335" x="2098675" y="4359275"/>
          <p14:tracePt t="86346" x="2098675" y="4413250"/>
          <p14:tracePt t="86357" x="2117725" y="4462463"/>
          <p14:tracePt t="86369" x="2122488" y="4503738"/>
          <p14:tracePt t="86379" x="2135188" y="4527550"/>
          <p14:tracePt t="86392" x="2135188" y="4581525"/>
          <p14:tracePt t="86402" x="2135188" y="4622800"/>
          <p14:tracePt t="86413" x="2135188" y="4659313"/>
          <p14:tracePt t="86424" x="2128838" y="4700588"/>
          <p14:tracePt t="86436" x="2128838" y="4730750"/>
          <p14:tracePt t="86446" x="2122488" y="4760913"/>
          <p14:tracePt t="86459" x="2117725" y="4791075"/>
          <p14:tracePt t="86470" x="2111375" y="4821238"/>
          <p14:tracePt t="86481" x="2111375" y="4873625"/>
          <p14:tracePt t="86492" x="2111375" y="4899025"/>
          <p14:tracePt t="86504" x="2111375" y="4927600"/>
          <p14:tracePt t="86514" x="2098675" y="4951413"/>
          <p14:tracePt t="86525" x="2093913" y="4970463"/>
          <p14:tracePt t="86538" x="2087563" y="4981575"/>
          <p14:tracePt t="86551" x="2074863" y="5000625"/>
          <p14:tracePt t="86560" x="2051050" y="5018088"/>
          <p14:tracePt t="86897" x="2074863" y="5018088"/>
          <p14:tracePt t="86902" x="2098675" y="5018088"/>
          <p14:tracePt t="86909" x="2098675" y="5024438"/>
          <p14:tracePt t="86942" x="2093913" y="5024438"/>
          <p14:tracePt t="86965" x="2087563" y="5024438"/>
          <p14:tracePt t="86988" x="2093913" y="5024438"/>
          <p14:tracePt t="109093" x="2098675" y="5024438"/>
          <p14:tracePt t="109095" x="2105025" y="5029200"/>
          <p14:tracePt t="109104" x="2111375" y="5029200"/>
          <p14:tracePt t="109250" x="2111375" y="5035550"/>
          <p14:tracePt t="109262" x="2111375" y="5048250"/>
          <p14:tracePt t="109273" x="2111375" y="5059363"/>
          <p14:tracePt t="109284" x="2117725" y="5089525"/>
          <p14:tracePt t="109296" x="2122488" y="5119688"/>
          <p14:tracePt t="110636" x="30163" y="1471613"/>
          <p14:tracePt t="110646" x="30163" y="1417638"/>
          <p14:tracePt t="110656" x="30163" y="1376363"/>
          <p14:tracePt t="110669" x="6350" y="1309688"/>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6E2110-6530-F74F-BC2B-C4AB2093820E}"/>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P3.6-326</a:t>
            </a:r>
          </a:p>
        </p:txBody>
      </p:sp>
      <p:sp>
        <p:nvSpPr>
          <p:cNvPr id="4" name="TextBox 3">
            <a:extLst>
              <a:ext uri="{FF2B5EF4-FFF2-40B4-BE49-F238E27FC236}">
                <a16:creationId xmlns:a16="http://schemas.microsoft.com/office/drawing/2014/main"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INTRODUCTION</a:t>
            </a:r>
          </a:p>
        </p:txBody>
      </p:sp>
      <p:sp>
        <p:nvSpPr>
          <p:cNvPr id="5" name="Rectangle 17">
            <a:extLst>
              <a:ext uri="{FF2B5EF4-FFF2-40B4-BE49-F238E27FC236}">
                <a16:creationId xmlns:a16="http://schemas.microsoft.com/office/drawing/2014/main" id="{7296ED61-5D14-6E44-BD9E-0A355C8A5320}"/>
              </a:ext>
            </a:extLst>
          </p:cNvPr>
          <p:cNvSpPr>
            <a:spLocks noChangeArrowheads="1"/>
          </p:cNvSpPr>
          <p:nvPr/>
        </p:nvSpPr>
        <p:spPr bwMode="auto">
          <a:xfrm>
            <a:off x="1992923" y="163887"/>
            <a:ext cx="4962770" cy="567783"/>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rPr>
              <a:t>A neural network architecture for detecting repeating events using seismic arrays</a:t>
            </a:r>
          </a:p>
          <a:p>
            <a:pPr algn="ctr" eaLnBrk="0" hangingPunct="0">
              <a:lnSpc>
                <a:spcPts val="1586"/>
              </a:lnSpc>
            </a:pPr>
            <a:r>
              <a:rPr lang="en-US" sz="800" dirty="0">
                <a:solidFill>
                  <a:schemeClr val="bg1"/>
                </a:solidFill>
                <a:latin typeface="Arial" panose="020B0604020202020204" pitchFamily="34" charset="0"/>
                <a:ea typeface="Avenir Book" charset="0"/>
              </a:rPr>
              <a:t>S. Maeland, A. Köhler, B. Dando (NORSAR)</a:t>
            </a:r>
            <a:endParaRPr lang="en-US" sz="800" dirty="0">
              <a:solidFill>
                <a:schemeClr val="bg1"/>
              </a:solidFill>
              <a:latin typeface="Avenir Book" charset="0"/>
              <a:ea typeface="Avenir Book" charset="0"/>
              <a:cs typeface="Avenir Book" charset="0"/>
            </a:endParaRPr>
          </a:p>
        </p:txBody>
      </p:sp>
      <p:sp>
        <p:nvSpPr>
          <p:cNvPr id="6" name="TextBox 5">
            <a:extLst>
              <a:ext uri="{FF2B5EF4-FFF2-40B4-BE49-F238E27FC236}">
                <a16:creationId xmlns:a16="http://schemas.microsoft.com/office/drawing/2014/main" id="{D73B2332-A682-4470-8AB2-633EF196DC95}"/>
              </a:ext>
            </a:extLst>
          </p:cNvPr>
          <p:cNvSpPr txBox="1"/>
          <p:nvPr/>
        </p:nvSpPr>
        <p:spPr>
          <a:xfrm>
            <a:off x="484462" y="1172954"/>
            <a:ext cx="5371589" cy="2872581"/>
          </a:xfrm>
          <a:prstGeom prst="rect">
            <a:avLst/>
          </a:prstGeom>
          <a:noFill/>
        </p:spPr>
        <p:txBody>
          <a:bodyPr wrap="square" rtlCol="0">
            <a:spAutoFit/>
          </a:bodyPr>
          <a:lstStyle/>
          <a:p>
            <a:pPr marL="171450" indent="-171450">
              <a:spcBef>
                <a:spcPts val="400"/>
              </a:spcBef>
              <a:buFont typeface="Arial" panose="020B0604020202020204" pitchFamily="34" charset="0"/>
              <a:buChar char="•"/>
            </a:pPr>
            <a:r>
              <a:rPr lang="en-GB" sz="1100" dirty="0"/>
              <a:t>Several recent papers demonstrate the exceptional earthquake detection performance of convolutional neural networks (CNNs) </a:t>
            </a:r>
            <a:r>
              <a:rPr lang="en-GB" sz="1100" i="1" dirty="0"/>
              <a:t>(see [1, 2] for reviews)</a:t>
            </a:r>
          </a:p>
          <a:p>
            <a:pPr marL="171450" indent="-171450">
              <a:spcBef>
                <a:spcPts val="400"/>
              </a:spcBef>
              <a:buFont typeface="Arial" panose="020B0604020202020204" pitchFamily="34" charset="0"/>
              <a:buChar char="•"/>
            </a:pPr>
            <a:r>
              <a:rPr lang="en-GB" sz="1100" dirty="0"/>
              <a:t>Progress in image recognition have pioneered network </a:t>
            </a:r>
            <a:r>
              <a:rPr lang="en-GB" sz="1100" i="1" dirty="0"/>
              <a:t>architectures </a:t>
            </a:r>
            <a:r>
              <a:rPr lang="en-GB" sz="1100" dirty="0"/>
              <a:t>– arrangements of the network’s layers – that have proven extremely effective also for seismic data</a:t>
            </a:r>
          </a:p>
          <a:p>
            <a:pPr marL="324000" lvl="1" indent="-171450" defTabSz="179388">
              <a:spcBef>
                <a:spcPts val="400"/>
              </a:spcBef>
              <a:buFont typeface="Arial" panose="020B0604020202020204" pitchFamily="34" charset="0"/>
              <a:buChar char="•"/>
            </a:pPr>
            <a:r>
              <a:rPr lang="en-GB" sz="1100" dirty="0"/>
              <a:t>Deep architectures like </a:t>
            </a:r>
            <a:r>
              <a:rPr lang="en-GB" sz="1100" i="1" dirty="0" err="1"/>
              <a:t>ResNet</a:t>
            </a:r>
            <a:r>
              <a:rPr lang="en-GB" sz="1100" i="1" dirty="0"/>
              <a:t> </a:t>
            </a:r>
            <a:r>
              <a:rPr lang="en-GB" sz="1100" dirty="0"/>
              <a:t>[3], </a:t>
            </a:r>
            <a:r>
              <a:rPr lang="en-GB" sz="1100" i="1" dirty="0"/>
              <a:t>Inception </a:t>
            </a:r>
            <a:r>
              <a:rPr lang="en-GB" sz="1100" dirty="0"/>
              <a:t>[4] and others, are based on repeated convolutional layers</a:t>
            </a:r>
          </a:p>
          <a:p>
            <a:pPr marL="171450" indent="-171450">
              <a:spcBef>
                <a:spcPts val="400"/>
              </a:spcBef>
              <a:buFont typeface="Arial" panose="020B0604020202020204" pitchFamily="34" charset="0"/>
              <a:buChar char="•"/>
            </a:pPr>
            <a:r>
              <a:rPr lang="en-GB" sz="1100" dirty="0"/>
              <a:t>However, recent works have been applied to three-component data only</a:t>
            </a:r>
          </a:p>
          <a:p>
            <a:pPr marL="324000" lvl="1" indent="-171450">
              <a:spcBef>
                <a:spcPts val="400"/>
              </a:spcBef>
              <a:buFont typeface="Arial" panose="020B0604020202020204" pitchFamily="34" charset="0"/>
              <a:buChar char="•"/>
            </a:pPr>
            <a:r>
              <a:rPr lang="en-GB" sz="1100" dirty="0"/>
              <a:t>NORSAR operates six seismic arrays </a:t>
            </a:r>
          </a:p>
          <a:p>
            <a:pPr marL="324000" lvl="1" indent="-171450">
              <a:spcBef>
                <a:spcPts val="400"/>
              </a:spcBef>
              <a:buFont typeface="Arial" panose="020B0604020202020204" pitchFamily="34" charset="0"/>
              <a:buChar char="•"/>
            </a:pPr>
            <a:r>
              <a:rPr lang="en-GB" sz="1100" dirty="0"/>
              <a:t>Want a network architecture that can process on the data from these, with a minimal amount of </a:t>
            </a:r>
            <a:r>
              <a:rPr lang="en-GB" sz="1100" dirty="0" err="1"/>
              <a:t>preprocessing</a:t>
            </a:r>
            <a:endParaRPr lang="en-GB" sz="1100" dirty="0"/>
          </a:p>
          <a:p>
            <a:pPr marL="324000" lvl="1" indent="-171450">
              <a:spcBef>
                <a:spcPts val="400"/>
              </a:spcBef>
              <a:buFont typeface="Arial" panose="020B0604020202020204" pitchFamily="34" charset="0"/>
              <a:buChar char="•"/>
            </a:pPr>
            <a:r>
              <a:rPr lang="en-US" sz="1100" dirty="0"/>
              <a:t>The network should encode the propagation time delays between array stations, resulting in a purely empirical model without prior assumptions on wave propagation</a:t>
            </a:r>
          </a:p>
          <a:p>
            <a:pPr marL="171450" indent="-171450">
              <a:spcBef>
                <a:spcPts val="400"/>
              </a:spcBef>
              <a:buFont typeface="Arial" panose="020B0604020202020204" pitchFamily="34" charset="0"/>
              <a:buChar char="•"/>
            </a:pPr>
            <a:endParaRPr lang="en-GB" sz="1100" dirty="0"/>
          </a:p>
          <a:p>
            <a:pPr marL="261164" lvl="1" indent="-171450">
              <a:spcBef>
                <a:spcPts val="400"/>
              </a:spcBef>
              <a:buFont typeface="Arial" panose="020B0604020202020204" pitchFamily="34" charset="0"/>
              <a:buChar char="•"/>
            </a:pPr>
            <a:endParaRPr lang="en-GB" sz="1100" dirty="0"/>
          </a:p>
        </p:txBody>
      </p:sp>
      <p:pic>
        <p:nvPicPr>
          <p:cNvPr id="9" name="Picture 8">
            <a:extLst>
              <a:ext uri="{FF2B5EF4-FFF2-40B4-BE49-F238E27FC236}">
                <a16:creationId xmlns:a16="http://schemas.microsoft.com/office/drawing/2014/main" id="{138236A5-0928-45A3-8E85-21CDCFE4860E}"/>
              </a:ext>
            </a:extLst>
          </p:cNvPr>
          <p:cNvPicPr>
            <a:picLocks noChangeAspect="1"/>
          </p:cNvPicPr>
          <p:nvPr/>
        </p:nvPicPr>
        <p:blipFill>
          <a:blip r:embed="rId2"/>
          <a:stretch>
            <a:fillRect/>
          </a:stretch>
        </p:blipFill>
        <p:spPr>
          <a:xfrm>
            <a:off x="5733458" y="1165632"/>
            <a:ext cx="2868262" cy="3314700"/>
          </a:xfrm>
          <a:prstGeom prst="rect">
            <a:avLst/>
          </a:prstGeom>
        </p:spPr>
      </p:pic>
      <p:sp>
        <p:nvSpPr>
          <p:cNvPr id="8" name="TextBox 7">
            <a:extLst>
              <a:ext uri="{FF2B5EF4-FFF2-40B4-BE49-F238E27FC236}">
                <a16:creationId xmlns:a16="http://schemas.microsoft.com/office/drawing/2014/main" id="{A74866C7-2AE0-4DCE-A773-AE2D8E31CAE8}"/>
              </a:ext>
            </a:extLst>
          </p:cNvPr>
          <p:cNvSpPr txBox="1"/>
          <p:nvPr/>
        </p:nvSpPr>
        <p:spPr>
          <a:xfrm>
            <a:off x="542280" y="3807113"/>
            <a:ext cx="4100610" cy="854080"/>
          </a:xfrm>
          <a:prstGeom prst="rect">
            <a:avLst/>
          </a:prstGeom>
          <a:noFill/>
        </p:spPr>
        <p:txBody>
          <a:bodyPr wrap="square">
            <a:spAutoFit/>
          </a:bodyPr>
          <a:lstStyle/>
          <a:p>
            <a:pPr>
              <a:spcBef>
                <a:spcPts val="300"/>
              </a:spcBef>
            </a:pPr>
            <a:r>
              <a:rPr lang="en-US" sz="600" dirty="0">
                <a:effectLst/>
              </a:rPr>
              <a:t>[1] Bergen, K. J., Johnson, P. A., de Hoop, M. V. &amp; </a:t>
            </a:r>
            <a:r>
              <a:rPr lang="en-US" sz="600" dirty="0" err="1">
                <a:effectLst/>
              </a:rPr>
              <a:t>Beroza</a:t>
            </a:r>
            <a:r>
              <a:rPr lang="en-US" sz="600" dirty="0">
                <a:effectLst/>
              </a:rPr>
              <a:t>, G. C. Machine learning for data-driven discovery in solid Earth geoscience. </a:t>
            </a:r>
            <a:r>
              <a:rPr lang="en-US" sz="600" i="1" dirty="0">
                <a:effectLst/>
              </a:rPr>
              <a:t>Science</a:t>
            </a:r>
            <a:r>
              <a:rPr lang="en-US" sz="600" dirty="0">
                <a:effectLst/>
              </a:rPr>
              <a:t> </a:t>
            </a:r>
            <a:r>
              <a:rPr lang="en-US" sz="600" b="1" dirty="0">
                <a:effectLst/>
              </a:rPr>
              <a:t>363</a:t>
            </a:r>
            <a:r>
              <a:rPr lang="en-US" sz="600" dirty="0">
                <a:effectLst/>
              </a:rPr>
              <a:t>, (2019)</a:t>
            </a:r>
          </a:p>
          <a:p>
            <a:pPr>
              <a:spcBef>
                <a:spcPts val="300"/>
              </a:spcBef>
              <a:spcAft>
                <a:spcPts val="0"/>
              </a:spcAft>
            </a:pPr>
            <a:r>
              <a:rPr lang="en-US" sz="600" dirty="0"/>
              <a:t>[2] </a:t>
            </a:r>
            <a:r>
              <a:rPr lang="en-US" sz="600" dirty="0">
                <a:effectLst/>
              </a:rPr>
              <a:t>Kong, Q. </a:t>
            </a:r>
            <a:r>
              <a:rPr lang="en-US" sz="600" i="1" dirty="0">
                <a:effectLst/>
              </a:rPr>
              <a:t>et al.</a:t>
            </a:r>
            <a:r>
              <a:rPr lang="en-US" sz="600" dirty="0">
                <a:effectLst/>
              </a:rPr>
              <a:t> Machine Learning in Seismology: Turning Data into Insights. </a:t>
            </a:r>
            <a:r>
              <a:rPr lang="en-US" sz="600" i="1" dirty="0">
                <a:effectLst/>
              </a:rPr>
              <a:t>Seismological Research Letters</a:t>
            </a:r>
            <a:r>
              <a:rPr lang="en-US" sz="600" dirty="0">
                <a:effectLst/>
              </a:rPr>
              <a:t> </a:t>
            </a:r>
            <a:r>
              <a:rPr lang="en-US" sz="600" b="1" dirty="0">
                <a:effectLst/>
              </a:rPr>
              <a:t>90</a:t>
            </a:r>
            <a:r>
              <a:rPr lang="en-US" sz="600" dirty="0">
                <a:effectLst/>
              </a:rPr>
              <a:t>, 3–14 (2019)</a:t>
            </a:r>
          </a:p>
          <a:p>
            <a:pPr>
              <a:spcBef>
                <a:spcPts val="300"/>
              </a:spcBef>
              <a:spcAft>
                <a:spcPts val="0"/>
              </a:spcAft>
            </a:pPr>
            <a:r>
              <a:rPr lang="en-US" sz="600" dirty="0"/>
              <a:t>[3] He, K., Zhang, X., Ren, S., &amp; Sun, J. Deep residual learning for image recognition. </a:t>
            </a:r>
            <a:r>
              <a:rPr lang="en-US" sz="600" i="1" dirty="0"/>
              <a:t>Proceedings of the IEEE conference on computer vision and pattern recognition</a:t>
            </a:r>
            <a:r>
              <a:rPr lang="en-US" sz="600" dirty="0"/>
              <a:t> (2016)</a:t>
            </a:r>
          </a:p>
          <a:p>
            <a:pPr>
              <a:spcBef>
                <a:spcPts val="300"/>
              </a:spcBef>
              <a:spcAft>
                <a:spcPts val="0"/>
              </a:spcAft>
            </a:pPr>
            <a:r>
              <a:rPr lang="en-US" sz="600" dirty="0">
                <a:effectLst/>
              </a:rPr>
              <a:t>[4] </a:t>
            </a:r>
            <a:r>
              <a:rPr lang="nb-NO" sz="600" dirty="0" err="1"/>
              <a:t>Szegedy</a:t>
            </a:r>
            <a:r>
              <a:rPr lang="nb-NO" sz="600" dirty="0"/>
              <a:t>, C., </a:t>
            </a:r>
            <a:r>
              <a:rPr lang="nb-NO" sz="600" dirty="0" err="1"/>
              <a:t>Vanhoucke</a:t>
            </a:r>
            <a:r>
              <a:rPr lang="nb-NO" sz="600" dirty="0"/>
              <a:t>, V., </a:t>
            </a:r>
            <a:r>
              <a:rPr lang="nb-NO" sz="600" dirty="0" err="1"/>
              <a:t>Ioffe</a:t>
            </a:r>
            <a:r>
              <a:rPr lang="nb-NO" sz="600" dirty="0"/>
              <a:t>, S., </a:t>
            </a:r>
            <a:r>
              <a:rPr lang="nb-NO" sz="600" dirty="0" err="1"/>
              <a:t>Shlens</a:t>
            </a:r>
            <a:r>
              <a:rPr lang="nb-NO" sz="600" dirty="0"/>
              <a:t>, J., &amp; </a:t>
            </a:r>
            <a:r>
              <a:rPr lang="nb-NO" sz="600" dirty="0" err="1"/>
              <a:t>Wojna</a:t>
            </a:r>
            <a:r>
              <a:rPr lang="nb-NO" sz="600" dirty="0"/>
              <a:t>, Z. </a:t>
            </a:r>
            <a:r>
              <a:rPr lang="nb-NO" sz="600" dirty="0" err="1"/>
              <a:t>Rethinking</a:t>
            </a:r>
            <a:r>
              <a:rPr lang="nb-NO" sz="600" dirty="0"/>
              <a:t> </a:t>
            </a:r>
            <a:r>
              <a:rPr lang="nb-NO" sz="600" dirty="0" err="1"/>
              <a:t>the</a:t>
            </a:r>
            <a:r>
              <a:rPr lang="nb-NO" sz="600" dirty="0"/>
              <a:t> </a:t>
            </a:r>
            <a:r>
              <a:rPr lang="nb-NO" sz="600" dirty="0" err="1"/>
              <a:t>inception</a:t>
            </a:r>
            <a:r>
              <a:rPr lang="nb-NO" sz="600" dirty="0"/>
              <a:t> </a:t>
            </a:r>
            <a:r>
              <a:rPr lang="nb-NO" sz="600" dirty="0" err="1"/>
              <a:t>architecture</a:t>
            </a:r>
            <a:r>
              <a:rPr lang="nb-NO" sz="600" dirty="0"/>
              <a:t> for computer </a:t>
            </a:r>
            <a:r>
              <a:rPr lang="nb-NO" sz="600" dirty="0" err="1"/>
              <a:t>vision</a:t>
            </a:r>
            <a:r>
              <a:rPr lang="nb-NO" sz="600" dirty="0"/>
              <a:t>. In </a:t>
            </a:r>
            <a:r>
              <a:rPr lang="nb-NO" sz="600" i="1" dirty="0" err="1"/>
              <a:t>Proceedings</a:t>
            </a:r>
            <a:r>
              <a:rPr lang="nb-NO" sz="600" i="1" dirty="0"/>
              <a:t> </a:t>
            </a:r>
            <a:r>
              <a:rPr lang="nb-NO" sz="600" i="1" dirty="0" err="1"/>
              <a:t>of</a:t>
            </a:r>
            <a:r>
              <a:rPr lang="nb-NO" sz="600" i="1" dirty="0"/>
              <a:t> </a:t>
            </a:r>
            <a:r>
              <a:rPr lang="nb-NO" sz="600" i="1" dirty="0" err="1"/>
              <a:t>the</a:t>
            </a:r>
            <a:r>
              <a:rPr lang="nb-NO" sz="600" i="1" dirty="0"/>
              <a:t> IEEE </a:t>
            </a:r>
            <a:r>
              <a:rPr lang="nb-NO" sz="600" i="1" dirty="0" err="1"/>
              <a:t>conference</a:t>
            </a:r>
            <a:r>
              <a:rPr lang="nb-NO" sz="600" i="1" dirty="0"/>
              <a:t> </a:t>
            </a:r>
            <a:r>
              <a:rPr lang="nb-NO" sz="600" i="1" dirty="0" err="1"/>
              <a:t>on</a:t>
            </a:r>
            <a:r>
              <a:rPr lang="nb-NO" sz="600" i="1" dirty="0"/>
              <a:t> computer </a:t>
            </a:r>
            <a:r>
              <a:rPr lang="nb-NO" sz="600" i="1" dirty="0" err="1"/>
              <a:t>vision</a:t>
            </a:r>
            <a:r>
              <a:rPr lang="nb-NO" sz="600" i="1" dirty="0"/>
              <a:t> and </a:t>
            </a:r>
            <a:r>
              <a:rPr lang="nb-NO" sz="600" i="1" dirty="0" err="1"/>
              <a:t>pattern</a:t>
            </a:r>
            <a:r>
              <a:rPr lang="nb-NO" sz="600" i="1" dirty="0"/>
              <a:t> </a:t>
            </a:r>
            <a:r>
              <a:rPr lang="nb-NO" sz="600" i="1" dirty="0" err="1"/>
              <a:t>recognition</a:t>
            </a:r>
            <a:r>
              <a:rPr lang="nb-NO" sz="600" dirty="0"/>
              <a:t> (2016)</a:t>
            </a:r>
            <a:endParaRPr lang="en-US" sz="600" dirty="0">
              <a:effectLst/>
            </a:endParaRPr>
          </a:p>
        </p:txBody>
      </p:sp>
    </p:spTree>
    <p:extLst>
      <p:ext uri="{BB962C8B-B14F-4D97-AF65-F5344CB8AC3E}">
        <p14:creationId xmlns:p14="http://schemas.microsoft.com/office/powerpoint/2010/main" val="1968836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P3.6-326</a:t>
            </a: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METHODS</a:t>
            </a:r>
          </a:p>
        </p:txBody>
      </p:sp>
      <p:sp>
        <p:nvSpPr>
          <p:cNvPr id="5" name="Rectangle 17">
            <a:extLst>
              <a:ext uri="{FF2B5EF4-FFF2-40B4-BE49-F238E27FC236}">
                <a16:creationId xmlns:a16="http://schemas.microsoft.com/office/drawing/2014/main" id="{2ADB6E1F-BFF3-5141-AA36-25E897EA4384}"/>
              </a:ext>
            </a:extLst>
          </p:cNvPr>
          <p:cNvSpPr>
            <a:spLocks noChangeArrowheads="1"/>
          </p:cNvSpPr>
          <p:nvPr/>
        </p:nvSpPr>
        <p:spPr bwMode="auto">
          <a:xfrm>
            <a:off x="1992923" y="163887"/>
            <a:ext cx="4962770" cy="567783"/>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rPr>
              <a:t>A neural network architecture for detecting repeating events using seismic arrays</a:t>
            </a:r>
          </a:p>
          <a:p>
            <a:pPr algn="ctr" eaLnBrk="0" hangingPunct="0">
              <a:lnSpc>
                <a:spcPts val="1586"/>
              </a:lnSpc>
            </a:pPr>
            <a:r>
              <a:rPr lang="en-US" sz="800" dirty="0">
                <a:solidFill>
                  <a:schemeClr val="bg1"/>
                </a:solidFill>
                <a:latin typeface="Arial" panose="020B0604020202020204" pitchFamily="34" charset="0"/>
                <a:ea typeface="Avenir Book" charset="0"/>
              </a:rPr>
              <a:t>S. Maeland, A. Köhler, B. Dando (NORSAR)</a:t>
            </a:r>
            <a:endParaRPr lang="en-US" sz="800" dirty="0">
              <a:solidFill>
                <a:schemeClr val="bg1"/>
              </a:solidFill>
              <a:latin typeface="Avenir Book" charset="0"/>
              <a:ea typeface="Avenir Book" charset="0"/>
              <a:cs typeface="Avenir Book" charset="0"/>
            </a:endParaRPr>
          </a:p>
        </p:txBody>
      </p:sp>
      <p:pic>
        <p:nvPicPr>
          <p:cNvPr id="163" name="Picture 162">
            <a:extLst>
              <a:ext uri="{FF2B5EF4-FFF2-40B4-BE49-F238E27FC236}">
                <a16:creationId xmlns:a16="http://schemas.microsoft.com/office/drawing/2014/main" id="{0D08A7CB-3EB1-41DB-9ADC-51F2CD5C7876}"/>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1187" r="9366"/>
          <a:stretch/>
        </p:blipFill>
        <p:spPr>
          <a:xfrm flipV="1">
            <a:off x="363221" y="2916451"/>
            <a:ext cx="2103472" cy="258357"/>
          </a:xfrm>
          <a:prstGeom prst="rect">
            <a:avLst/>
          </a:prstGeom>
        </p:spPr>
      </p:pic>
      <p:pic>
        <p:nvPicPr>
          <p:cNvPr id="164" name="Picture 163">
            <a:extLst>
              <a:ext uri="{FF2B5EF4-FFF2-40B4-BE49-F238E27FC236}">
                <a16:creationId xmlns:a16="http://schemas.microsoft.com/office/drawing/2014/main" id="{17119B42-2FC1-4905-ADA3-BBD61AE8E219}"/>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2831" r="17721"/>
          <a:stretch/>
        </p:blipFill>
        <p:spPr>
          <a:xfrm flipV="1">
            <a:off x="363220" y="3278854"/>
            <a:ext cx="2103473" cy="258357"/>
          </a:xfrm>
          <a:prstGeom prst="rect">
            <a:avLst/>
          </a:prstGeom>
        </p:spPr>
      </p:pic>
      <p:pic>
        <p:nvPicPr>
          <p:cNvPr id="165" name="Picture 164">
            <a:extLst>
              <a:ext uri="{FF2B5EF4-FFF2-40B4-BE49-F238E27FC236}">
                <a16:creationId xmlns:a16="http://schemas.microsoft.com/office/drawing/2014/main" id="{53DE1F4E-9725-4520-A388-9F0006A0BCDD}"/>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7130" t="-539" r="13556" b="539"/>
          <a:stretch/>
        </p:blipFill>
        <p:spPr>
          <a:xfrm flipV="1">
            <a:off x="356903" y="3642909"/>
            <a:ext cx="2098745" cy="258357"/>
          </a:xfrm>
          <a:prstGeom prst="rect">
            <a:avLst/>
          </a:prstGeom>
        </p:spPr>
      </p:pic>
      <p:pic>
        <p:nvPicPr>
          <p:cNvPr id="166" name="Picture 165">
            <a:extLst>
              <a:ext uri="{FF2B5EF4-FFF2-40B4-BE49-F238E27FC236}">
                <a16:creationId xmlns:a16="http://schemas.microsoft.com/office/drawing/2014/main" id="{BAAB7C00-E3D6-4FED-80D4-E41F6BEC8419}"/>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1036" r="9366"/>
          <a:stretch/>
        </p:blipFill>
        <p:spPr>
          <a:xfrm flipV="1">
            <a:off x="356902" y="4003661"/>
            <a:ext cx="2108797" cy="258357"/>
          </a:xfrm>
          <a:prstGeom prst="rect">
            <a:avLst/>
          </a:prstGeom>
        </p:spPr>
      </p:pic>
      <p:grpSp>
        <p:nvGrpSpPr>
          <p:cNvPr id="167" name="Group 166">
            <a:extLst>
              <a:ext uri="{FF2B5EF4-FFF2-40B4-BE49-F238E27FC236}">
                <a16:creationId xmlns:a16="http://schemas.microsoft.com/office/drawing/2014/main" id="{C0A52B9F-6CDF-4EA5-9B31-2CC11B92624B}"/>
              </a:ext>
            </a:extLst>
          </p:cNvPr>
          <p:cNvGrpSpPr/>
          <p:nvPr/>
        </p:nvGrpSpPr>
        <p:grpSpPr>
          <a:xfrm>
            <a:off x="3107567" y="2880663"/>
            <a:ext cx="1360854" cy="1221437"/>
            <a:chOff x="3663552" y="1778675"/>
            <a:chExt cx="1715694" cy="1251507"/>
          </a:xfrm>
        </p:grpSpPr>
        <p:cxnSp>
          <p:nvCxnSpPr>
            <p:cNvPr id="168" name="Straight Connector 167">
              <a:extLst>
                <a:ext uri="{FF2B5EF4-FFF2-40B4-BE49-F238E27FC236}">
                  <a16:creationId xmlns:a16="http://schemas.microsoft.com/office/drawing/2014/main" id="{7CD922E0-2266-4E02-B6A2-0DBDFD3FE3F8}"/>
                </a:ext>
              </a:extLst>
            </p:cNvPr>
            <p:cNvCxnSpPr>
              <a:cxnSpLocks/>
            </p:cNvCxnSpPr>
            <p:nvPr/>
          </p:nvCxnSpPr>
          <p:spPr>
            <a:xfrm>
              <a:off x="3663552" y="1940600"/>
              <a:ext cx="339327"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82BEC23E-095C-4714-B6AE-03D0CC28BDDB}"/>
                </a:ext>
              </a:extLst>
            </p:cNvPr>
            <p:cNvCxnSpPr>
              <a:cxnSpLocks/>
            </p:cNvCxnSpPr>
            <p:nvPr/>
          </p:nvCxnSpPr>
          <p:spPr>
            <a:xfrm flipV="1">
              <a:off x="4005260" y="1779815"/>
              <a:ext cx="0" cy="15948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5C1E82AD-444D-4DF2-BB54-8E8344901890}"/>
                </a:ext>
              </a:extLst>
            </p:cNvPr>
            <p:cNvCxnSpPr>
              <a:cxnSpLocks/>
            </p:cNvCxnSpPr>
            <p:nvPr/>
          </p:nvCxnSpPr>
          <p:spPr>
            <a:xfrm>
              <a:off x="4002879" y="1778675"/>
              <a:ext cx="762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B2F2D741-448F-435D-B6E5-F8F803FD0FFA}"/>
                </a:ext>
              </a:extLst>
            </p:cNvPr>
            <p:cNvCxnSpPr>
              <a:cxnSpLocks/>
            </p:cNvCxnSpPr>
            <p:nvPr/>
          </p:nvCxnSpPr>
          <p:spPr>
            <a:xfrm>
              <a:off x="4079079" y="1778675"/>
              <a:ext cx="0" cy="116195"/>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D7DACEA8-A890-406B-AD78-4DEB6F169E32}"/>
                </a:ext>
              </a:extLst>
            </p:cNvPr>
            <p:cNvCxnSpPr>
              <a:cxnSpLocks/>
            </p:cNvCxnSpPr>
            <p:nvPr/>
          </p:nvCxnSpPr>
          <p:spPr>
            <a:xfrm>
              <a:off x="4079079" y="1896010"/>
              <a:ext cx="69056"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AE8D0C4A-CF2F-43F0-BAC3-203A55313510}"/>
                </a:ext>
              </a:extLst>
            </p:cNvPr>
            <p:cNvCxnSpPr>
              <a:cxnSpLocks/>
            </p:cNvCxnSpPr>
            <p:nvPr/>
          </p:nvCxnSpPr>
          <p:spPr>
            <a:xfrm>
              <a:off x="4148135" y="1894870"/>
              <a:ext cx="0" cy="4328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907F3CD5-2029-4FB9-B438-8B4B48835AAE}"/>
                </a:ext>
              </a:extLst>
            </p:cNvPr>
            <p:cNvCxnSpPr>
              <a:cxnSpLocks/>
            </p:cNvCxnSpPr>
            <p:nvPr/>
          </p:nvCxnSpPr>
          <p:spPr>
            <a:xfrm>
              <a:off x="4148135" y="1938159"/>
              <a:ext cx="280987"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301A8B0F-4ABB-49A4-AE12-464263C3B274}"/>
                </a:ext>
              </a:extLst>
            </p:cNvPr>
            <p:cNvCxnSpPr>
              <a:cxnSpLocks/>
            </p:cNvCxnSpPr>
            <p:nvPr/>
          </p:nvCxnSpPr>
          <p:spPr>
            <a:xfrm flipV="1">
              <a:off x="4429122" y="1826521"/>
              <a:ext cx="2382" cy="111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7A3E1926-4598-4061-A2E4-8BE6A6D053F3}"/>
                </a:ext>
              </a:extLst>
            </p:cNvPr>
            <p:cNvCxnSpPr>
              <a:cxnSpLocks/>
            </p:cNvCxnSpPr>
            <p:nvPr/>
          </p:nvCxnSpPr>
          <p:spPr>
            <a:xfrm>
              <a:off x="4433885" y="1825381"/>
              <a:ext cx="7381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B93C9C06-84D6-48A0-A991-D54B7C916318}"/>
                </a:ext>
              </a:extLst>
            </p:cNvPr>
            <p:cNvCxnSpPr>
              <a:cxnSpLocks/>
            </p:cNvCxnSpPr>
            <p:nvPr/>
          </p:nvCxnSpPr>
          <p:spPr>
            <a:xfrm>
              <a:off x="4614866" y="1938159"/>
              <a:ext cx="76438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8F5E4037-5F77-40D3-881E-077E3CBDC003}"/>
                </a:ext>
              </a:extLst>
            </p:cNvPr>
            <p:cNvCxnSpPr>
              <a:cxnSpLocks/>
            </p:cNvCxnSpPr>
            <p:nvPr/>
          </p:nvCxnSpPr>
          <p:spPr>
            <a:xfrm>
              <a:off x="4507704" y="1825381"/>
              <a:ext cx="0" cy="4231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754941A6-A464-4D4F-A10E-6D80FA4E03B7}"/>
                </a:ext>
              </a:extLst>
            </p:cNvPr>
            <p:cNvCxnSpPr>
              <a:cxnSpLocks/>
            </p:cNvCxnSpPr>
            <p:nvPr/>
          </p:nvCxnSpPr>
          <p:spPr>
            <a:xfrm>
              <a:off x="4507704" y="1869972"/>
              <a:ext cx="5000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B29B5FB6-0EAC-4F36-8BDC-1B88CABCA813}"/>
                </a:ext>
              </a:extLst>
            </p:cNvPr>
            <p:cNvCxnSpPr>
              <a:cxnSpLocks/>
            </p:cNvCxnSpPr>
            <p:nvPr/>
          </p:nvCxnSpPr>
          <p:spPr>
            <a:xfrm flipV="1">
              <a:off x="4562475" y="1808456"/>
              <a:ext cx="0" cy="59237"/>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FDC0359A-CA4F-4EDE-9994-376A85F7E980}"/>
                </a:ext>
              </a:extLst>
            </p:cNvPr>
            <p:cNvCxnSpPr>
              <a:cxnSpLocks/>
            </p:cNvCxnSpPr>
            <p:nvPr/>
          </p:nvCxnSpPr>
          <p:spPr>
            <a:xfrm>
              <a:off x="4557713" y="1806178"/>
              <a:ext cx="50006"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A49E984F-79C2-4B58-8950-CFEB722FA23C}"/>
                </a:ext>
              </a:extLst>
            </p:cNvPr>
            <p:cNvCxnSpPr>
              <a:cxnSpLocks/>
            </p:cNvCxnSpPr>
            <p:nvPr/>
          </p:nvCxnSpPr>
          <p:spPr>
            <a:xfrm>
              <a:off x="4610100" y="1808456"/>
              <a:ext cx="0" cy="129703"/>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28F0A31-139F-4E0C-8D90-67E280C12EB7}"/>
                </a:ext>
              </a:extLst>
            </p:cNvPr>
            <p:cNvCxnSpPr>
              <a:cxnSpLocks/>
            </p:cNvCxnSpPr>
            <p:nvPr/>
          </p:nvCxnSpPr>
          <p:spPr>
            <a:xfrm>
              <a:off x="3663552" y="2301468"/>
              <a:ext cx="688178"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DA3267A1-C3A1-4522-861B-60A3177C0C94}"/>
                </a:ext>
              </a:extLst>
            </p:cNvPr>
            <p:cNvCxnSpPr>
              <a:cxnSpLocks/>
            </p:cNvCxnSpPr>
            <p:nvPr/>
          </p:nvCxnSpPr>
          <p:spPr>
            <a:xfrm flipV="1">
              <a:off x="4354111" y="2140683"/>
              <a:ext cx="0" cy="15948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C37E8C14-18B1-4536-8A49-EC184E09C7E8}"/>
                </a:ext>
              </a:extLst>
            </p:cNvPr>
            <p:cNvCxnSpPr>
              <a:cxnSpLocks/>
            </p:cNvCxnSpPr>
            <p:nvPr/>
          </p:nvCxnSpPr>
          <p:spPr>
            <a:xfrm>
              <a:off x="4351730" y="2139543"/>
              <a:ext cx="762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2CBF9A53-B0BE-4759-8E91-565AAD86CE7D}"/>
                </a:ext>
              </a:extLst>
            </p:cNvPr>
            <p:cNvCxnSpPr>
              <a:cxnSpLocks/>
            </p:cNvCxnSpPr>
            <p:nvPr/>
          </p:nvCxnSpPr>
          <p:spPr>
            <a:xfrm>
              <a:off x="4427930" y="2139543"/>
              <a:ext cx="0" cy="116195"/>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19B9887F-C5C4-47B6-81C8-390AEEE9D06C}"/>
                </a:ext>
              </a:extLst>
            </p:cNvPr>
            <p:cNvCxnSpPr>
              <a:cxnSpLocks/>
            </p:cNvCxnSpPr>
            <p:nvPr/>
          </p:nvCxnSpPr>
          <p:spPr>
            <a:xfrm>
              <a:off x="4427930" y="2256878"/>
              <a:ext cx="69056"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6191B5ED-D8A0-4AE5-A37C-A6C220A6F577}"/>
                </a:ext>
              </a:extLst>
            </p:cNvPr>
            <p:cNvCxnSpPr>
              <a:cxnSpLocks/>
            </p:cNvCxnSpPr>
            <p:nvPr/>
          </p:nvCxnSpPr>
          <p:spPr>
            <a:xfrm>
              <a:off x="4496986" y="2255738"/>
              <a:ext cx="0" cy="4328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50C46A69-B686-436A-8063-D3172009B953}"/>
                </a:ext>
              </a:extLst>
            </p:cNvPr>
            <p:cNvCxnSpPr>
              <a:cxnSpLocks/>
            </p:cNvCxnSpPr>
            <p:nvPr/>
          </p:nvCxnSpPr>
          <p:spPr>
            <a:xfrm>
              <a:off x="4496986" y="2299027"/>
              <a:ext cx="280987"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A26F80D9-8E54-412C-9A2D-F9370AAC7514}"/>
                </a:ext>
              </a:extLst>
            </p:cNvPr>
            <p:cNvCxnSpPr>
              <a:cxnSpLocks/>
            </p:cNvCxnSpPr>
            <p:nvPr/>
          </p:nvCxnSpPr>
          <p:spPr>
            <a:xfrm flipV="1">
              <a:off x="4777973" y="2187390"/>
              <a:ext cx="2382" cy="11163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D1EBD0E6-6C15-4F50-8DDD-164B746EEB52}"/>
                </a:ext>
              </a:extLst>
            </p:cNvPr>
            <p:cNvCxnSpPr>
              <a:cxnSpLocks/>
            </p:cNvCxnSpPr>
            <p:nvPr/>
          </p:nvCxnSpPr>
          <p:spPr>
            <a:xfrm>
              <a:off x="4782736" y="2186249"/>
              <a:ext cx="7381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552093CC-848C-46D6-B6D6-D39AE69D7B21}"/>
                </a:ext>
              </a:extLst>
            </p:cNvPr>
            <p:cNvCxnSpPr>
              <a:cxnSpLocks/>
            </p:cNvCxnSpPr>
            <p:nvPr/>
          </p:nvCxnSpPr>
          <p:spPr>
            <a:xfrm>
              <a:off x="4963717" y="2299027"/>
              <a:ext cx="41552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1EB52D65-978A-4BB8-B815-6516B582FA78}"/>
                </a:ext>
              </a:extLst>
            </p:cNvPr>
            <p:cNvCxnSpPr>
              <a:cxnSpLocks/>
            </p:cNvCxnSpPr>
            <p:nvPr/>
          </p:nvCxnSpPr>
          <p:spPr>
            <a:xfrm>
              <a:off x="4856555" y="2186249"/>
              <a:ext cx="0" cy="4231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540F9832-5CD0-473E-A837-52DFBD420B20}"/>
                </a:ext>
              </a:extLst>
            </p:cNvPr>
            <p:cNvCxnSpPr>
              <a:cxnSpLocks/>
            </p:cNvCxnSpPr>
            <p:nvPr/>
          </p:nvCxnSpPr>
          <p:spPr>
            <a:xfrm>
              <a:off x="4856555" y="2230840"/>
              <a:ext cx="5000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43281A0B-1C81-4005-8A3B-774CF31926BA}"/>
                </a:ext>
              </a:extLst>
            </p:cNvPr>
            <p:cNvCxnSpPr>
              <a:cxnSpLocks/>
            </p:cNvCxnSpPr>
            <p:nvPr/>
          </p:nvCxnSpPr>
          <p:spPr>
            <a:xfrm flipV="1">
              <a:off x="4911326" y="2169325"/>
              <a:ext cx="0" cy="59236"/>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F5A709DB-586F-49F3-8D10-9BE876D963AE}"/>
                </a:ext>
              </a:extLst>
            </p:cNvPr>
            <p:cNvCxnSpPr>
              <a:cxnSpLocks/>
            </p:cNvCxnSpPr>
            <p:nvPr/>
          </p:nvCxnSpPr>
          <p:spPr>
            <a:xfrm>
              <a:off x="4906564" y="2167046"/>
              <a:ext cx="50006"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048DBA26-862C-4254-A4F4-438808155FCE}"/>
                </a:ext>
              </a:extLst>
            </p:cNvPr>
            <p:cNvCxnSpPr>
              <a:cxnSpLocks/>
            </p:cNvCxnSpPr>
            <p:nvPr/>
          </p:nvCxnSpPr>
          <p:spPr>
            <a:xfrm>
              <a:off x="4958951" y="2169324"/>
              <a:ext cx="0" cy="129703"/>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75139BE9-2ABC-4EE6-B75D-D193F86EA4A0}"/>
                </a:ext>
              </a:extLst>
            </p:cNvPr>
            <p:cNvCxnSpPr>
              <a:cxnSpLocks/>
            </p:cNvCxnSpPr>
            <p:nvPr/>
          </p:nvCxnSpPr>
          <p:spPr>
            <a:xfrm>
              <a:off x="3663552" y="2664878"/>
              <a:ext cx="492915"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6FCF67A8-1764-44AA-97B0-D23D6E2E4855}"/>
                </a:ext>
              </a:extLst>
            </p:cNvPr>
            <p:cNvCxnSpPr>
              <a:cxnSpLocks/>
            </p:cNvCxnSpPr>
            <p:nvPr/>
          </p:nvCxnSpPr>
          <p:spPr>
            <a:xfrm flipV="1">
              <a:off x="4158848" y="2504093"/>
              <a:ext cx="0" cy="15948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6C87BF0E-C5C0-4FDD-B20F-5B664722FCDE}"/>
                </a:ext>
              </a:extLst>
            </p:cNvPr>
            <p:cNvCxnSpPr>
              <a:cxnSpLocks/>
            </p:cNvCxnSpPr>
            <p:nvPr/>
          </p:nvCxnSpPr>
          <p:spPr>
            <a:xfrm>
              <a:off x="4156467" y="2502953"/>
              <a:ext cx="762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5522EB9-CFBB-4DA3-A638-3D532BDBB32B}"/>
                </a:ext>
              </a:extLst>
            </p:cNvPr>
            <p:cNvCxnSpPr>
              <a:cxnSpLocks/>
            </p:cNvCxnSpPr>
            <p:nvPr/>
          </p:nvCxnSpPr>
          <p:spPr>
            <a:xfrm>
              <a:off x="4232667" y="2502953"/>
              <a:ext cx="0" cy="116195"/>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DD85239A-9364-45DB-8F52-F334EAC29048}"/>
                </a:ext>
              </a:extLst>
            </p:cNvPr>
            <p:cNvCxnSpPr>
              <a:cxnSpLocks/>
            </p:cNvCxnSpPr>
            <p:nvPr/>
          </p:nvCxnSpPr>
          <p:spPr>
            <a:xfrm>
              <a:off x="4232667" y="2620288"/>
              <a:ext cx="69056"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33E18977-F7A5-42CC-BE4F-4F32EC65C9FF}"/>
                </a:ext>
              </a:extLst>
            </p:cNvPr>
            <p:cNvCxnSpPr>
              <a:cxnSpLocks/>
            </p:cNvCxnSpPr>
            <p:nvPr/>
          </p:nvCxnSpPr>
          <p:spPr>
            <a:xfrm>
              <a:off x="4301723" y="2619148"/>
              <a:ext cx="0" cy="4328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187D0484-CE3B-4D0E-A35D-A0D153B40685}"/>
                </a:ext>
              </a:extLst>
            </p:cNvPr>
            <p:cNvCxnSpPr>
              <a:cxnSpLocks/>
            </p:cNvCxnSpPr>
            <p:nvPr/>
          </p:nvCxnSpPr>
          <p:spPr>
            <a:xfrm>
              <a:off x="4301723" y="2662437"/>
              <a:ext cx="280987"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742A0AEC-F479-4072-8E9B-86BA07FE1791}"/>
                </a:ext>
              </a:extLst>
            </p:cNvPr>
            <p:cNvCxnSpPr>
              <a:cxnSpLocks/>
            </p:cNvCxnSpPr>
            <p:nvPr/>
          </p:nvCxnSpPr>
          <p:spPr>
            <a:xfrm flipV="1">
              <a:off x="4582710" y="2550799"/>
              <a:ext cx="2382" cy="111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9602B415-42B9-4E16-9B3A-0342B489322D}"/>
                </a:ext>
              </a:extLst>
            </p:cNvPr>
            <p:cNvCxnSpPr>
              <a:cxnSpLocks/>
            </p:cNvCxnSpPr>
            <p:nvPr/>
          </p:nvCxnSpPr>
          <p:spPr>
            <a:xfrm>
              <a:off x="4587473" y="2549659"/>
              <a:ext cx="7381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C5985A6D-E2D2-4157-BE59-4EF22CD46B12}"/>
                </a:ext>
              </a:extLst>
            </p:cNvPr>
            <p:cNvCxnSpPr>
              <a:cxnSpLocks/>
            </p:cNvCxnSpPr>
            <p:nvPr/>
          </p:nvCxnSpPr>
          <p:spPr>
            <a:xfrm>
              <a:off x="4768454" y="2662437"/>
              <a:ext cx="610792"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66E6F935-26FC-4679-A23D-0852879AA71B}"/>
                </a:ext>
              </a:extLst>
            </p:cNvPr>
            <p:cNvCxnSpPr/>
            <p:nvPr/>
          </p:nvCxnSpPr>
          <p:spPr>
            <a:xfrm>
              <a:off x="4661292" y="2549659"/>
              <a:ext cx="0" cy="4231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3D619AE1-56AE-47FD-AD96-C6A34ABCE5EA}"/>
                </a:ext>
              </a:extLst>
            </p:cNvPr>
            <p:cNvCxnSpPr/>
            <p:nvPr/>
          </p:nvCxnSpPr>
          <p:spPr>
            <a:xfrm>
              <a:off x="4661292" y="2594250"/>
              <a:ext cx="5000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7B5E1140-C583-41FA-BF82-B66AE6924685}"/>
                </a:ext>
              </a:extLst>
            </p:cNvPr>
            <p:cNvCxnSpPr/>
            <p:nvPr/>
          </p:nvCxnSpPr>
          <p:spPr>
            <a:xfrm flipV="1">
              <a:off x="4716063" y="2532734"/>
              <a:ext cx="0" cy="59237"/>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42644E4A-67F3-40CF-A68A-9A1A1AAA60C8}"/>
                </a:ext>
              </a:extLst>
            </p:cNvPr>
            <p:cNvCxnSpPr/>
            <p:nvPr/>
          </p:nvCxnSpPr>
          <p:spPr>
            <a:xfrm>
              <a:off x="4711301" y="2530456"/>
              <a:ext cx="50006"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60BAC46F-6274-4985-8B67-B6E30EC03838}"/>
                </a:ext>
              </a:extLst>
            </p:cNvPr>
            <p:cNvCxnSpPr/>
            <p:nvPr/>
          </p:nvCxnSpPr>
          <p:spPr>
            <a:xfrm>
              <a:off x="4763688" y="2532734"/>
              <a:ext cx="0" cy="129703"/>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5A6461D6-7A9D-4FFE-9E59-A2E80AC20466}"/>
                </a:ext>
              </a:extLst>
            </p:cNvPr>
            <p:cNvCxnSpPr>
              <a:cxnSpLocks/>
            </p:cNvCxnSpPr>
            <p:nvPr/>
          </p:nvCxnSpPr>
          <p:spPr>
            <a:xfrm>
              <a:off x="3663552" y="3030182"/>
              <a:ext cx="329802"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5702B5DA-515C-4D8B-98F6-B79E95C6A7E8}"/>
                </a:ext>
              </a:extLst>
            </p:cNvPr>
            <p:cNvCxnSpPr>
              <a:cxnSpLocks/>
            </p:cNvCxnSpPr>
            <p:nvPr/>
          </p:nvCxnSpPr>
          <p:spPr>
            <a:xfrm flipV="1">
              <a:off x="3995735" y="2869397"/>
              <a:ext cx="0" cy="15948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78B0495E-2FBD-40F1-AF3D-581038289387}"/>
                </a:ext>
              </a:extLst>
            </p:cNvPr>
            <p:cNvCxnSpPr>
              <a:cxnSpLocks/>
            </p:cNvCxnSpPr>
            <p:nvPr/>
          </p:nvCxnSpPr>
          <p:spPr>
            <a:xfrm>
              <a:off x="3993354" y="2868257"/>
              <a:ext cx="762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682BCDBC-1EF8-4CA2-B818-3797F5DB8331}"/>
                </a:ext>
              </a:extLst>
            </p:cNvPr>
            <p:cNvCxnSpPr>
              <a:cxnSpLocks/>
            </p:cNvCxnSpPr>
            <p:nvPr/>
          </p:nvCxnSpPr>
          <p:spPr>
            <a:xfrm>
              <a:off x="4069554" y="2868257"/>
              <a:ext cx="0" cy="116195"/>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F8CBA1AF-5F6E-4977-918D-3D250694CEBB}"/>
                </a:ext>
              </a:extLst>
            </p:cNvPr>
            <p:cNvCxnSpPr>
              <a:cxnSpLocks/>
            </p:cNvCxnSpPr>
            <p:nvPr/>
          </p:nvCxnSpPr>
          <p:spPr>
            <a:xfrm>
              <a:off x="4069554" y="2985592"/>
              <a:ext cx="69056"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27FA6438-7566-43D4-92CC-33DD50B916C3}"/>
                </a:ext>
              </a:extLst>
            </p:cNvPr>
            <p:cNvCxnSpPr>
              <a:cxnSpLocks/>
            </p:cNvCxnSpPr>
            <p:nvPr/>
          </p:nvCxnSpPr>
          <p:spPr>
            <a:xfrm>
              <a:off x="4138610" y="2984452"/>
              <a:ext cx="0" cy="4328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019F76B9-8838-44BF-BAC2-31FE9B1D0FB1}"/>
                </a:ext>
              </a:extLst>
            </p:cNvPr>
            <p:cNvCxnSpPr>
              <a:cxnSpLocks/>
            </p:cNvCxnSpPr>
            <p:nvPr/>
          </p:nvCxnSpPr>
          <p:spPr>
            <a:xfrm>
              <a:off x="4138610" y="3027741"/>
              <a:ext cx="280987"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5BEF39AF-C28D-4961-85E6-DEE5E9E215E8}"/>
                </a:ext>
              </a:extLst>
            </p:cNvPr>
            <p:cNvCxnSpPr>
              <a:cxnSpLocks/>
            </p:cNvCxnSpPr>
            <p:nvPr/>
          </p:nvCxnSpPr>
          <p:spPr>
            <a:xfrm flipV="1">
              <a:off x="4419597" y="2916103"/>
              <a:ext cx="2382" cy="111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157EA3FB-3137-4F19-AD56-54D17EED1FD0}"/>
                </a:ext>
              </a:extLst>
            </p:cNvPr>
            <p:cNvCxnSpPr>
              <a:cxnSpLocks/>
            </p:cNvCxnSpPr>
            <p:nvPr/>
          </p:nvCxnSpPr>
          <p:spPr>
            <a:xfrm>
              <a:off x="4424360" y="2914963"/>
              <a:ext cx="7381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5E36A590-40D6-453E-B674-DFAF8DA39F15}"/>
                </a:ext>
              </a:extLst>
            </p:cNvPr>
            <p:cNvCxnSpPr>
              <a:cxnSpLocks/>
            </p:cNvCxnSpPr>
            <p:nvPr/>
          </p:nvCxnSpPr>
          <p:spPr>
            <a:xfrm>
              <a:off x="4605341" y="3027741"/>
              <a:ext cx="773905"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8E40E307-641F-427C-BA8D-9156300ABBF5}"/>
                </a:ext>
              </a:extLst>
            </p:cNvPr>
            <p:cNvCxnSpPr/>
            <p:nvPr/>
          </p:nvCxnSpPr>
          <p:spPr>
            <a:xfrm>
              <a:off x="4498179" y="2914963"/>
              <a:ext cx="0" cy="4231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E629101C-3289-49EA-9EF9-C5D6208645A1}"/>
                </a:ext>
              </a:extLst>
            </p:cNvPr>
            <p:cNvCxnSpPr/>
            <p:nvPr/>
          </p:nvCxnSpPr>
          <p:spPr>
            <a:xfrm>
              <a:off x="4498179" y="2959554"/>
              <a:ext cx="5000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363E67C8-8E10-4ECD-82C7-94C65410F2E0}"/>
                </a:ext>
              </a:extLst>
            </p:cNvPr>
            <p:cNvCxnSpPr/>
            <p:nvPr/>
          </p:nvCxnSpPr>
          <p:spPr>
            <a:xfrm flipV="1">
              <a:off x="4552950" y="2898038"/>
              <a:ext cx="0" cy="59237"/>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8FFDA665-CABF-4733-8B53-AE3BC009662C}"/>
                </a:ext>
              </a:extLst>
            </p:cNvPr>
            <p:cNvCxnSpPr/>
            <p:nvPr/>
          </p:nvCxnSpPr>
          <p:spPr>
            <a:xfrm>
              <a:off x="4548188" y="2895760"/>
              <a:ext cx="50006"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38789D87-3853-4C25-BEC3-063AC812AD6F}"/>
                </a:ext>
              </a:extLst>
            </p:cNvPr>
            <p:cNvCxnSpPr/>
            <p:nvPr/>
          </p:nvCxnSpPr>
          <p:spPr>
            <a:xfrm>
              <a:off x="4600575" y="2898038"/>
              <a:ext cx="0" cy="129703"/>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58617878-E9BB-4E84-841E-4A426E12486D}"/>
              </a:ext>
            </a:extLst>
          </p:cNvPr>
          <p:cNvGrpSpPr/>
          <p:nvPr/>
        </p:nvGrpSpPr>
        <p:grpSpPr>
          <a:xfrm>
            <a:off x="5329669" y="2912109"/>
            <a:ext cx="1366703" cy="1278891"/>
            <a:chOff x="5329669" y="2912109"/>
            <a:chExt cx="1366703" cy="1278891"/>
          </a:xfrm>
        </p:grpSpPr>
        <p:sp>
          <p:nvSpPr>
            <p:cNvPr id="229" name="Rectangle 228">
              <a:extLst>
                <a:ext uri="{FF2B5EF4-FFF2-40B4-BE49-F238E27FC236}">
                  <a16:creationId xmlns:a16="http://schemas.microsoft.com/office/drawing/2014/main" id="{DDCD00F9-4573-49FE-B3D5-DB447EB47634}"/>
                </a:ext>
              </a:extLst>
            </p:cNvPr>
            <p:cNvSpPr/>
            <p:nvPr/>
          </p:nvSpPr>
          <p:spPr>
            <a:xfrm>
              <a:off x="5852239" y="3202467"/>
              <a:ext cx="104445" cy="3273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Rectangle 229">
              <a:extLst>
                <a:ext uri="{FF2B5EF4-FFF2-40B4-BE49-F238E27FC236}">
                  <a16:creationId xmlns:a16="http://schemas.microsoft.com/office/drawing/2014/main" id="{77C2EDDB-97C7-4B89-B8C2-C63E68DE72B1}"/>
                </a:ext>
              </a:extLst>
            </p:cNvPr>
            <p:cNvSpPr/>
            <p:nvPr/>
          </p:nvSpPr>
          <p:spPr>
            <a:xfrm>
              <a:off x="5526380" y="2914490"/>
              <a:ext cx="104445" cy="28444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Rectangle 230">
              <a:extLst>
                <a:ext uri="{FF2B5EF4-FFF2-40B4-BE49-F238E27FC236}">
                  <a16:creationId xmlns:a16="http://schemas.microsoft.com/office/drawing/2014/main" id="{21BBCE37-57A9-4153-927C-0F05B2DF3924}"/>
                </a:ext>
              </a:extLst>
            </p:cNvPr>
            <p:cNvSpPr/>
            <p:nvPr/>
          </p:nvSpPr>
          <p:spPr>
            <a:xfrm>
              <a:off x="5744017" y="3534724"/>
              <a:ext cx="104445" cy="3341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Rectangle 231">
              <a:extLst>
                <a:ext uri="{FF2B5EF4-FFF2-40B4-BE49-F238E27FC236}">
                  <a16:creationId xmlns:a16="http://schemas.microsoft.com/office/drawing/2014/main" id="{6DB5F9FF-0968-4AD4-A63C-2A75A70DD76B}"/>
                </a:ext>
              </a:extLst>
            </p:cNvPr>
            <p:cNvSpPr/>
            <p:nvPr/>
          </p:nvSpPr>
          <p:spPr>
            <a:xfrm>
              <a:off x="5526313" y="3869647"/>
              <a:ext cx="104445" cy="3189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Rectangle 232">
              <a:extLst>
                <a:ext uri="{FF2B5EF4-FFF2-40B4-BE49-F238E27FC236}">
                  <a16:creationId xmlns:a16="http://schemas.microsoft.com/office/drawing/2014/main" id="{49972285-2D18-4D1C-9D0C-5207A0B5047C}"/>
                </a:ext>
              </a:extLst>
            </p:cNvPr>
            <p:cNvSpPr/>
            <p:nvPr/>
          </p:nvSpPr>
          <p:spPr>
            <a:xfrm>
              <a:off x="5852980" y="2918832"/>
              <a:ext cx="104445" cy="27840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Rectangle 233">
              <a:extLst>
                <a:ext uri="{FF2B5EF4-FFF2-40B4-BE49-F238E27FC236}">
                  <a16:creationId xmlns:a16="http://schemas.microsoft.com/office/drawing/2014/main" id="{3DF58DBF-EFF8-443F-A546-5E15EB42AF31}"/>
                </a:ext>
              </a:extLst>
            </p:cNvPr>
            <p:cNvSpPr/>
            <p:nvPr/>
          </p:nvSpPr>
          <p:spPr>
            <a:xfrm>
              <a:off x="6070062" y="3534724"/>
              <a:ext cx="104445" cy="3341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Rectangle 234">
              <a:extLst>
                <a:ext uri="{FF2B5EF4-FFF2-40B4-BE49-F238E27FC236}">
                  <a16:creationId xmlns:a16="http://schemas.microsoft.com/office/drawing/2014/main" id="{FBD879EC-7D5C-4810-B59D-8ED2309ADBF5}"/>
                </a:ext>
              </a:extLst>
            </p:cNvPr>
            <p:cNvSpPr/>
            <p:nvPr/>
          </p:nvSpPr>
          <p:spPr>
            <a:xfrm>
              <a:off x="5850350" y="3869647"/>
              <a:ext cx="104445" cy="3189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Rectangle 235">
              <a:extLst>
                <a:ext uri="{FF2B5EF4-FFF2-40B4-BE49-F238E27FC236}">
                  <a16:creationId xmlns:a16="http://schemas.microsoft.com/office/drawing/2014/main" id="{B23EE563-8122-48F8-BBD3-DCF9C3CC4CD9}"/>
                </a:ext>
              </a:extLst>
            </p:cNvPr>
            <p:cNvSpPr/>
            <p:nvPr/>
          </p:nvSpPr>
          <p:spPr>
            <a:xfrm>
              <a:off x="5959598" y="2912109"/>
              <a:ext cx="116506" cy="28674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Rectangle 236">
              <a:extLst>
                <a:ext uri="{FF2B5EF4-FFF2-40B4-BE49-F238E27FC236}">
                  <a16:creationId xmlns:a16="http://schemas.microsoft.com/office/drawing/2014/main" id="{35CF2A25-C24A-4E08-98F6-2A5D7B61EE3F}"/>
                </a:ext>
              </a:extLst>
            </p:cNvPr>
            <p:cNvSpPr/>
            <p:nvPr/>
          </p:nvSpPr>
          <p:spPr>
            <a:xfrm>
              <a:off x="6179695" y="3534724"/>
              <a:ext cx="104445" cy="3341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Rectangle 237">
              <a:extLst>
                <a:ext uri="{FF2B5EF4-FFF2-40B4-BE49-F238E27FC236}">
                  <a16:creationId xmlns:a16="http://schemas.microsoft.com/office/drawing/2014/main" id="{D52EDCF6-5CF4-4624-8E82-948E6237DB54}"/>
                </a:ext>
              </a:extLst>
            </p:cNvPr>
            <p:cNvSpPr/>
            <p:nvPr/>
          </p:nvSpPr>
          <p:spPr>
            <a:xfrm>
              <a:off x="5961076" y="3869647"/>
              <a:ext cx="104445" cy="3189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Rectangle 238">
              <a:extLst>
                <a:ext uri="{FF2B5EF4-FFF2-40B4-BE49-F238E27FC236}">
                  <a16:creationId xmlns:a16="http://schemas.microsoft.com/office/drawing/2014/main" id="{D103884D-1194-4267-827C-FE22AED8BD29}"/>
                </a:ext>
              </a:extLst>
            </p:cNvPr>
            <p:cNvSpPr/>
            <p:nvPr/>
          </p:nvSpPr>
          <p:spPr>
            <a:xfrm>
              <a:off x="5634290" y="2913411"/>
              <a:ext cx="104445" cy="28484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Rectangle 239">
              <a:extLst>
                <a:ext uri="{FF2B5EF4-FFF2-40B4-BE49-F238E27FC236}">
                  <a16:creationId xmlns:a16="http://schemas.microsoft.com/office/drawing/2014/main" id="{2157D007-9307-465B-89B2-23255CA854DB}"/>
                </a:ext>
              </a:extLst>
            </p:cNvPr>
            <p:cNvSpPr/>
            <p:nvPr/>
          </p:nvSpPr>
          <p:spPr>
            <a:xfrm>
              <a:off x="5961083" y="3208116"/>
              <a:ext cx="104445" cy="31899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Rectangle 240">
              <a:extLst>
                <a:ext uri="{FF2B5EF4-FFF2-40B4-BE49-F238E27FC236}">
                  <a16:creationId xmlns:a16="http://schemas.microsoft.com/office/drawing/2014/main" id="{FFCA5408-A0D8-4523-B3ED-B33238E353B0}"/>
                </a:ext>
              </a:extLst>
            </p:cNvPr>
            <p:cNvSpPr/>
            <p:nvPr/>
          </p:nvSpPr>
          <p:spPr>
            <a:xfrm>
              <a:off x="5853253" y="3532433"/>
              <a:ext cx="104445" cy="33414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Rectangle 241">
              <a:extLst>
                <a:ext uri="{FF2B5EF4-FFF2-40B4-BE49-F238E27FC236}">
                  <a16:creationId xmlns:a16="http://schemas.microsoft.com/office/drawing/2014/main" id="{7983DBB4-1FB0-4C02-B49E-D3E68B1ADAB6}"/>
                </a:ext>
              </a:extLst>
            </p:cNvPr>
            <p:cNvSpPr/>
            <p:nvPr/>
          </p:nvSpPr>
          <p:spPr>
            <a:xfrm>
              <a:off x="5637560" y="3869647"/>
              <a:ext cx="104445" cy="31899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3" name="Rectangle 242">
              <a:extLst>
                <a:ext uri="{FF2B5EF4-FFF2-40B4-BE49-F238E27FC236}">
                  <a16:creationId xmlns:a16="http://schemas.microsoft.com/office/drawing/2014/main" id="{A04F2555-03A6-462C-B6AE-2163F3DB76F7}"/>
                </a:ext>
              </a:extLst>
            </p:cNvPr>
            <p:cNvSpPr/>
            <p:nvPr/>
          </p:nvSpPr>
          <p:spPr>
            <a:xfrm>
              <a:off x="6070161" y="3869647"/>
              <a:ext cx="104445" cy="31899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Rectangle 243">
              <a:extLst>
                <a:ext uri="{FF2B5EF4-FFF2-40B4-BE49-F238E27FC236}">
                  <a16:creationId xmlns:a16="http://schemas.microsoft.com/office/drawing/2014/main" id="{63B2A376-D511-4DED-9021-75A4A69B2800}"/>
                </a:ext>
              </a:extLst>
            </p:cNvPr>
            <p:cNvSpPr/>
            <p:nvPr/>
          </p:nvSpPr>
          <p:spPr>
            <a:xfrm>
              <a:off x="6291128" y="3534724"/>
              <a:ext cx="104445" cy="33414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Rectangle 244">
              <a:extLst>
                <a:ext uri="{FF2B5EF4-FFF2-40B4-BE49-F238E27FC236}">
                  <a16:creationId xmlns:a16="http://schemas.microsoft.com/office/drawing/2014/main" id="{4D3D8A99-C603-4445-9BDF-F28B647A57C1}"/>
                </a:ext>
              </a:extLst>
            </p:cNvPr>
            <p:cNvSpPr/>
            <p:nvPr/>
          </p:nvSpPr>
          <p:spPr>
            <a:xfrm>
              <a:off x="6397711" y="3204436"/>
              <a:ext cx="104445" cy="31899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Rectangle 245">
              <a:extLst>
                <a:ext uri="{FF2B5EF4-FFF2-40B4-BE49-F238E27FC236}">
                  <a16:creationId xmlns:a16="http://schemas.microsoft.com/office/drawing/2014/main" id="{DF829336-9EA9-482B-83C6-371773C80617}"/>
                </a:ext>
              </a:extLst>
            </p:cNvPr>
            <p:cNvSpPr/>
            <p:nvPr/>
          </p:nvSpPr>
          <p:spPr>
            <a:xfrm>
              <a:off x="6067697" y="2912109"/>
              <a:ext cx="104445" cy="28444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Rectangle 246">
              <a:extLst>
                <a:ext uri="{FF2B5EF4-FFF2-40B4-BE49-F238E27FC236}">
                  <a16:creationId xmlns:a16="http://schemas.microsoft.com/office/drawing/2014/main" id="{7C49B0C4-1A6A-4836-BF3B-2A509E7E6EF9}"/>
                </a:ext>
              </a:extLst>
            </p:cNvPr>
            <p:cNvSpPr/>
            <p:nvPr/>
          </p:nvSpPr>
          <p:spPr>
            <a:xfrm>
              <a:off x="6175420" y="3200635"/>
              <a:ext cx="108720" cy="32911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Rectangle 247">
              <a:extLst>
                <a:ext uri="{FF2B5EF4-FFF2-40B4-BE49-F238E27FC236}">
                  <a16:creationId xmlns:a16="http://schemas.microsoft.com/office/drawing/2014/main" id="{D849993D-B4FF-429C-AD36-B693B1975A97}"/>
                </a:ext>
              </a:extLst>
            </p:cNvPr>
            <p:cNvSpPr/>
            <p:nvPr/>
          </p:nvSpPr>
          <p:spPr>
            <a:xfrm>
              <a:off x="6287282" y="3203794"/>
              <a:ext cx="104445" cy="33156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Rectangle 248">
              <a:extLst>
                <a:ext uri="{FF2B5EF4-FFF2-40B4-BE49-F238E27FC236}">
                  <a16:creationId xmlns:a16="http://schemas.microsoft.com/office/drawing/2014/main" id="{B7D5D45A-0075-4B17-8685-4B247FD576B6}"/>
                </a:ext>
              </a:extLst>
            </p:cNvPr>
            <p:cNvSpPr/>
            <p:nvPr/>
          </p:nvSpPr>
          <p:spPr>
            <a:xfrm>
              <a:off x="5961267" y="3203794"/>
              <a:ext cx="104445" cy="31899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0" name="Group 249">
              <a:extLst>
                <a:ext uri="{FF2B5EF4-FFF2-40B4-BE49-F238E27FC236}">
                  <a16:creationId xmlns:a16="http://schemas.microsoft.com/office/drawing/2014/main" id="{8D0D22D6-5CC2-4EDA-BC4D-4F160530A772}"/>
                </a:ext>
              </a:extLst>
            </p:cNvPr>
            <p:cNvGrpSpPr/>
            <p:nvPr/>
          </p:nvGrpSpPr>
          <p:grpSpPr>
            <a:xfrm>
              <a:off x="5329669" y="2914869"/>
              <a:ext cx="1366703" cy="1276131"/>
              <a:chOff x="5454492" y="1798865"/>
              <a:chExt cx="1723068" cy="1249061"/>
            </a:xfrm>
          </p:grpSpPr>
          <p:sp>
            <p:nvSpPr>
              <p:cNvPr id="251" name="Rectangle 250">
                <a:extLst>
                  <a:ext uri="{FF2B5EF4-FFF2-40B4-BE49-F238E27FC236}">
                    <a16:creationId xmlns:a16="http://schemas.microsoft.com/office/drawing/2014/main" id="{7083BA98-83CA-47FA-824C-CFFA5F43867C}"/>
                  </a:ext>
                </a:extLst>
              </p:cNvPr>
              <p:cNvSpPr/>
              <p:nvPr/>
            </p:nvSpPr>
            <p:spPr>
              <a:xfrm>
                <a:off x="5454492" y="1798865"/>
                <a:ext cx="1723068" cy="124906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2" name="Straight Connector 251">
                <a:extLst>
                  <a:ext uri="{FF2B5EF4-FFF2-40B4-BE49-F238E27FC236}">
                    <a16:creationId xmlns:a16="http://schemas.microsoft.com/office/drawing/2014/main" id="{C6355268-CD84-4311-9766-27E61586B75D}"/>
                  </a:ext>
                </a:extLst>
              </p:cNvPr>
              <p:cNvCxnSpPr>
                <a:cxnSpLocks/>
              </p:cNvCxnSpPr>
              <p:nvPr/>
            </p:nvCxnSpPr>
            <p:spPr>
              <a:xfrm>
                <a:off x="5561646" y="1798866"/>
                <a:ext cx="0" cy="124906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DFE944C8-7D99-489B-8AAF-A33B58681637}"/>
                  </a:ext>
                </a:extLst>
              </p:cNvPr>
              <p:cNvCxnSpPr>
                <a:cxnSpLocks/>
              </p:cNvCxnSpPr>
              <p:nvPr/>
            </p:nvCxnSpPr>
            <p:spPr>
              <a:xfrm>
                <a:off x="5835966" y="1798866"/>
                <a:ext cx="0" cy="124906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F416B417-201C-40B2-B11A-4F4BD6071639}"/>
                  </a:ext>
                </a:extLst>
              </p:cNvPr>
              <p:cNvCxnSpPr>
                <a:cxnSpLocks/>
              </p:cNvCxnSpPr>
              <p:nvPr/>
            </p:nvCxnSpPr>
            <p:spPr>
              <a:xfrm>
                <a:off x="6110286" y="1798866"/>
                <a:ext cx="0" cy="124906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DF4CC041-31A7-4A5D-B985-F35CA9EB9ED9}"/>
                  </a:ext>
                </a:extLst>
              </p:cNvPr>
              <p:cNvCxnSpPr>
                <a:cxnSpLocks/>
              </p:cNvCxnSpPr>
              <p:nvPr/>
            </p:nvCxnSpPr>
            <p:spPr>
              <a:xfrm>
                <a:off x="6247446" y="1798866"/>
                <a:ext cx="0" cy="124906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34352B75-ED1B-43B7-8579-2E6CB36E4CF5}"/>
                  </a:ext>
                </a:extLst>
              </p:cNvPr>
              <p:cNvCxnSpPr>
                <a:cxnSpLocks/>
              </p:cNvCxnSpPr>
              <p:nvPr/>
            </p:nvCxnSpPr>
            <p:spPr>
              <a:xfrm>
                <a:off x="6384606" y="1798866"/>
                <a:ext cx="0" cy="124906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FC2B00CF-D65F-4588-A14A-D4155A4CB0AB}"/>
                  </a:ext>
                </a:extLst>
              </p:cNvPr>
              <p:cNvCxnSpPr>
                <a:cxnSpLocks/>
              </p:cNvCxnSpPr>
              <p:nvPr/>
            </p:nvCxnSpPr>
            <p:spPr>
              <a:xfrm>
                <a:off x="6521766" y="1798866"/>
                <a:ext cx="0" cy="124906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1FD913DD-0B30-4F74-9F63-7AF93D084313}"/>
                  </a:ext>
                </a:extLst>
              </p:cNvPr>
              <p:cNvCxnSpPr>
                <a:cxnSpLocks/>
              </p:cNvCxnSpPr>
              <p:nvPr/>
            </p:nvCxnSpPr>
            <p:spPr>
              <a:xfrm>
                <a:off x="6658926" y="1798866"/>
                <a:ext cx="0" cy="124906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BE58C028-7358-4853-BDB5-55F380EF5E7F}"/>
                  </a:ext>
                </a:extLst>
              </p:cNvPr>
              <p:cNvCxnSpPr>
                <a:cxnSpLocks/>
              </p:cNvCxnSpPr>
              <p:nvPr/>
            </p:nvCxnSpPr>
            <p:spPr>
              <a:xfrm>
                <a:off x="6796086" y="1798866"/>
                <a:ext cx="0" cy="124906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9639532A-FAE7-4038-A85B-419BBCC48FDD}"/>
                  </a:ext>
                </a:extLst>
              </p:cNvPr>
              <p:cNvCxnSpPr>
                <a:cxnSpLocks/>
              </p:cNvCxnSpPr>
              <p:nvPr/>
            </p:nvCxnSpPr>
            <p:spPr>
              <a:xfrm>
                <a:off x="6933246" y="1798866"/>
                <a:ext cx="0" cy="124906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A41BF284-B446-4555-BC3A-6FCE8DF4B877}"/>
                  </a:ext>
                </a:extLst>
              </p:cNvPr>
              <p:cNvCxnSpPr>
                <a:cxnSpLocks/>
              </p:cNvCxnSpPr>
              <p:nvPr/>
            </p:nvCxnSpPr>
            <p:spPr>
              <a:xfrm>
                <a:off x="7070406" y="1798866"/>
                <a:ext cx="0" cy="124906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E6CFD862-2647-4196-8E6D-87C57BEB57D7}"/>
                  </a:ext>
                </a:extLst>
              </p:cNvPr>
              <p:cNvCxnSpPr>
                <a:cxnSpLocks/>
              </p:cNvCxnSpPr>
              <p:nvPr/>
            </p:nvCxnSpPr>
            <p:spPr>
              <a:xfrm>
                <a:off x="5698806" y="1798866"/>
                <a:ext cx="0" cy="124906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EA318105-3730-4B44-A349-BCCAE73B4DC9}"/>
                  </a:ext>
                </a:extLst>
              </p:cNvPr>
              <p:cNvCxnSpPr>
                <a:cxnSpLocks/>
              </p:cNvCxnSpPr>
              <p:nvPr/>
            </p:nvCxnSpPr>
            <p:spPr>
              <a:xfrm>
                <a:off x="5973126" y="1798866"/>
                <a:ext cx="0" cy="124906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CE7EB6BF-5115-44EB-B16B-7CC767B0D0A1}"/>
                  </a:ext>
                </a:extLst>
              </p:cNvPr>
              <p:cNvCxnSpPr/>
              <p:nvPr/>
            </p:nvCxnSpPr>
            <p:spPr>
              <a:xfrm flipH="1">
                <a:off x="5454492" y="2077312"/>
                <a:ext cx="172306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62E42AF2-2EBD-490B-9CC8-50CBE71EB4B0}"/>
                  </a:ext>
                </a:extLst>
              </p:cNvPr>
              <p:cNvCxnSpPr/>
              <p:nvPr/>
            </p:nvCxnSpPr>
            <p:spPr>
              <a:xfrm flipH="1">
                <a:off x="5454492" y="2401162"/>
                <a:ext cx="172306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81CF653B-DA44-4E6D-9A5A-2A43A9231C95}"/>
                  </a:ext>
                </a:extLst>
              </p:cNvPr>
              <p:cNvCxnSpPr/>
              <p:nvPr/>
            </p:nvCxnSpPr>
            <p:spPr>
              <a:xfrm flipH="1">
                <a:off x="5454492" y="2732632"/>
                <a:ext cx="172306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267" name="Rectangle 266">
            <a:extLst>
              <a:ext uri="{FF2B5EF4-FFF2-40B4-BE49-F238E27FC236}">
                <a16:creationId xmlns:a16="http://schemas.microsoft.com/office/drawing/2014/main" id="{574B1678-1D65-4FB3-AD30-B34B03F207AE}"/>
              </a:ext>
            </a:extLst>
          </p:cNvPr>
          <p:cNvSpPr/>
          <p:nvPr/>
        </p:nvSpPr>
        <p:spPr>
          <a:xfrm rot="16200000">
            <a:off x="4067169" y="3403918"/>
            <a:ext cx="1561906" cy="420925"/>
          </a:xfrm>
          <a:prstGeom prst="rect">
            <a:avLst/>
          </a:prstGeom>
          <a:solidFill>
            <a:srgbClr val="0000FF">
              <a:alpha val="10196"/>
            </a:srgbClr>
          </a:solid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a:t>Concatenate</a:t>
            </a:r>
          </a:p>
        </p:txBody>
      </p:sp>
      <p:sp>
        <p:nvSpPr>
          <p:cNvPr id="268" name="Rectangle 267">
            <a:extLst>
              <a:ext uri="{FF2B5EF4-FFF2-40B4-BE49-F238E27FC236}">
                <a16:creationId xmlns:a16="http://schemas.microsoft.com/office/drawing/2014/main" id="{20B85502-8ADB-4023-9458-A684E2E4FB40}"/>
              </a:ext>
            </a:extLst>
          </p:cNvPr>
          <p:cNvSpPr/>
          <p:nvPr/>
        </p:nvSpPr>
        <p:spPr>
          <a:xfrm rot="16200000">
            <a:off x="6306365" y="3406142"/>
            <a:ext cx="1561906" cy="420924"/>
          </a:xfrm>
          <a:prstGeom prst="rect">
            <a:avLst/>
          </a:prstGeom>
          <a:solidFill>
            <a:srgbClr val="00CC00">
              <a:alpha val="10196"/>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a:t>Conv 2D</a:t>
            </a:r>
          </a:p>
        </p:txBody>
      </p:sp>
      <p:sp>
        <p:nvSpPr>
          <p:cNvPr id="269" name="TextBox 268">
            <a:extLst>
              <a:ext uri="{FF2B5EF4-FFF2-40B4-BE49-F238E27FC236}">
                <a16:creationId xmlns:a16="http://schemas.microsoft.com/office/drawing/2014/main" id="{9250E755-E644-4C0A-8F79-B83550D96313}"/>
              </a:ext>
            </a:extLst>
          </p:cNvPr>
          <p:cNvSpPr txBox="1"/>
          <p:nvPr/>
        </p:nvSpPr>
        <p:spPr>
          <a:xfrm>
            <a:off x="955770" y="4358333"/>
            <a:ext cx="1051661" cy="261610"/>
          </a:xfrm>
          <a:prstGeom prst="rect">
            <a:avLst/>
          </a:prstGeom>
          <a:noFill/>
        </p:spPr>
        <p:txBody>
          <a:bodyPr wrap="square" rtlCol="0">
            <a:spAutoFit/>
          </a:bodyPr>
          <a:lstStyle/>
          <a:p>
            <a:r>
              <a:rPr lang="en-GB" sz="1100" dirty="0">
                <a:solidFill>
                  <a:schemeClr val="accent5">
                    <a:lumMod val="75000"/>
                  </a:schemeClr>
                </a:solidFill>
              </a:rPr>
              <a:t>Waveforms</a:t>
            </a:r>
          </a:p>
        </p:txBody>
      </p:sp>
      <p:sp>
        <p:nvSpPr>
          <p:cNvPr id="270" name="TextBox 269">
            <a:extLst>
              <a:ext uri="{FF2B5EF4-FFF2-40B4-BE49-F238E27FC236}">
                <a16:creationId xmlns:a16="http://schemas.microsoft.com/office/drawing/2014/main" id="{812DD936-8B47-4340-86BE-09AE0BE0846F}"/>
              </a:ext>
            </a:extLst>
          </p:cNvPr>
          <p:cNvSpPr txBox="1"/>
          <p:nvPr/>
        </p:nvSpPr>
        <p:spPr>
          <a:xfrm>
            <a:off x="3444263" y="4364735"/>
            <a:ext cx="1051661" cy="261610"/>
          </a:xfrm>
          <a:prstGeom prst="rect">
            <a:avLst/>
          </a:prstGeom>
          <a:noFill/>
        </p:spPr>
        <p:txBody>
          <a:bodyPr wrap="square" rtlCol="0">
            <a:spAutoFit/>
          </a:bodyPr>
          <a:lstStyle/>
          <a:p>
            <a:r>
              <a:rPr lang="en-GB" sz="1100" dirty="0">
                <a:solidFill>
                  <a:schemeClr val="accent5">
                    <a:lumMod val="75000"/>
                  </a:schemeClr>
                </a:solidFill>
              </a:rPr>
              <a:t>Activations</a:t>
            </a:r>
          </a:p>
        </p:txBody>
      </p:sp>
      <p:sp>
        <p:nvSpPr>
          <p:cNvPr id="271" name="TextBox 270">
            <a:extLst>
              <a:ext uri="{FF2B5EF4-FFF2-40B4-BE49-F238E27FC236}">
                <a16:creationId xmlns:a16="http://schemas.microsoft.com/office/drawing/2014/main" id="{9B1B33BE-8FE8-4B50-8475-37FC58A8788A}"/>
              </a:ext>
            </a:extLst>
          </p:cNvPr>
          <p:cNvSpPr txBox="1"/>
          <p:nvPr/>
        </p:nvSpPr>
        <p:spPr>
          <a:xfrm>
            <a:off x="5598967" y="4358333"/>
            <a:ext cx="1051661" cy="430887"/>
          </a:xfrm>
          <a:prstGeom prst="rect">
            <a:avLst/>
          </a:prstGeom>
          <a:noFill/>
        </p:spPr>
        <p:txBody>
          <a:bodyPr wrap="square" rtlCol="0">
            <a:spAutoFit/>
          </a:bodyPr>
          <a:lstStyle/>
          <a:p>
            <a:r>
              <a:rPr lang="en-GB" sz="1100" dirty="0">
                <a:solidFill>
                  <a:schemeClr val="accent5">
                    <a:lumMod val="75000"/>
                  </a:schemeClr>
                </a:solidFill>
              </a:rPr>
              <a:t>2D image of activations</a:t>
            </a:r>
          </a:p>
        </p:txBody>
      </p:sp>
      <p:grpSp>
        <p:nvGrpSpPr>
          <p:cNvPr id="272" name="Group 271">
            <a:extLst>
              <a:ext uri="{FF2B5EF4-FFF2-40B4-BE49-F238E27FC236}">
                <a16:creationId xmlns:a16="http://schemas.microsoft.com/office/drawing/2014/main" id="{A5BFD105-8D92-4DE1-A132-BBF5B81586CF}"/>
              </a:ext>
            </a:extLst>
          </p:cNvPr>
          <p:cNvGrpSpPr/>
          <p:nvPr/>
        </p:nvGrpSpPr>
        <p:grpSpPr>
          <a:xfrm>
            <a:off x="7226492" y="1113455"/>
            <a:ext cx="420924" cy="969189"/>
            <a:chOff x="6286500" y="129505"/>
            <a:chExt cx="717293" cy="1326048"/>
          </a:xfrm>
        </p:grpSpPr>
        <p:sp>
          <p:nvSpPr>
            <p:cNvPr id="273" name="Rectangle 272">
              <a:extLst>
                <a:ext uri="{FF2B5EF4-FFF2-40B4-BE49-F238E27FC236}">
                  <a16:creationId xmlns:a16="http://schemas.microsoft.com/office/drawing/2014/main" id="{DE9298C1-D47C-45E4-B8C9-E09FCDD88A43}"/>
                </a:ext>
              </a:extLst>
            </p:cNvPr>
            <p:cNvSpPr/>
            <p:nvPr/>
          </p:nvSpPr>
          <p:spPr>
            <a:xfrm>
              <a:off x="6727328" y="423404"/>
              <a:ext cx="131679" cy="34017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Rectangle 273">
              <a:extLst>
                <a:ext uri="{FF2B5EF4-FFF2-40B4-BE49-F238E27FC236}">
                  <a16:creationId xmlns:a16="http://schemas.microsoft.com/office/drawing/2014/main" id="{BC3D6556-93B5-4366-9F17-D979406C8F0B}"/>
                </a:ext>
              </a:extLst>
            </p:cNvPr>
            <p:cNvSpPr/>
            <p:nvPr/>
          </p:nvSpPr>
          <p:spPr>
            <a:xfrm>
              <a:off x="6316502" y="142889"/>
              <a:ext cx="131679" cy="27684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Rectangle 274">
              <a:extLst>
                <a:ext uri="{FF2B5EF4-FFF2-40B4-BE49-F238E27FC236}">
                  <a16:creationId xmlns:a16="http://schemas.microsoft.com/office/drawing/2014/main" id="{28AA4D0A-05D1-49CF-830D-D475D62CEF51}"/>
                </a:ext>
              </a:extLst>
            </p:cNvPr>
            <p:cNvSpPr/>
            <p:nvPr/>
          </p:nvSpPr>
          <p:spPr>
            <a:xfrm>
              <a:off x="6590887" y="773606"/>
              <a:ext cx="131679" cy="34721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Rectangle 275">
              <a:extLst>
                <a:ext uri="{FF2B5EF4-FFF2-40B4-BE49-F238E27FC236}">
                  <a16:creationId xmlns:a16="http://schemas.microsoft.com/office/drawing/2014/main" id="{0BC51E7B-3417-40E3-B215-DB18832944DF}"/>
                </a:ext>
              </a:extLst>
            </p:cNvPr>
            <p:cNvSpPr/>
            <p:nvPr/>
          </p:nvSpPr>
          <p:spPr>
            <a:xfrm>
              <a:off x="6316417" y="1121630"/>
              <a:ext cx="131679" cy="3314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Rectangle 276">
              <a:extLst>
                <a:ext uri="{FF2B5EF4-FFF2-40B4-BE49-F238E27FC236}">
                  <a16:creationId xmlns:a16="http://schemas.microsoft.com/office/drawing/2014/main" id="{5BE6BDA9-CF6C-45F3-AA5D-3F5D0516CA70}"/>
                </a:ext>
              </a:extLst>
            </p:cNvPr>
            <p:cNvSpPr/>
            <p:nvPr/>
          </p:nvSpPr>
          <p:spPr>
            <a:xfrm>
              <a:off x="6455683" y="142889"/>
              <a:ext cx="131679" cy="27684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Rectangle 277">
              <a:extLst>
                <a:ext uri="{FF2B5EF4-FFF2-40B4-BE49-F238E27FC236}">
                  <a16:creationId xmlns:a16="http://schemas.microsoft.com/office/drawing/2014/main" id="{61A27C5E-1D59-4B1E-99DB-12C31EDDB6CA}"/>
                </a:ext>
              </a:extLst>
            </p:cNvPr>
            <p:cNvSpPr/>
            <p:nvPr/>
          </p:nvSpPr>
          <p:spPr>
            <a:xfrm>
              <a:off x="6864553" y="434222"/>
              <a:ext cx="131679" cy="33146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Rectangle 278">
              <a:extLst>
                <a:ext uri="{FF2B5EF4-FFF2-40B4-BE49-F238E27FC236}">
                  <a16:creationId xmlns:a16="http://schemas.microsoft.com/office/drawing/2014/main" id="{7E34FD0A-DC99-4528-A21A-C9EA1E8AADBB}"/>
                </a:ext>
              </a:extLst>
            </p:cNvPr>
            <p:cNvSpPr/>
            <p:nvPr/>
          </p:nvSpPr>
          <p:spPr>
            <a:xfrm>
              <a:off x="6728606" y="771225"/>
              <a:ext cx="131679" cy="34721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Rectangle 279">
              <a:extLst>
                <a:ext uri="{FF2B5EF4-FFF2-40B4-BE49-F238E27FC236}">
                  <a16:creationId xmlns:a16="http://schemas.microsoft.com/office/drawing/2014/main" id="{FD1EEEAC-8D58-43E5-BA43-3D4AE43134FB}"/>
                </a:ext>
              </a:extLst>
            </p:cNvPr>
            <p:cNvSpPr/>
            <p:nvPr/>
          </p:nvSpPr>
          <p:spPr>
            <a:xfrm>
              <a:off x="6456672" y="1121630"/>
              <a:ext cx="131679" cy="33146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1" name="Rectangle 280">
              <a:extLst>
                <a:ext uri="{FF2B5EF4-FFF2-40B4-BE49-F238E27FC236}">
                  <a16:creationId xmlns:a16="http://schemas.microsoft.com/office/drawing/2014/main" id="{F01C0F36-C15A-4FE3-AEA6-4408997FD167}"/>
                </a:ext>
              </a:extLst>
            </p:cNvPr>
            <p:cNvSpPr/>
            <p:nvPr/>
          </p:nvSpPr>
          <p:spPr>
            <a:xfrm>
              <a:off x="6864785" y="429731"/>
              <a:ext cx="131679" cy="33146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2" name="Straight Connector 281">
              <a:extLst>
                <a:ext uri="{FF2B5EF4-FFF2-40B4-BE49-F238E27FC236}">
                  <a16:creationId xmlns:a16="http://schemas.microsoft.com/office/drawing/2014/main" id="{AEE418D8-B335-4673-858B-74784E97B898}"/>
                </a:ext>
              </a:extLst>
            </p:cNvPr>
            <p:cNvCxnSpPr>
              <a:cxnSpLocks/>
            </p:cNvCxnSpPr>
            <p:nvPr/>
          </p:nvCxnSpPr>
          <p:spPr>
            <a:xfrm>
              <a:off x="6449973" y="129505"/>
              <a:ext cx="0" cy="13260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2AD70A9E-2C31-4A1C-9133-06CCC1E45BB6}"/>
                </a:ext>
              </a:extLst>
            </p:cNvPr>
            <p:cNvCxnSpPr>
              <a:cxnSpLocks/>
            </p:cNvCxnSpPr>
            <p:nvPr/>
          </p:nvCxnSpPr>
          <p:spPr>
            <a:xfrm>
              <a:off x="6724293" y="129505"/>
              <a:ext cx="0" cy="13260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24536662-54F1-4A91-B5EA-57717EBD592E}"/>
                </a:ext>
              </a:extLst>
            </p:cNvPr>
            <p:cNvCxnSpPr>
              <a:cxnSpLocks/>
            </p:cNvCxnSpPr>
            <p:nvPr/>
          </p:nvCxnSpPr>
          <p:spPr>
            <a:xfrm>
              <a:off x="6861453" y="129505"/>
              <a:ext cx="0" cy="13260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2BAB694C-A1D7-40D8-A0D1-DE0B86680A32}"/>
                </a:ext>
              </a:extLst>
            </p:cNvPr>
            <p:cNvCxnSpPr>
              <a:cxnSpLocks/>
            </p:cNvCxnSpPr>
            <p:nvPr/>
          </p:nvCxnSpPr>
          <p:spPr>
            <a:xfrm>
              <a:off x="6998613" y="129505"/>
              <a:ext cx="0" cy="13260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5EFC9AEA-A37D-445B-82FC-6A96D6224BF1}"/>
                </a:ext>
              </a:extLst>
            </p:cNvPr>
            <p:cNvCxnSpPr>
              <a:cxnSpLocks/>
            </p:cNvCxnSpPr>
            <p:nvPr/>
          </p:nvCxnSpPr>
          <p:spPr>
            <a:xfrm>
              <a:off x="6312813" y="129505"/>
              <a:ext cx="0" cy="13260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58633B17-21FB-4C9C-9ACC-BC09B48BEBA8}"/>
                </a:ext>
              </a:extLst>
            </p:cNvPr>
            <p:cNvCxnSpPr>
              <a:cxnSpLocks/>
            </p:cNvCxnSpPr>
            <p:nvPr/>
          </p:nvCxnSpPr>
          <p:spPr>
            <a:xfrm>
              <a:off x="6587133" y="129505"/>
              <a:ext cx="0" cy="13260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086668C3-B7A3-4E81-B097-C6BA6B800FF2}"/>
                </a:ext>
              </a:extLst>
            </p:cNvPr>
            <p:cNvCxnSpPr>
              <a:cxnSpLocks/>
            </p:cNvCxnSpPr>
            <p:nvPr/>
          </p:nvCxnSpPr>
          <p:spPr>
            <a:xfrm flipH="1">
              <a:off x="6286500" y="425114"/>
              <a:ext cx="7096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2C79EDA8-A4EE-4B23-B5F6-17777ECE2015}"/>
                </a:ext>
              </a:extLst>
            </p:cNvPr>
            <p:cNvCxnSpPr>
              <a:cxnSpLocks/>
            </p:cNvCxnSpPr>
            <p:nvPr/>
          </p:nvCxnSpPr>
          <p:spPr>
            <a:xfrm flipH="1">
              <a:off x="6286500" y="768925"/>
              <a:ext cx="71729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8F46011A-770D-46A5-897E-63EC59DE0DFD}"/>
                </a:ext>
              </a:extLst>
            </p:cNvPr>
            <p:cNvCxnSpPr>
              <a:cxnSpLocks/>
            </p:cNvCxnSpPr>
            <p:nvPr/>
          </p:nvCxnSpPr>
          <p:spPr>
            <a:xfrm flipH="1">
              <a:off x="6286500" y="1120825"/>
              <a:ext cx="70937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91" name="Group 290">
            <a:extLst>
              <a:ext uri="{FF2B5EF4-FFF2-40B4-BE49-F238E27FC236}">
                <a16:creationId xmlns:a16="http://schemas.microsoft.com/office/drawing/2014/main" id="{76E58EC6-37E7-4ABB-8F57-D1252C35C320}"/>
              </a:ext>
            </a:extLst>
          </p:cNvPr>
          <p:cNvGrpSpPr/>
          <p:nvPr/>
        </p:nvGrpSpPr>
        <p:grpSpPr>
          <a:xfrm>
            <a:off x="8078224" y="1134058"/>
            <a:ext cx="551089" cy="969189"/>
            <a:chOff x="7156452" y="66604"/>
            <a:chExt cx="892870" cy="1326048"/>
          </a:xfrm>
        </p:grpSpPr>
        <p:sp>
          <p:nvSpPr>
            <p:cNvPr id="292" name="Rectangle 291">
              <a:extLst>
                <a:ext uri="{FF2B5EF4-FFF2-40B4-BE49-F238E27FC236}">
                  <a16:creationId xmlns:a16="http://schemas.microsoft.com/office/drawing/2014/main" id="{A8F0B5D9-3BE6-47C1-8918-E0EC1606010B}"/>
                </a:ext>
              </a:extLst>
            </p:cNvPr>
            <p:cNvSpPr/>
            <p:nvPr/>
          </p:nvSpPr>
          <p:spPr>
            <a:xfrm>
              <a:off x="7199897" y="80691"/>
              <a:ext cx="131679" cy="27684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Rectangle 292">
              <a:extLst>
                <a:ext uri="{FF2B5EF4-FFF2-40B4-BE49-F238E27FC236}">
                  <a16:creationId xmlns:a16="http://schemas.microsoft.com/office/drawing/2014/main" id="{C7D36276-4550-422A-A06A-169AC77BC7EE}"/>
                </a:ext>
              </a:extLst>
            </p:cNvPr>
            <p:cNvSpPr/>
            <p:nvPr/>
          </p:nvSpPr>
          <p:spPr>
            <a:xfrm>
              <a:off x="7473583" y="710705"/>
              <a:ext cx="131679" cy="34721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Rectangle 293">
              <a:extLst>
                <a:ext uri="{FF2B5EF4-FFF2-40B4-BE49-F238E27FC236}">
                  <a16:creationId xmlns:a16="http://schemas.microsoft.com/office/drawing/2014/main" id="{A10791CB-077E-4E1F-943B-8A7870476F16}"/>
                </a:ext>
              </a:extLst>
            </p:cNvPr>
            <p:cNvSpPr/>
            <p:nvPr/>
          </p:nvSpPr>
          <p:spPr>
            <a:xfrm>
              <a:off x="7196581" y="1058729"/>
              <a:ext cx="131679" cy="3314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Rectangle 294">
              <a:extLst>
                <a:ext uri="{FF2B5EF4-FFF2-40B4-BE49-F238E27FC236}">
                  <a16:creationId xmlns:a16="http://schemas.microsoft.com/office/drawing/2014/main" id="{4D04609D-7422-4FC0-9698-2C3147AA7401}"/>
                </a:ext>
              </a:extLst>
            </p:cNvPr>
            <p:cNvSpPr/>
            <p:nvPr/>
          </p:nvSpPr>
          <p:spPr>
            <a:xfrm>
              <a:off x="7334316" y="85527"/>
              <a:ext cx="146885" cy="2736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Rectangle 295">
              <a:extLst>
                <a:ext uri="{FF2B5EF4-FFF2-40B4-BE49-F238E27FC236}">
                  <a16:creationId xmlns:a16="http://schemas.microsoft.com/office/drawing/2014/main" id="{7786B6E0-4880-4544-8BFC-3C38A3A301CF}"/>
                </a:ext>
              </a:extLst>
            </p:cNvPr>
            <p:cNvSpPr/>
            <p:nvPr/>
          </p:nvSpPr>
          <p:spPr>
            <a:xfrm>
              <a:off x="7611802" y="710705"/>
              <a:ext cx="131679" cy="34721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Rectangle 296">
              <a:extLst>
                <a:ext uri="{FF2B5EF4-FFF2-40B4-BE49-F238E27FC236}">
                  <a16:creationId xmlns:a16="http://schemas.microsoft.com/office/drawing/2014/main" id="{6BFBA915-737A-4B08-92B8-A17C34DC79D6}"/>
                </a:ext>
              </a:extLst>
            </p:cNvPr>
            <p:cNvSpPr/>
            <p:nvPr/>
          </p:nvSpPr>
          <p:spPr>
            <a:xfrm>
              <a:off x="7336179" y="1058729"/>
              <a:ext cx="131679" cy="3314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Rectangle 297">
              <a:extLst>
                <a:ext uri="{FF2B5EF4-FFF2-40B4-BE49-F238E27FC236}">
                  <a16:creationId xmlns:a16="http://schemas.microsoft.com/office/drawing/2014/main" id="{3E15D23E-F359-483C-8401-AF2CCA78760C}"/>
                </a:ext>
              </a:extLst>
            </p:cNvPr>
            <p:cNvSpPr/>
            <p:nvPr/>
          </p:nvSpPr>
          <p:spPr>
            <a:xfrm>
              <a:off x="7473708" y="1058729"/>
              <a:ext cx="131679" cy="33146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Rectangle 298">
              <a:extLst>
                <a:ext uri="{FF2B5EF4-FFF2-40B4-BE49-F238E27FC236}">
                  <a16:creationId xmlns:a16="http://schemas.microsoft.com/office/drawing/2014/main" id="{15C1AC5E-1D32-4193-9E2E-9812F6B90915}"/>
                </a:ext>
              </a:extLst>
            </p:cNvPr>
            <p:cNvSpPr/>
            <p:nvPr/>
          </p:nvSpPr>
          <p:spPr>
            <a:xfrm>
              <a:off x="7752292" y="710705"/>
              <a:ext cx="131679" cy="34721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Rectangle 299">
              <a:extLst>
                <a:ext uri="{FF2B5EF4-FFF2-40B4-BE49-F238E27FC236}">
                  <a16:creationId xmlns:a16="http://schemas.microsoft.com/office/drawing/2014/main" id="{CD40719E-1BBD-4AEF-9D2A-26016F5B619C}"/>
                </a:ext>
              </a:extLst>
            </p:cNvPr>
            <p:cNvSpPr/>
            <p:nvPr/>
          </p:nvSpPr>
          <p:spPr>
            <a:xfrm>
              <a:off x="7886666" y="369971"/>
              <a:ext cx="131679" cy="33146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Rectangle 300">
              <a:extLst>
                <a:ext uri="{FF2B5EF4-FFF2-40B4-BE49-F238E27FC236}">
                  <a16:creationId xmlns:a16="http://schemas.microsoft.com/office/drawing/2014/main" id="{EEFF5437-3265-47AA-BB0D-15E77C6FB46F}"/>
                </a:ext>
              </a:extLst>
            </p:cNvPr>
            <p:cNvSpPr/>
            <p:nvPr/>
          </p:nvSpPr>
          <p:spPr>
            <a:xfrm>
              <a:off x="7472989" y="79988"/>
              <a:ext cx="131679" cy="27684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Rectangle 301">
              <a:extLst>
                <a:ext uri="{FF2B5EF4-FFF2-40B4-BE49-F238E27FC236}">
                  <a16:creationId xmlns:a16="http://schemas.microsoft.com/office/drawing/2014/main" id="{B1394C94-0A1B-4C6C-BE90-A5107D01BA7B}"/>
                </a:ext>
              </a:extLst>
            </p:cNvPr>
            <p:cNvSpPr/>
            <p:nvPr/>
          </p:nvSpPr>
          <p:spPr>
            <a:xfrm>
              <a:off x="7606413" y="361073"/>
              <a:ext cx="137068" cy="34198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Rectangle 302">
              <a:extLst>
                <a:ext uri="{FF2B5EF4-FFF2-40B4-BE49-F238E27FC236}">
                  <a16:creationId xmlns:a16="http://schemas.microsoft.com/office/drawing/2014/main" id="{C3EFDAA0-8252-47A6-893B-60B4769BB32F}"/>
                </a:ext>
              </a:extLst>
            </p:cNvPr>
            <p:cNvSpPr/>
            <p:nvPr/>
          </p:nvSpPr>
          <p:spPr>
            <a:xfrm>
              <a:off x="7744441" y="366830"/>
              <a:ext cx="131679" cy="34453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4" name="Straight Connector 303">
              <a:extLst>
                <a:ext uri="{FF2B5EF4-FFF2-40B4-BE49-F238E27FC236}">
                  <a16:creationId xmlns:a16="http://schemas.microsoft.com/office/drawing/2014/main" id="{DD59C526-F3C4-4806-94A5-6C50D3A4199A}"/>
                </a:ext>
              </a:extLst>
            </p:cNvPr>
            <p:cNvCxnSpPr>
              <a:cxnSpLocks/>
            </p:cNvCxnSpPr>
            <p:nvPr/>
          </p:nvCxnSpPr>
          <p:spPr>
            <a:xfrm>
              <a:off x="7195928" y="66604"/>
              <a:ext cx="0" cy="13260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FEAEDA5E-92BC-48AD-B17D-4750A4458210}"/>
                </a:ext>
              </a:extLst>
            </p:cNvPr>
            <p:cNvCxnSpPr>
              <a:cxnSpLocks/>
            </p:cNvCxnSpPr>
            <p:nvPr/>
          </p:nvCxnSpPr>
          <p:spPr>
            <a:xfrm>
              <a:off x="7333088" y="66604"/>
              <a:ext cx="0" cy="13260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FD1455C4-481C-46CB-808A-2B47132454CD}"/>
                </a:ext>
              </a:extLst>
            </p:cNvPr>
            <p:cNvCxnSpPr>
              <a:cxnSpLocks/>
            </p:cNvCxnSpPr>
            <p:nvPr/>
          </p:nvCxnSpPr>
          <p:spPr>
            <a:xfrm>
              <a:off x="7470248" y="66604"/>
              <a:ext cx="0" cy="13260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EE28936B-B364-4FF8-98C8-C9AADB062C6E}"/>
                </a:ext>
              </a:extLst>
            </p:cNvPr>
            <p:cNvCxnSpPr>
              <a:cxnSpLocks/>
            </p:cNvCxnSpPr>
            <p:nvPr/>
          </p:nvCxnSpPr>
          <p:spPr>
            <a:xfrm>
              <a:off x="7607408" y="66604"/>
              <a:ext cx="0" cy="13260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05778716-E6EE-4D8E-8896-8F0502822139}"/>
                </a:ext>
              </a:extLst>
            </p:cNvPr>
            <p:cNvCxnSpPr>
              <a:cxnSpLocks/>
            </p:cNvCxnSpPr>
            <p:nvPr/>
          </p:nvCxnSpPr>
          <p:spPr>
            <a:xfrm>
              <a:off x="7744568" y="66604"/>
              <a:ext cx="0" cy="13260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BA5DEFB7-C400-4CE8-94D3-CCB3C1013E28}"/>
                </a:ext>
              </a:extLst>
            </p:cNvPr>
            <p:cNvCxnSpPr>
              <a:cxnSpLocks/>
            </p:cNvCxnSpPr>
            <p:nvPr/>
          </p:nvCxnSpPr>
          <p:spPr>
            <a:xfrm>
              <a:off x="7881728" y="66604"/>
              <a:ext cx="0" cy="13260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835EBCD1-C21D-4BC6-BC3C-2BFFD042C8C0}"/>
                </a:ext>
              </a:extLst>
            </p:cNvPr>
            <p:cNvCxnSpPr>
              <a:cxnSpLocks/>
            </p:cNvCxnSpPr>
            <p:nvPr/>
          </p:nvCxnSpPr>
          <p:spPr>
            <a:xfrm>
              <a:off x="8018888" y="66604"/>
              <a:ext cx="0" cy="13260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2B54FE96-3018-40E3-A273-155D0CF56D91}"/>
                </a:ext>
              </a:extLst>
            </p:cNvPr>
            <p:cNvCxnSpPr>
              <a:cxnSpLocks/>
            </p:cNvCxnSpPr>
            <p:nvPr/>
          </p:nvCxnSpPr>
          <p:spPr>
            <a:xfrm flipH="1">
              <a:off x="7165978" y="362213"/>
              <a:ext cx="88334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4E3B2EBE-DADD-46F2-A5F3-48D72D4A7630}"/>
                </a:ext>
              </a:extLst>
            </p:cNvPr>
            <p:cNvCxnSpPr>
              <a:cxnSpLocks/>
            </p:cNvCxnSpPr>
            <p:nvPr/>
          </p:nvCxnSpPr>
          <p:spPr>
            <a:xfrm flipH="1">
              <a:off x="7156452" y="706024"/>
              <a:ext cx="89287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69AB7C97-016C-4206-B99C-E9848007C563}"/>
                </a:ext>
              </a:extLst>
            </p:cNvPr>
            <p:cNvCxnSpPr>
              <a:cxnSpLocks/>
            </p:cNvCxnSpPr>
            <p:nvPr/>
          </p:nvCxnSpPr>
          <p:spPr>
            <a:xfrm flipH="1">
              <a:off x="7181458" y="1057924"/>
              <a:ext cx="86786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cxnSp>
        <p:nvCxnSpPr>
          <p:cNvPr id="314" name="Straight Arrow Connector 313">
            <a:extLst>
              <a:ext uri="{FF2B5EF4-FFF2-40B4-BE49-F238E27FC236}">
                <a16:creationId xmlns:a16="http://schemas.microsoft.com/office/drawing/2014/main" id="{C6BACBEA-7B0A-4FD4-A959-AE394DDEB616}"/>
              </a:ext>
            </a:extLst>
          </p:cNvPr>
          <p:cNvCxnSpPr>
            <a:cxnSpLocks/>
          </p:cNvCxnSpPr>
          <p:nvPr/>
        </p:nvCxnSpPr>
        <p:spPr>
          <a:xfrm flipH="1">
            <a:off x="5796239" y="2202949"/>
            <a:ext cx="1430253" cy="620032"/>
          </a:xfrm>
          <a:prstGeom prst="straightConnector1">
            <a:avLst/>
          </a:prstGeom>
          <a:ln>
            <a:prstDash val="dash"/>
            <a:tailEnd type="triangle"/>
          </a:ln>
        </p:spPr>
        <p:style>
          <a:lnRef idx="1">
            <a:schemeClr val="accent3"/>
          </a:lnRef>
          <a:fillRef idx="0">
            <a:schemeClr val="accent3"/>
          </a:fillRef>
          <a:effectRef idx="0">
            <a:schemeClr val="accent3"/>
          </a:effectRef>
          <a:fontRef idx="minor">
            <a:schemeClr val="tx1"/>
          </a:fontRef>
        </p:style>
      </p:cxnSp>
      <p:cxnSp>
        <p:nvCxnSpPr>
          <p:cNvPr id="315" name="Straight Arrow Connector 314">
            <a:extLst>
              <a:ext uri="{FF2B5EF4-FFF2-40B4-BE49-F238E27FC236}">
                <a16:creationId xmlns:a16="http://schemas.microsoft.com/office/drawing/2014/main" id="{D1B2A929-9479-42C7-8389-087BBC9B023B}"/>
              </a:ext>
            </a:extLst>
          </p:cNvPr>
          <p:cNvCxnSpPr>
            <a:cxnSpLocks/>
          </p:cNvCxnSpPr>
          <p:nvPr/>
        </p:nvCxnSpPr>
        <p:spPr>
          <a:xfrm flipH="1">
            <a:off x="6364598" y="2171700"/>
            <a:ext cx="1556054" cy="668929"/>
          </a:xfrm>
          <a:prstGeom prst="straightConnector1">
            <a:avLst/>
          </a:prstGeom>
          <a:ln>
            <a:prstDash val="dash"/>
            <a:tailEnd type="triangle"/>
          </a:ln>
        </p:spPr>
        <p:style>
          <a:lnRef idx="1">
            <a:schemeClr val="accent3"/>
          </a:lnRef>
          <a:fillRef idx="0">
            <a:schemeClr val="accent3"/>
          </a:fillRef>
          <a:effectRef idx="0">
            <a:schemeClr val="accent3"/>
          </a:effectRef>
          <a:fontRef idx="minor">
            <a:schemeClr val="tx1"/>
          </a:fontRef>
        </p:style>
      </p:cxnSp>
      <p:sp>
        <p:nvSpPr>
          <p:cNvPr id="319" name="Rectangle 318">
            <a:extLst>
              <a:ext uri="{FF2B5EF4-FFF2-40B4-BE49-F238E27FC236}">
                <a16:creationId xmlns:a16="http://schemas.microsoft.com/office/drawing/2014/main" id="{F2630A58-BA1E-4E54-92CE-F0505C3E8722}"/>
              </a:ext>
            </a:extLst>
          </p:cNvPr>
          <p:cNvSpPr/>
          <p:nvPr/>
        </p:nvSpPr>
        <p:spPr>
          <a:xfrm rot="16200000">
            <a:off x="2607514" y="2856594"/>
            <a:ext cx="380274" cy="269979"/>
          </a:xfrm>
          <a:prstGeom prst="rect">
            <a:avLst/>
          </a:prstGeom>
          <a:solidFill>
            <a:srgbClr val="00CC00">
              <a:alpha val="10196"/>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700" dirty="0"/>
              <a:t>Conv 1D</a:t>
            </a:r>
          </a:p>
        </p:txBody>
      </p:sp>
      <p:sp>
        <p:nvSpPr>
          <p:cNvPr id="2" name="TextBox 1">
            <a:extLst>
              <a:ext uri="{FF2B5EF4-FFF2-40B4-BE49-F238E27FC236}">
                <a16:creationId xmlns:a16="http://schemas.microsoft.com/office/drawing/2014/main" id="{330CC3CE-9202-4BB7-8BF9-B696FD255083}"/>
              </a:ext>
            </a:extLst>
          </p:cNvPr>
          <p:cNvSpPr txBox="1"/>
          <p:nvPr/>
        </p:nvSpPr>
        <p:spPr>
          <a:xfrm>
            <a:off x="658772" y="1082039"/>
            <a:ext cx="5832046" cy="1677382"/>
          </a:xfrm>
          <a:prstGeom prst="rect">
            <a:avLst/>
          </a:prstGeom>
          <a:noFill/>
        </p:spPr>
        <p:txBody>
          <a:bodyPr wrap="none" rtlCol="0">
            <a:spAutoFit/>
          </a:bodyPr>
          <a:lstStyle/>
          <a:p>
            <a:pPr marL="171450" indent="-171450">
              <a:spcBef>
                <a:spcPts val="300"/>
              </a:spcBef>
              <a:buFont typeface="Arial" panose="020B0604020202020204" pitchFamily="34" charset="0"/>
              <a:buChar char="•"/>
            </a:pPr>
            <a:r>
              <a:rPr lang="en-GB" sz="1100" dirty="0"/>
              <a:t>The standard practice for computing convolutions over multiple channels, is constructing</a:t>
            </a:r>
            <a:br>
              <a:rPr lang="en-GB" sz="1100" dirty="0"/>
            </a:br>
            <a:r>
              <a:rPr lang="en-GB" sz="1100" dirty="0"/>
              <a:t>one or several </a:t>
            </a:r>
            <a:r>
              <a:rPr lang="en-GB" sz="1100" i="1" dirty="0"/>
              <a:t>filters</a:t>
            </a:r>
            <a:r>
              <a:rPr lang="en-GB" sz="1100" dirty="0"/>
              <a:t>, and summing or averaging their output</a:t>
            </a:r>
          </a:p>
          <a:p>
            <a:pPr marL="324000" lvl="1" indent="-171450">
              <a:spcBef>
                <a:spcPts val="300"/>
              </a:spcBef>
              <a:buFont typeface="Arial" panose="020B0604020202020204" pitchFamily="34" charset="0"/>
              <a:buChar char="•"/>
            </a:pPr>
            <a:r>
              <a:rPr lang="en-GB" sz="1100" dirty="0"/>
              <a:t>This summing destroys the time/location info of the array elements</a:t>
            </a:r>
          </a:p>
          <a:p>
            <a:pPr marL="171450" indent="-171450">
              <a:spcBef>
                <a:spcPts val="300"/>
              </a:spcBef>
              <a:buFont typeface="Arial" panose="020B0604020202020204" pitchFamily="34" charset="0"/>
              <a:buChar char="•"/>
            </a:pPr>
            <a:r>
              <a:rPr lang="en-GB" sz="1100" dirty="0"/>
              <a:t>Our approach is to treat the sorted list of 1D waveforms as a 2D image</a:t>
            </a:r>
          </a:p>
          <a:p>
            <a:pPr marL="324000" lvl="1" indent="-171450">
              <a:spcBef>
                <a:spcPts val="300"/>
              </a:spcBef>
              <a:buFont typeface="Arial" panose="020B0604020202020204" pitchFamily="34" charset="0"/>
              <a:buChar char="•"/>
            </a:pPr>
            <a:r>
              <a:rPr lang="en-GB" sz="1100" dirty="0"/>
              <a:t>Apply 2D convolution layers, sliding only along the time axis</a:t>
            </a:r>
          </a:p>
          <a:p>
            <a:pPr marL="324000" lvl="1" indent="-171450">
              <a:spcBef>
                <a:spcPts val="300"/>
              </a:spcBef>
              <a:buFont typeface="Arial" panose="020B0604020202020204" pitchFamily="34" charset="0"/>
              <a:buChar char="•"/>
            </a:pPr>
            <a:r>
              <a:rPr lang="en-GB" sz="1100" dirty="0"/>
              <a:t>Move-out time differences between array elements are preserved, and learnt during training</a:t>
            </a:r>
          </a:p>
          <a:p>
            <a:pPr marL="324000" lvl="1" indent="-171450">
              <a:spcBef>
                <a:spcPts val="300"/>
              </a:spcBef>
              <a:buFont typeface="Arial" panose="020B0604020202020204" pitchFamily="34" charset="0"/>
              <a:buChar char="•"/>
            </a:pPr>
            <a:r>
              <a:rPr lang="en-GB" sz="1100" dirty="0"/>
              <a:t>Obtain a signature of each site of repeating events</a:t>
            </a:r>
          </a:p>
          <a:p>
            <a:pPr>
              <a:spcBef>
                <a:spcPts val="300"/>
              </a:spcBef>
            </a:pPr>
            <a:endParaRPr lang="en-GB" sz="1100" dirty="0"/>
          </a:p>
        </p:txBody>
      </p:sp>
      <p:sp>
        <p:nvSpPr>
          <p:cNvPr id="320" name="TextBox 319">
            <a:extLst>
              <a:ext uri="{FF2B5EF4-FFF2-40B4-BE49-F238E27FC236}">
                <a16:creationId xmlns:a16="http://schemas.microsoft.com/office/drawing/2014/main" id="{4CE73A4A-7B8D-4845-8FB3-FA8140F8574B}"/>
              </a:ext>
            </a:extLst>
          </p:cNvPr>
          <p:cNvSpPr txBox="1"/>
          <p:nvPr/>
        </p:nvSpPr>
        <p:spPr>
          <a:xfrm rot="16200000">
            <a:off x="7521456" y="1525011"/>
            <a:ext cx="656047" cy="276999"/>
          </a:xfrm>
          <a:prstGeom prst="rect">
            <a:avLst/>
          </a:prstGeom>
          <a:noFill/>
        </p:spPr>
        <p:txBody>
          <a:bodyPr wrap="square" rtlCol="0">
            <a:spAutoFit/>
          </a:bodyPr>
          <a:lstStyle/>
          <a:p>
            <a:r>
              <a:rPr lang="en-GB" sz="1200" dirty="0"/>
              <a:t>Filter 1</a:t>
            </a:r>
          </a:p>
        </p:txBody>
      </p:sp>
      <p:sp>
        <p:nvSpPr>
          <p:cNvPr id="321" name="TextBox 320">
            <a:extLst>
              <a:ext uri="{FF2B5EF4-FFF2-40B4-BE49-F238E27FC236}">
                <a16:creationId xmlns:a16="http://schemas.microsoft.com/office/drawing/2014/main" id="{F38D95F0-3841-4F23-99BA-8EEAC9C51936}"/>
              </a:ext>
            </a:extLst>
          </p:cNvPr>
          <p:cNvSpPr txBox="1"/>
          <p:nvPr/>
        </p:nvSpPr>
        <p:spPr>
          <a:xfrm rot="16200000">
            <a:off x="8548901" y="1762630"/>
            <a:ext cx="662398" cy="276999"/>
          </a:xfrm>
          <a:prstGeom prst="rect">
            <a:avLst/>
          </a:prstGeom>
          <a:noFill/>
        </p:spPr>
        <p:txBody>
          <a:bodyPr wrap="square" rtlCol="0">
            <a:spAutoFit/>
          </a:bodyPr>
          <a:lstStyle/>
          <a:p>
            <a:r>
              <a:rPr lang="en-GB" sz="1200" dirty="0"/>
              <a:t>Filter 2</a:t>
            </a:r>
          </a:p>
        </p:txBody>
      </p:sp>
      <p:sp>
        <p:nvSpPr>
          <p:cNvPr id="323" name="Rectangle 322">
            <a:extLst>
              <a:ext uri="{FF2B5EF4-FFF2-40B4-BE49-F238E27FC236}">
                <a16:creationId xmlns:a16="http://schemas.microsoft.com/office/drawing/2014/main" id="{3BFF601F-9F47-4817-B804-C2C25EB01662}"/>
              </a:ext>
            </a:extLst>
          </p:cNvPr>
          <p:cNvSpPr/>
          <p:nvPr/>
        </p:nvSpPr>
        <p:spPr>
          <a:xfrm rot="16200000">
            <a:off x="2607514" y="3254561"/>
            <a:ext cx="380274" cy="269979"/>
          </a:xfrm>
          <a:prstGeom prst="rect">
            <a:avLst/>
          </a:prstGeom>
          <a:solidFill>
            <a:srgbClr val="00CC00">
              <a:alpha val="10196"/>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700" dirty="0"/>
              <a:t>Conv 1D</a:t>
            </a:r>
          </a:p>
        </p:txBody>
      </p:sp>
      <p:sp>
        <p:nvSpPr>
          <p:cNvPr id="324" name="Rectangle 323">
            <a:extLst>
              <a:ext uri="{FF2B5EF4-FFF2-40B4-BE49-F238E27FC236}">
                <a16:creationId xmlns:a16="http://schemas.microsoft.com/office/drawing/2014/main" id="{1B60E2C9-A6B3-4DA9-87D4-FD471339300F}"/>
              </a:ext>
            </a:extLst>
          </p:cNvPr>
          <p:cNvSpPr/>
          <p:nvPr/>
        </p:nvSpPr>
        <p:spPr>
          <a:xfrm rot="16200000">
            <a:off x="2607514" y="3652528"/>
            <a:ext cx="380274" cy="269979"/>
          </a:xfrm>
          <a:prstGeom prst="rect">
            <a:avLst/>
          </a:prstGeom>
          <a:solidFill>
            <a:srgbClr val="00CC00">
              <a:alpha val="10196"/>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700" dirty="0"/>
              <a:t>Conv 1D</a:t>
            </a:r>
          </a:p>
        </p:txBody>
      </p:sp>
      <p:sp>
        <p:nvSpPr>
          <p:cNvPr id="325" name="Rectangle 324">
            <a:extLst>
              <a:ext uri="{FF2B5EF4-FFF2-40B4-BE49-F238E27FC236}">
                <a16:creationId xmlns:a16="http://schemas.microsoft.com/office/drawing/2014/main" id="{E211EA71-1330-4A17-B33D-F4A8C83E6E1D}"/>
              </a:ext>
            </a:extLst>
          </p:cNvPr>
          <p:cNvSpPr/>
          <p:nvPr/>
        </p:nvSpPr>
        <p:spPr>
          <a:xfrm rot="16200000">
            <a:off x="2607514" y="4050495"/>
            <a:ext cx="380274" cy="269979"/>
          </a:xfrm>
          <a:prstGeom prst="rect">
            <a:avLst/>
          </a:prstGeom>
          <a:solidFill>
            <a:srgbClr val="00CC00">
              <a:alpha val="10196"/>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700" dirty="0"/>
              <a:t>Conv 1D</a:t>
            </a:r>
          </a:p>
        </p:txBody>
      </p:sp>
      <p:sp>
        <p:nvSpPr>
          <p:cNvPr id="326" name="Rectangle 325">
            <a:extLst>
              <a:ext uri="{FF2B5EF4-FFF2-40B4-BE49-F238E27FC236}">
                <a16:creationId xmlns:a16="http://schemas.microsoft.com/office/drawing/2014/main" id="{59034615-9A4C-4321-BB44-C2413DB2CAAA}"/>
              </a:ext>
            </a:extLst>
          </p:cNvPr>
          <p:cNvSpPr/>
          <p:nvPr/>
        </p:nvSpPr>
        <p:spPr>
          <a:xfrm rot="16200000">
            <a:off x="7339983" y="3446366"/>
            <a:ext cx="806197" cy="420924"/>
          </a:xfrm>
          <a:prstGeom prst="rect">
            <a:avLst/>
          </a:prstGeom>
          <a:solidFill>
            <a:srgbClr val="7030A0">
              <a:alpha val="10196"/>
            </a:srgbClr>
          </a:solidFill>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a:t>Classify</a:t>
            </a:r>
          </a:p>
        </p:txBody>
      </p:sp>
      <p:sp>
        <p:nvSpPr>
          <p:cNvPr id="228" name="TextBox 227">
            <a:extLst>
              <a:ext uri="{FF2B5EF4-FFF2-40B4-BE49-F238E27FC236}">
                <a16:creationId xmlns:a16="http://schemas.microsoft.com/office/drawing/2014/main" id="{F5A03A8B-9329-4032-801A-155FBAD1C488}"/>
              </a:ext>
            </a:extLst>
          </p:cNvPr>
          <p:cNvSpPr txBox="1"/>
          <p:nvPr/>
        </p:nvSpPr>
        <p:spPr>
          <a:xfrm>
            <a:off x="2175023" y="4358333"/>
            <a:ext cx="1250386" cy="430887"/>
          </a:xfrm>
          <a:prstGeom prst="rect">
            <a:avLst/>
          </a:prstGeom>
          <a:noFill/>
        </p:spPr>
        <p:txBody>
          <a:bodyPr wrap="square" rtlCol="0">
            <a:spAutoFit/>
          </a:bodyPr>
          <a:lstStyle/>
          <a:p>
            <a:pPr algn="ctr"/>
            <a:r>
              <a:rPr lang="en-GB" sz="1100" dirty="0">
                <a:solidFill>
                  <a:schemeClr val="accent6">
                    <a:lumMod val="75000"/>
                  </a:schemeClr>
                </a:solidFill>
              </a:rPr>
              <a:t>1D convolution block</a:t>
            </a:r>
          </a:p>
        </p:txBody>
      </p:sp>
      <p:sp>
        <p:nvSpPr>
          <p:cNvPr id="316" name="TextBox 315">
            <a:extLst>
              <a:ext uri="{FF2B5EF4-FFF2-40B4-BE49-F238E27FC236}">
                <a16:creationId xmlns:a16="http://schemas.microsoft.com/office/drawing/2014/main" id="{05013AA3-4EAC-40F8-A62B-49A94B6846E7}"/>
              </a:ext>
            </a:extLst>
          </p:cNvPr>
          <p:cNvSpPr txBox="1"/>
          <p:nvPr/>
        </p:nvSpPr>
        <p:spPr>
          <a:xfrm>
            <a:off x="6489611" y="4358333"/>
            <a:ext cx="1250386" cy="430887"/>
          </a:xfrm>
          <a:prstGeom prst="rect">
            <a:avLst/>
          </a:prstGeom>
          <a:noFill/>
        </p:spPr>
        <p:txBody>
          <a:bodyPr wrap="square" rtlCol="0">
            <a:spAutoFit/>
          </a:bodyPr>
          <a:lstStyle/>
          <a:p>
            <a:pPr algn="ctr"/>
            <a:r>
              <a:rPr lang="en-GB" sz="1100" dirty="0">
                <a:solidFill>
                  <a:schemeClr val="accent6">
                    <a:lumMod val="75000"/>
                  </a:schemeClr>
                </a:solidFill>
              </a:rPr>
              <a:t>2D convolution block</a:t>
            </a:r>
          </a:p>
        </p:txBody>
      </p:sp>
    </p:spTree>
    <p:extLst>
      <p:ext uri="{BB962C8B-B14F-4D97-AF65-F5344CB8AC3E}">
        <p14:creationId xmlns:p14="http://schemas.microsoft.com/office/powerpoint/2010/main" val="83330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P3.6-326</a:t>
            </a: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METHODS</a:t>
            </a:r>
          </a:p>
        </p:txBody>
      </p:sp>
      <p:sp>
        <p:nvSpPr>
          <p:cNvPr id="5" name="Rectangle 17">
            <a:extLst>
              <a:ext uri="{FF2B5EF4-FFF2-40B4-BE49-F238E27FC236}">
                <a16:creationId xmlns:a16="http://schemas.microsoft.com/office/drawing/2014/main" id="{2ADB6E1F-BFF3-5141-AA36-25E897EA4384}"/>
              </a:ext>
            </a:extLst>
          </p:cNvPr>
          <p:cNvSpPr>
            <a:spLocks noChangeArrowheads="1"/>
          </p:cNvSpPr>
          <p:nvPr/>
        </p:nvSpPr>
        <p:spPr bwMode="auto">
          <a:xfrm>
            <a:off x="1992923" y="163887"/>
            <a:ext cx="4962770" cy="567783"/>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rPr>
              <a:t>A neural network architecture for detecting repeating events using seismic arrays</a:t>
            </a:r>
          </a:p>
          <a:p>
            <a:pPr algn="ctr" eaLnBrk="0" hangingPunct="0">
              <a:lnSpc>
                <a:spcPts val="1586"/>
              </a:lnSpc>
            </a:pPr>
            <a:r>
              <a:rPr lang="en-US" sz="800" dirty="0">
                <a:solidFill>
                  <a:schemeClr val="bg1"/>
                </a:solidFill>
                <a:latin typeface="Arial" panose="020B0604020202020204" pitchFamily="34" charset="0"/>
                <a:ea typeface="Avenir Book" charset="0"/>
              </a:rPr>
              <a:t>S. Maeland, A. Köhler, B. Dando (NORSAR)</a:t>
            </a:r>
            <a:endParaRPr lang="en-US" sz="800" dirty="0">
              <a:solidFill>
                <a:schemeClr val="bg1"/>
              </a:solidFill>
              <a:latin typeface="Avenir Book" charset="0"/>
              <a:ea typeface="Avenir Book" charset="0"/>
              <a:cs typeface="Avenir Book" charset="0"/>
            </a:endParaRPr>
          </a:p>
        </p:txBody>
      </p:sp>
      <p:sp>
        <p:nvSpPr>
          <p:cNvPr id="2" name="TextBox 1">
            <a:extLst>
              <a:ext uri="{FF2B5EF4-FFF2-40B4-BE49-F238E27FC236}">
                <a16:creationId xmlns:a16="http://schemas.microsoft.com/office/drawing/2014/main" id="{330CC3CE-9202-4BB7-8BF9-B696FD255083}"/>
              </a:ext>
            </a:extLst>
          </p:cNvPr>
          <p:cNvSpPr txBox="1"/>
          <p:nvPr/>
        </p:nvSpPr>
        <p:spPr>
          <a:xfrm>
            <a:off x="738446" y="1132256"/>
            <a:ext cx="3922186" cy="1923604"/>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GB" sz="1100" dirty="0"/>
              <a:t>To reduce the total number of free parameters, hence lower the amount of data required to fit them, we propose to first apply the same 1D convolutional block to all array elements</a:t>
            </a:r>
          </a:p>
          <a:p>
            <a:pPr marL="324000" lvl="1" indent="-171450">
              <a:spcBef>
                <a:spcPts val="600"/>
              </a:spcBef>
              <a:buFont typeface="Arial" panose="020B0604020202020204" pitchFamily="34" charset="0"/>
              <a:buChar char="•"/>
            </a:pPr>
            <a:r>
              <a:rPr lang="en-GB" sz="1100" dirty="0"/>
              <a:t>This block operates on 3-component data</a:t>
            </a:r>
          </a:p>
          <a:p>
            <a:pPr marL="324000" lvl="1" indent="-171450">
              <a:spcBef>
                <a:spcPts val="600"/>
              </a:spcBef>
              <a:buFont typeface="Arial" panose="020B0604020202020204" pitchFamily="34" charset="0"/>
              <a:buChar char="•"/>
            </a:pPr>
            <a:r>
              <a:rPr lang="en-GB" sz="1100" dirty="0"/>
              <a:t>Any complex architecture (</a:t>
            </a:r>
            <a:r>
              <a:rPr lang="en-GB" sz="1100" i="1" dirty="0" err="1"/>
              <a:t>ResNet</a:t>
            </a:r>
            <a:r>
              <a:rPr lang="en-GB" sz="1100" dirty="0"/>
              <a:t> etc) can be used here – our model allows for seamless integration with recent seismic detection models</a:t>
            </a:r>
          </a:p>
          <a:p>
            <a:pPr marL="171450" indent="-171450">
              <a:spcBef>
                <a:spcPts val="600"/>
              </a:spcBef>
              <a:buFont typeface="Arial" panose="020B0604020202020204" pitchFamily="34" charset="0"/>
              <a:buChar char="•"/>
            </a:pPr>
            <a:endParaRPr lang="en-GB" sz="1100" dirty="0"/>
          </a:p>
          <a:p>
            <a:pPr>
              <a:spcBef>
                <a:spcPts val="600"/>
              </a:spcBef>
            </a:pPr>
            <a:endParaRPr lang="en-GB" sz="1100" dirty="0"/>
          </a:p>
        </p:txBody>
      </p:sp>
      <p:pic>
        <p:nvPicPr>
          <p:cNvPr id="148" name="Picture 147">
            <a:extLst>
              <a:ext uri="{FF2B5EF4-FFF2-40B4-BE49-F238E27FC236}">
                <a16:creationId xmlns:a16="http://schemas.microsoft.com/office/drawing/2014/main" id="{D92F70BF-4BF1-4EE5-961A-B6DE0F135F76}"/>
              </a:ext>
            </a:extLst>
          </p:cNvPr>
          <p:cNvPicPr>
            <a:picLocks noChangeAspect="1"/>
          </p:cNvPicPr>
          <p:nvPr/>
        </p:nvPicPr>
        <p:blipFill rotWithShape="1">
          <a:blip r:embed="rId2"/>
          <a:srcRect l="6843" t="17143" r="7625" b="9885"/>
          <a:stretch/>
        </p:blipFill>
        <p:spPr>
          <a:xfrm>
            <a:off x="621397" y="3631912"/>
            <a:ext cx="1445917" cy="958544"/>
          </a:xfrm>
          <a:prstGeom prst="rect">
            <a:avLst/>
          </a:prstGeom>
        </p:spPr>
      </p:pic>
      <p:pic>
        <p:nvPicPr>
          <p:cNvPr id="150" name="Picture 149">
            <a:extLst>
              <a:ext uri="{FF2B5EF4-FFF2-40B4-BE49-F238E27FC236}">
                <a16:creationId xmlns:a16="http://schemas.microsoft.com/office/drawing/2014/main" id="{044DB549-F8A0-4B85-AB09-C379599B8005}"/>
              </a:ext>
            </a:extLst>
          </p:cNvPr>
          <p:cNvPicPr>
            <a:picLocks noChangeAspect="1"/>
          </p:cNvPicPr>
          <p:nvPr/>
        </p:nvPicPr>
        <p:blipFill rotWithShape="1">
          <a:blip r:embed="rId3"/>
          <a:srcRect t="13116" r="5534"/>
          <a:stretch/>
        </p:blipFill>
        <p:spPr>
          <a:xfrm>
            <a:off x="2398606" y="3093774"/>
            <a:ext cx="2458041" cy="1638231"/>
          </a:xfrm>
          <a:prstGeom prst="rect">
            <a:avLst/>
          </a:prstGeom>
          <a:ln>
            <a:solidFill>
              <a:schemeClr val="tx1"/>
            </a:solidFill>
          </a:ln>
        </p:spPr>
      </p:pic>
      <p:sp>
        <p:nvSpPr>
          <p:cNvPr id="151" name="Star: 5 Points 150">
            <a:extLst>
              <a:ext uri="{FF2B5EF4-FFF2-40B4-BE49-F238E27FC236}">
                <a16:creationId xmlns:a16="http://schemas.microsoft.com/office/drawing/2014/main" id="{DD8877D1-5D5F-4E2A-9B76-4FF69D8DDCD0}"/>
              </a:ext>
            </a:extLst>
          </p:cNvPr>
          <p:cNvSpPr/>
          <p:nvPr/>
        </p:nvSpPr>
        <p:spPr>
          <a:xfrm>
            <a:off x="2837794" y="4011244"/>
            <a:ext cx="94593" cy="94593"/>
          </a:xfrm>
          <a:prstGeom prst="star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Star: 5 Points 151">
            <a:extLst>
              <a:ext uri="{FF2B5EF4-FFF2-40B4-BE49-F238E27FC236}">
                <a16:creationId xmlns:a16="http://schemas.microsoft.com/office/drawing/2014/main" id="{8048DA93-DFF5-4275-B996-D9A3AFEF8CA0}"/>
              </a:ext>
            </a:extLst>
          </p:cNvPr>
          <p:cNvSpPr/>
          <p:nvPr/>
        </p:nvSpPr>
        <p:spPr>
          <a:xfrm>
            <a:off x="3685884" y="4111184"/>
            <a:ext cx="94593" cy="94593"/>
          </a:xfrm>
          <a:prstGeom prst="star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Star: 5 Points 152">
            <a:extLst>
              <a:ext uri="{FF2B5EF4-FFF2-40B4-BE49-F238E27FC236}">
                <a16:creationId xmlns:a16="http://schemas.microsoft.com/office/drawing/2014/main" id="{1B7EBBD1-C544-49E7-8BB4-BC7227964AA1}"/>
              </a:ext>
            </a:extLst>
          </p:cNvPr>
          <p:cNvSpPr/>
          <p:nvPr/>
        </p:nvSpPr>
        <p:spPr>
          <a:xfrm>
            <a:off x="3496248" y="4011244"/>
            <a:ext cx="94593" cy="94593"/>
          </a:xfrm>
          <a:prstGeom prst="star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Star: 5 Points 153">
            <a:extLst>
              <a:ext uri="{FF2B5EF4-FFF2-40B4-BE49-F238E27FC236}">
                <a16:creationId xmlns:a16="http://schemas.microsoft.com/office/drawing/2014/main" id="{CCCC74D7-551E-4A55-8A3C-BAB54C2FDE3F}"/>
              </a:ext>
            </a:extLst>
          </p:cNvPr>
          <p:cNvSpPr/>
          <p:nvPr/>
        </p:nvSpPr>
        <p:spPr>
          <a:xfrm>
            <a:off x="4182067" y="3486373"/>
            <a:ext cx="94593" cy="94593"/>
          </a:xfrm>
          <a:prstGeom prst="star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Star: 5 Points 154">
            <a:extLst>
              <a:ext uri="{FF2B5EF4-FFF2-40B4-BE49-F238E27FC236}">
                <a16:creationId xmlns:a16="http://schemas.microsoft.com/office/drawing/2014/main" id="{75EBF8EA-D88A-4AED-93B2-3FE26F530E52}"/>
              </a:ext>
            </a:extLst>
          </p:cNvPr>
          <p:cNvSpPr/>
          <p:nvPr/>
        </p:nvSpPr>
        <p:spPr>
          <a:xfrm>
            <a:off x="4563592" y="4063887"/>
            <a:ext cx="94593" cy="94593"/>
          </a:xfrm>
          <a:prstGeom prst="star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Oval 155">
            <a:extLst>
              <a:ext uri="{FF2B5EF4-FFF2-40B4-BE49-F238E27FC236}">
                <a16:creationId xmlns:a16="http://schemas.microsoft.com/office/drawing/2014/main" id="{F899A1C4-FFEE-4066-B2D1-F6EB5D933BC3}"/>
              </a:ext>
            </a:extLst>
          </p:cNvPr>
          <p:cNvSpPr/>
          <p:nvPr/>
        </p:nvSpPr>
        <p:spPr>
          <a:xfrm>
            <a:off x="3477874" y="3455307"/>
            <a:ext cx="97202" cy="97202"/>
          </a:xfrm>
          <a:prstGeom prst="ellipse">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TextBox 156">
            <a:extLst>
              <a:ext uri="{FF2B5EF4-FFF2-40B4-BE49-F238E27FC236}">
                <a16:creationId xmlns:a16="http://schemas.microsoft.com/office/drawing/2014/main" id="{58305343-02A3-4339-A5D2-729DD86C4A0B}"/>
              </a:ext>
            </a:extLst>
          </p:cNvPr>
          <p:cNvSpPr txBox="1"/>
          <p:nvPr/>
        </p:nvSpPr>
        <p:spPr>
          <a:xfrm>
            <a:off x="5076670" y="3080271"/>
            <a:ext cx="3582479" cy="1754326"/>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GB" sz="1100" dirty="0"/>
              <a:t>We evaluate the performance on data from mining blasts at five different sites in Fennoscandia, recorded at the 25-element ARCES array </a:t>
            </a:r>
          </a:p>
          <a:p>
            <a:pPr marL="171450" indent="-171450">
              <a:spcBef>
                <a:spcPts val="600"/>
              </a:spcBef>
              <a:buFont typeface="Arial" panose="020B0604020202020204" pitchFamily="34" charset="0"/>
              <a:buChar char="•"/>
            </a:pPr>
            <a:r>
              <a:rPr lang="en-GB" sz="1100" dirty="0"/>
              <a:t>As a baseline for comparison, we set up </a:t>
            </a:r>
            <a:r>
              <a:rPr lang="en-GB" sz="1100" dirty="0" err="1"/>
              <a:t>crosscorrelation</a:t>
            </a:r>
            <a:r>
              <a:rPr lang="en-GB" sz="1100" dirty="0"/>
              <a:t> detectors for each site</a:t>
            </a:r>
          </a:p>
          <a:p>
            <a:pPr marL="324000" lvl="1" indent="-171450">
              <a:spcBef>
                <a:spcPts val="600"/>
              </a:spcBef>
              <a:buFont typeface="Arial" panose="020B0604020202020204" pitchFamily="34" charset="0"/>
              <a:buChar char="•"/>
            </a:pPr>
            <a:r>
              <a:rPr lang="en-GB" sz="1100" dirty="0" err="1"/>
              <a:t>Crosscorrelation</a:t>
            </a:r>
            <a:r>
              <a:rPr lang="en-GB" sz="1100" dirty="0"/>
              <a:t> done on all array channels</a:t>
            </a:r>
          </a:p>
          <a:p>
            <a:pPr marL="171450" indent="-171450">
              <a:spcBef>
                <a:spcPts val="600"/>
              </a:spcBef>
              <a:buFont typeface="Arial" panose="020B0604020202020204" pitchFamily="34" charset="0"/>
              <a:buChar char="•"/>
            </a:pPr>
            <a:endParaRPr lang="en-GB" sz="1100" dirty="0"/>
          </a:p>
          <a:p>
            <a:pPr>
              <a:spcBef>
                <a:spcPts val="600"/>
              </a:spcBef>
            </a:pPr>
            <a:endParaRPr lang="en-GB" sz="1100" dirty="0"/>
          </a:p>
        </p:txBody>
      </p:sp>
      <p:sp>
        <p:nvSpPr>
          <p:cNvPr id="158" name="TextBox 157">
            <a:extLst>
              <a:ext uri="{FF2B5EF4-FFF2-40B4-BE49-F238E27FC236}">
                <a16:creationId xmlns:a16="http://schemas.microsoft.com/office/drawing/2014/main" id="{03F21ED6-499C-4313-9C8B-AFA4782A9F12}"/>
              </a:ext>
            </a:extLst>
          </p:cNvPr>
          <p:cNvSpPr txBox="1"/>
          <p:nvPr/>
        </p:nvSpPr>
        <p:spPr>
          <a:xfrm>
            <a:off x="3271437" y="3224475"/>
            <a:ext cx="510076" cy="230832"/>
          </a:xfrm>
          <a:prstGeom prst="rect">
            <a:avLst/>
          </a:prstGeom>
          <a:noFill/>
        </p:spPr>
        <p:txBody>
          <a:bodyPr wrap="none" rtlCol="0">
            <a:spAutoFit/>
          </a:bodyPr>
          <a:lstStyle/>
          <a:p>
            <a:r>
              <a:rPr lang="en-GB" sz="900" dirty="0"/>
              <a:t>ARCES </a:t>
            </a:r>
          </a:p>
        </p:txBody>
      </p:sp>
      <p:sp>
        <p:nvSpPr>
          <p:cNvPr id="159" name="Rectangle 158">
            <a:extLst>
              <a:ext uri="{FF2B5EF4-FFF2-40B4-BE49-F238E27FC236}">
                <a16:creationId xmlns:a16="http://schemas.microsoft.com/office/drawing/2014/main" id="{4F13BB61-B278-4E05-8D18-C29F487DF73C}"/>
              </a:ext>
            </a:extLst>
          </p:cNvPr>
          <p:cNvSpPr/>
          <p:nvPr/>
        </p:nvSpPr>
        <p:spPr>
          <a:xfrm>
            <a:off x="1393716" y="3720430"/>
            <a:ext cx="231883" cy="1770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1" name="Straight Connector 160">
            <a:extLst>
              <a:ext uri="{FF2B5EF4-FFF2-40B4-BE49-F238E27FC236}">
                <a16:creationId xmlns:a16="http://schemas.microsoft.com/office/drawing/2014/main" id="{FE421978-33A6-43CE-BB34-9CC1A87FE868}"/>
              </a:ext>
            </a:extLst>
          </p:cNvPr>
          <p:cNvCxnSpPr>
            <a:cxnSpLocks/>
          </p:cNvCxnSpPr>
          <p:nvPr/>
        </p:nvCxnSpPr>
        <p:spPr>
          <a:xfrm flipV="1">
            <a:off x="1625015" y="3082652"/>
            <a:ext cx="770522" cy="636642"/>
          </a:xfrm>
          <a:prstGeom prst="line">
            <a:avLst/>
          </a:prstGeom>
        </p:spPr>
        <p:style>
          <a:lnRef idx="1">
            <a:schemeClr val="dk1"/>
          </a:lnRef>
          <a:fillRef idx="0">
            <a:schemeClr val="dk1"/>
          </a:fillRef>
          <a:effectRef idx="0">
            <a:schemeClr val="dk1"/>
          </a:effectRef>
          <a:fontRef idx="minor">
            <a:schemeClr val="tx1"/>
          </a:fontRef>
        </p:style>
      </p:cxnSp>
      <p:cxnSp>
        <p:nvCxnSpPr>
          <p:cNvPr id="163" name="Straight Connector 162">
            <a:extLst>
              <a:ext uri="{FF2B5EF4-FFF2-40B4-BE49-F238E27FC236}">
                <a16:creationId xmlns:a16="http://schemas.microsoft.com/office/drawing/2014/main" id="{F4ED4CF8-E342-496C-8CFD-2FDA9FB18FD2}"/>
              </a:ext>
            </a:extLst>
          </p:cNvPr>
          <p:cNvCxnSpPr>
            <a:cxnSpLocks/>
          </p:cNvCxnSpPr>
          <p:nvPr/>
        </p:nvCxnSpPr>
        <p:spPr>
          <a:xfrm>
            <a:off x="1627396" y="3898603"/>
            <a:ext cx="768141" cy="833402"/>
          </a:xfrm>
          <a:prstGeom prst="line">
            <a:avLst/>
          </a:prstGeom>
        </p:spPr>
        <p:style>
          <a:lnRef idx="1">
            <a:schemeClr val="dk1"/>
          </a:lnRef>
          <a:fillRef idx="0">
            <a:schemeClr val="dk1"/>
          </a:fillRef>
          <a:effectRef idx="0">
            <a:schemeClr val="dk1"/>
          </a:effectRef>
          <a:fontRef idx="minor">
            <a:schemeClr val="tx1"/>
          </a:fontRef>
        </p:style>
      </p:cxnSp>
      <p:pic>
        <p:nvPicPr>
          <p:cNvPr id="238" name="Picture 237">
            <a:extLst>
              <a:ext uri="{FF2B5EF4-FFF2-40B4-BE49-F238E27FC236}">
                <a16:creationId xmlns:a16="http://schemas.microsoft.com/office/drawing/2014/main" id="{79E04BC3-5746-4001-ADE6-58572408FF75}"/>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31187" r="9366"/>
          <a:stretch/>
        </p:blipFill>
        <p:spPr>
          <a:xfrm flipV="1">
            <a:off x="4998721" y="1092079"/>
            <a:ext cx="2103472" cy="258357"/>
          </a:xfrm>
          <a:prstGeom prst="rect">
            <a:avLst/>
          </a:prstGeom>
        </p:spPr>
      </p:pic>
      <p:pic>
        <p:nvPicPr>
          <p:cNvPr id="239" name="Picture 238">
            <a:extLst>
              <a:ext uri="{FF2B5EF4-FFF2-40B4-BE49-F238E27FC236}">
                <a16:creationId xmlns:a16="http://schemas.microsoft.com/office/drawing/2014/main" id="{1CB1226E-FE5A-4B8B-A566-FF9B908F4500}"/>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22831" r="17721"/>
          <a:stretch/>
        </p:blipFill>
        <p:spPr>
          <a:xfrm flipV="1">
            <a:off x="4998720" y="1454482"/>
            <a:ext cx="2103473" cy="258357"/>
          </a:xfrm>
          <a:prstGeom prst="rect">
            <a:avLst/>
          </a:prstGeom>
        </p:spPr>
      </p:pic>
      <p:pic>
        <p:nvPicPr>
          <p:cNvPr id="240" name="Picture 239">
            <a:extLst>
              <a:ext uri="{FF2B5EF4-FFF2-40B4-BE49-F238E27FC236}">
                <a16:creationId xmlns:a16="http://schemas.microsoft.com/office/drawing/2014/main" id="{710D3B71-3D62-41B1-89FD-18220D5A1205}"/>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27130" t="-539" r="13556" b="539"/>
          <a:stretch/>
        </p:blipFill>
        <p:spPr>
          <a:xfrm flipV="1">
            <a:off x="4992403" y="1818537"/>
            <a:ext cx="2098745" cy="258357"/>
          </a:xfrm>
          <a:prstGeom prst="rect">
            <a:avLst/>
          </a:prstGeom>
        </p:spPr>
      </p:pic>
      <p:pic>
        <p:nvPicPr>
          <p:cNvPr id="241" name="Picture 240">
            <a:extLst>
              <a:ext uri="{FF2B5EF4-FFF2-40B4-BE49-F238E27FC236}">
                <a16:creationId xmlns:a16="http://schemas.microsoft.com/office/drawing/2014/main" id="{80EC8483-5C66-4FB7-8616-C12372B74EE8}"/>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31036" r="9366"/>
          <a:stretch/>
        </p:blipFill>
        <p:spPr>
          <a:xfrm flipV="1">
            <a:off x="4992402" y="2179289"/>
            <a:ext cx="2108797" cy="258357"/>
          </a:xfrm>
          <a:prstGeom prst="rect">
            <a:avLst/>
          </a:prstGeom>
        </p:spPr>
      </p:pic>
      <p:grpSp>
        <p:nvGrpSpPr>
          <p:cNvPr id="242" name="Group 241">
            <a:extLst>
              <a:ext uri="{FF2B5EF4-FFF2-40B4-BE49-F238E27FC236}">
                <a16:creationId xmlns:a16="http://schemas.microsoft.com/office/drawing/2014/main" id="{E237CE2F-4DFB-42EE-9467-FF9A737745EC}"/>
              </a:ext>
            </a:extLst>
          </p:cNvPr>
          <p:cNvGrpSpPr/>
          <p:nvPr/>
        </p:nvGrpSpPr>
        <p:grpSpPr>
          <a:xfrm>
            <a:off x="7673217" y="1056291"/>
            <a:ext cx="1360854" cy="1221437"/>
            <a:chOff x="3663552" y="1778675"/>
            <a:chExt cx="1715694" cy="1251507"/>
          </a:xfrm>
        </p:grpSpPr>
        <p:cxnSp>
          <p:nvCxnSpPr>
            <p:cNvPr id="243" name="Straight Connector 242">
              <a:extLst>
                <a:ext uri="{FF2B5EF4-FFF2-40B4-BE49-F238E27FC236}">
                  <a16:creationId xmlns:a16="http://schemas.microsoft.com/office/drawing/2014/main" id="{91A3F91C-7FAB-4533-9ECF-155973F3D6D2}"/>
                </a:ext>
              </a:extLst>
            </p:cNvPr>
            <p:cNvCxnSpPr>
              <a:cxnSpLocks/>
            </p:cNvCxnSpPr>
            <p:nvPr/>
          </p:nvCxnSpPr>
          <p:spPr>
            <a:xfrm>
              <a:off x="3663552" y="1940600"/>
              <a:ext cx="339327"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BDCE7423-B611-4E28-950E-248DF0DE28B2}"/>
                </a:ext>
              </a:extLst>
            </p:cNvPr>
            <p:cNvCxnSpPr>
              <a:cxnSpLocks/>
            </p:cNvCxnSpPr>
            <p:nvPr/>
          </p:nvCxnSpPr>
          <p:spPr>
            <a:xfrm flipV="1">
              <a:off x="4005260" y="1779815"/>
              <a:ext cx="0" cy="15948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5966F20C-C871-4974-BA1E-F14E2365EFC2}"/>
                </a:ext>
              </a:extLst>
            </p:cNvPr>
            <p:cNvCxnSpPr>
              <a:cxnSpLocks/>
            </p:cNvCxnSpPr>
            <p:nvPr/>
          </p:nvCxnSpPr>
          <p:spPr>
            <a:xfrm>
              <a:off x="4002879" y="1778675"/>
              <a:ext cx="762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88AA0528-F328-4FD4-B3CB-03E740AF2787}"/>
                </a:ext>
              </a:extLst>
            </p:cNvPr>
            <p:cNvCxnSpPr>
              <a:cxnSpLocks/>
            </p:cNvCxnSpPr>
            <p:nvPr/>
          </p:nvCxnSpPr>
          <p:spPr>
            <a:xfrm>
              <a:off x="4079079" y="1778675"/>
              <a:ext cx="0" cy="116195"/>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4138796D-C6E6-4BAC-A080-C7881E91AB0A}"/>
                </a:ext>
              </a:extLst>
            </p:cNvPr>
            <p:cNvCxnSpPr>
              <a:cxnSpLocks/>
            </p:cNvCxnSpPr>
            <p:nvPr/>
          </p:nvCxnSpPr>
          <p:spPr>
            <a:xfrm>
              <a:off x="4079079" y="1896010"/>
              <a:ext cx="69056"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A68A39A1-DC9E-4529-AC95-5B940214AD7B}"/>
                </a:ext>
              </a:extLst>
            </p:cNvPr>
            <p:cNvCxnSpPr>
              <a:cxnSpLocks/>
            </p:cNvCxnSpPr>
            <p:nvPr/>
          </p:nvCxnSpPr>
          <p:spPr>
            <a:xfrm>
              <a:off x="4148135" y="1894870"/>
              <a:ext cx="0" cy="4328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C48C7714-DB57-42C5-AF99-23F030D57013}"/>
                </a:ext>
              </a:extLst>
            </p:cNvPr>
            <p:cNvCxnSpPr>
              <a:cxnSpLocks/>
            </p:cNvCxnSpPr>
            <p:nvPr/>
          </p:nvCxnSpPr>
          <p:spPr>
            <a:xfrm>
              <a:off x="4148135" y="1938159"/>
              <a:ext cx="280987"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6B82CFD0-C740-4EAB-A325-0F9F6FA90273}"/>
                </a:ext>
              </a:extLst>
            </p:cNvPr>
            <p:cNvCxnSpPr>
              <a:cxnSpLocks/>
            </p:cNvCxnSpPr>
            <p:nvPr/>
          </p:nvCxnSpPr>
          <p:spPr>
            <a:xfrm flipV="1">
              <a:off x="4429122" y="1826521"/>
              <a:ext cx="2382" cy="111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8189B66D-E5D9-4796-AA8D-A38D517F1021}"/>
                </a:ext>
              </a:extLst>
            </p:cNvPr>
            <p:cNvCxnSpPr>
              <a:cxnSpLocks/>
            </p:cNvCxnSpPr>
            <p:nvPr/>
          </p:nvCxnSpPr>
          <p:spPr>
            <a:xfrm>
              <a:off x="4433885" y="1825381"/>
              <a:ext cx="7381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32647290-F767-4ABD-BE93-C8F3FD189428}"/>
                </a:ext>
              </a:extLst>
            </p:cNvPr>
            <p:cNvCxnSpPr>
              <a:cxnSpLocks/>
            </p:cNvCxnSpPr>
            <p:nvPr/>
          </p:nvCxnSpPr>
          <p:spPr>
            <a:xfrm>
              <a:off x="4614866" y="1938159"/>
              <a:ext cx="76438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3716E791-3863-4A77-8466-110AA64D42FD}"/>
                </a:ext>
              </a:extLst>
            </p:cNvPr>
            <p:cNvCxnSpPr>
              <a:cxnSpLocks/>
            </p:cNvCxnSpPr>
            <p:nvPr/>
          </p:nvCxnSpPr>
          <p:spPr>
            <a:xfrm>
              <a:off x="4507704" y="1825381"/>
              <a:ext cx="0" cy="4231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96B5A333-B31D-4DD4-9E28-79A645F31E12}"/>
                </a:ext>
              </a:extLst>
            </p:cNvPr>
            <p:cNvCxnSpPr>
              <a:cxnSpLocks/>
            </p:cNvCxnSpPr>
            <p:nvPr/>
          </p:nvCxnSpPr>
          <p:spPr>
            <a:xfrm>
              <a:off x="4507704" y="1869972"/>
              <a:ext cx="5000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CBDC0C18-4774-4DBF-9908-8AC83466A229}"/>
                </a:ext>
              </a:extLst>
            </p:cNvPr>
            <p:cNvCxnSpPr>
              <a:cxnSpLocks/>
            </p:cNvCxnSpPr>
            <p:nvPr/>
          </p:nvCxnSpPr>
          <p:spPr>
            <a:xfrm flipV="1">
              <a:off x="4562475" y="1808456"/>
              <a:ext cx="0" cy="59237"/>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F102C695-28DE-4A02-B641-B006F0775A02}"/>
                </a:ext>
              </a:extLst>
            </p:cNvPr>
            <p:cNvCxnSpPr>
              <a:cxnSpLocks/>
            </p:cNvCxnSpPr>
            <p:nvPr/>
          </p:nvCxnSpPr>
          <p:spPr>
            <a:xfrm>
              <a:off x="4557713" y="1806178"/>
              <a:ext cx="50006"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2C6D798F-AD28-4062-A944-4CD561131745}"/>
                </a:ext>
              </a:extLst>
            </p:cNvPr>
            <p:cNvCxnSpPr>
              <a:cxnSpLocks/>
            </p:cNvCxnSpPr>
            <p:nvPr/>
          </p:nvCxnSpPr>
          <p:spPr>
            <a:xfrm>
              <a:off x="4610100" y="1808456"/>
              <a:ext cx="0" cy="129703"/>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0DDF9A26-349D-41DB-861A-20CB2DDE6BE1}"/>
                </a:ext>
              </a:extLst>
            </p:cNvPr>
            <p:cNvCxnSpPr>
              <a:cxnSpLocks/>
            </p:cNvCxnSpPr>
            <p:nvPr/>
          </p:nvCxnSpPr>
          <p:spPr>
            <a:xfrm>
              <a:off x="3663552" y="2301468"/>
              <a:ext cx="688178"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2C393311-1CB1-4528-99FD-AEF2AD8DF3B5}"/>
                </a:ext>
              </a:extLst>
            </p:cNvPr>
            <p:cNvCxnSpPr>
              <a:cxnSpLocks/>
            </p:cNvCxnSpPr>
            <p:nvPr/>
          </p:nvCxnSpPr>
          <p:spPr>
            <a:xfrm flipV="1">
              <a:off x="4354111" y="2140683"/>
              <a:ext cx="0" cy="15948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14EBEF18-35F7-4F52-8CBF-5265DAF8DABB}"/>
                </a:ext>
              </a:extLst>
            </p:cNvPr>
            <p:cNvCxnSpPr>
              <a:cxnSpLocks/>
            </p:cNvCxnSpPr>
            <p:nvPr/>
          </p:nvCxnSpPr>
          <p:spPr>
            <a:xfrm>
              <a:off x="4351730" y="2139543"/>
              <a:ext cx="762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A6CE1D70-6D9E-46A3-AAEB-3DAB16472EDC}"/>
                </a:ext>
              </a:extLst>
            </p:cNvPr>
            <p:cNvCxnSpPr>
              <a:cxnSpLocks/>
            </p:cNvCxnSpPr>
            <p:nvPr/>
          </p:nvCxnSpPr>
          <p:spPr>
            <a:xfrm>
              <a:off x="4427930" y="2139543"/>
              <a:ext cx="0" cy="116195"/>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29E4B07F-7E18-4391-95DF-E07E53A72A94}"/>
                </a:ext>
              </a:extLst>
            </p:cNvPr>
            <p:cNvCxnSpPr>
              <a:cxnSpLocks/>
            </p:cNvCxnSpPr>
            <p:nvPr/>
          </p:nvCxnSpPr>
          <p:spPr>
            <a:xfrm>
              <a:off x="4427930" y="2256878"/>
              <a:ext cx="69056"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B7982282-83A5-4B55-80A6-467A21BECD82}"/>
                </a:ext>
              </a:extLst>
            </p:cNvPr>
            <p:cNvCxnSpPr>
              <a:cxnSpLocks/>
            </p:cNvCxnSpPr>
            <p:nvPr/>
          </p:nvCxnSpPr>
          <p:spPr>
            <a:xfrm>
              <a:off x="4496986" y="2255738"/>
              <a:ext cx="0" cy="4328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ED10C014-16D7-4965-8258-47AB65A9CE98}"/>
                </a:ext>
              </a:extLst>
            </p:cNvPr>
            <p:cNvCxnSpPr>
              <a:cxnSpLocks/>
            </p:cNvCxnSpPr>
            <p:nvPr/>
          </p:nvCxnSpPr>
          <p:spPr>
            <a:xfrm>
              <a:off x="4496986" y="2299027"/>
              <a:ext cx="280987"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36DE5524-C615-40A7-A951-024280277E03}"/>
                </a:ext>
              </a:extLst>
            </p:cNvPr>
            <p:cNvCxnSpPr>
              <a:cxnSpLocks/>
            </p:cNvCxnSpPr>
            <p:nvPr/>
          </p:nvCxnSpPr>
          <p:spPr>
            <a:xfrm flipV="1">
              <a:off x="4777973" y="2187390"/>
              <a:ext cx="2382" cy="11163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01D210AC-5336-423B-A614-A1B8159CB4EE}"/>
                </a:ext>
              </a:extLst>
            </p:cNvPr>
            <p:cNvCxnSpPr>
              <a:cxnSpLocks/>
            </p:cNvCxnSpPr>
            <p:nvPr/>
          </p:nvCxnSpPr>
          <p:spPr>
            <a:xfrm>
              <a:off x="4782736" y="2186249"/>
              <a:ext cx="7381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99E6A17A-E6AA-4791-9F17-E95686BA68DA}"/>
                </a:ext>
              </a:extLst>
            </p:cNvPr>
            <p:cNvCxnSpPr>
              <a:cxnSpLocks/>
            </p:cNvCxnSpPr>
            <p:nvPr/>
          </p:nvCxnSpPr>
          <p:spPr>
            <a:xfrm>
              <a:off x="4963717" y="2299027"/>
              <a:ext cx="41552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09D8E825-2467-428C-86D0-39D9C7B2D22C}"/>
                </a:ext>
              </a:extLst>
            </p:cNvPr>
            <p:cNvCxnSpPr>
              <a:cxnSpLocks/>
            </p:cNvCxnSpPr>
            <p:nvPr/>
          </p:nvCxnSpPr>
          <p:spPr>
            <a:xfrm>
              <a:off x="4856555" y="2186249"/>
              <a:ext cx="0" cy="4231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7F0B9E03-5FA9-4049-896D-D3A38DB548A1}"/>
                </a:ext>
              </a:extLst>
            </p:cNvPr>
            <p:cNvCxnSpPr>
              <a:cxnSpLocks/>
            </p:cNvCxnSpPr>
            <p:nvPr/>
          </p:nvCxnSpPr>
          <p:spPr>
            <a:xfrm>
              <a:off x="4856555" y="2230840"/>
              <a:ext cx="5000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9242F4A-AD89-4FDD-A230-4E58E45D7675}"/>
                </a:ext>
              </a:extLst>
            </p:cNvPr>
            <p:cNvCxnSpPr>
              <a:cxnSpLocks/>
            </p:cNvCxnSpPr>
            <p:nvPr/>
          </p:nvCxnSpPr>
          <p:spPr>
            <a:xfrm flipV="1">
              <a:off x="4911326" y="2169325"/>
              <a:ext cx="0" cy="59236"/>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BD8D5B9B-87B6-4F77-9DE3-64B373FB51A7}"/>
                </a:ext>
              </a:extLst>
            </p:cNvPr>
            <p:cNvCxnSpPr>
              <a:cxnSpLocks/>
            </p:cNvCxnSpPr>
            <p:nvPr/>
          </p:nvCxnSpPr>
          <p:spPr>
            <a:xfrm>
              <a:off x="4906564" y="2167046"/>
              <a:ext cx="50006"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341DC029-CF7C-4B80-BD24-348BE0874C40}"/>
                </a:ext>
              </a:extLst>
            </p:cNvPr>
            <p:cNvCxnSpPr>
              <a:cxnSpLocks/>
            </p:cNvCxnSpPr>
            <p:nvPr/>
          </p:nvCxnSpPr>
          <p:spPr>
            <a:xfrm>
              <a:off x="4958951" y="2169324"/>
              <a:ext cx="0" cy="129703"/>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36208ED9-A4EB-4FF8-BFA5-47B7E6571A4C}"/>
                </a:ext>
              </a:extLst>
            </p:cNvPr>
            <p:cNvCxnSpPr>
              <a:cxnSpLocks/>
            </p:cNvCxnSpPr>
            <p:nvPr/>
          </p:nvCxnSpPr>
          <p:spPr>
            <a:xfrm>
              <a:off x="3663552" y="2664878"/>
              <a:ext cx="492915"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CA1857AA-E017-4525-943B-9BF6B0327002}"/>
                </a:ext>
              </a:extLst>
            </p:cNvPr>
            <p:cNvCxnSpPr>
              <a:cxnSpLocks/>
            </p:cNvCxnSpPr>
            <p:nvPr/>
          </p:nvCxnSpPr>
          <p:spPr>
            <a:xfrm flipV="1">
              <a:off x="4158848" y="2504093"/>
              <a:ext cx="0" cy="15948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03DE0A10-C5ED-43C5-90BC-101A8E872B62}"/>
                </a:ext>
              </a:extLst>
            </p:cNvPr>
            <p:cNvCxnSpPr>
              <a:cxnSpLocks/>
            </p:cNvCxnSpPr>
            <p:nvPr/>
          </p:nvCxnSpPr>
          <p:spPr>
            <a:xfrm>
              <a:off x="4156467" y="2502953"/>
              <a:ext cx="762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B16E10A8-D654-4A38-86AB-50154786AD3D}"/>
                </a:ext>
              </a:extLst>
            </p:cNvPr>
            <p:cNvCxnSpPr>
              <a:cxnSpLocks/>
            </p:cNvCxnSpPr>
            <p:nvPr/>
          </p:nvCxnSpPr>
          <p:spPr>
            <a:xfrm>
              <a:off x="4232667" y="2502953"/>
              <a:ext cx="0" cy="116195"/>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E6C096D4-AD4E-4B94-9F6F-84EF940A57F4}"/>
                </a:ext>
              </a:extLst>
            </p:cNvPr>
            <p:cNvCxnSpPr>
              <a:cxnSpLocks/>
            </p:cNvCxnSpPr>
            <p:nvPr/>
          </p:nvCxnSpPr>
          <p:spPr>
            <a:xfrm>
              <a:off x="4232667" y="2620288"/>
              <a:ext cx="69056"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851AD844-393F-4540-8AC0-11E5E3F464F9}"/>
                </a:ext>
              </a:extLst>
            </p:cNvPr>
            <p:cNvCxnSpPr>
              <a:cxnSpLocks/>
            </p:cNvCxnSpPr>
            <p:nvPr/>
          </p:nvCxnSpPr>
          <p:spPr>
            <a:xfrm>
              <a:off x="4301723" y="2619148"/>
              <a:ext cx="0" cy="4328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B6EEC635-1B67-4DA1-8A82-C78B28CC920B}"/>
                </a:ext>
              </a:extLst>
            </p:cNvPr>
            <p:cNvCxnSpPr>
              <a:cxnSpLocks/>
            </p:cNvCxnSpPr>
            <p:nvPr/>
          </p:nvCxnSpPr>
          <p:spPr>
            <a:xfrm>
              <a:off x="4301723" y="2662437"/>
              <a:ext cx="280987"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2D18F813-770B-4DE1-9ACA-9747B6257532}"/>
                </a:ext>
              </a:extLst>
            </p:cNvPr>
            <p:cNvCxnSpPr>
              <a:cxnSpLocks/>
            </p:cNvCxnSpPr>
            <p:nvPr/>
          </p:nvCxnSpPr>
          <p:spPr>
            <a:xfrm flipV="1">
              <a:off x="4582710" y="2550799"/>
              <a:ext cx="2382" cy="111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D0128932-5A61-4FDF-A64C-41BFE8815448}"/>
                </a:ext>
              </a:extLst>
            </p:cNvPr>
            <p:cNvCxnSpPr>
              <a:cxnSpLocks/>
            </p:cNvCxnSpPr>
            <p:nvPr/>
          </p:nvCxnSpPr>
          <p:spPr>
            <a:xfrm>
              <a:off x="4587473" y="2549659"/>
              <a:ext cx="7381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401641DA-948C-49DB-8729-B86476BB4565}"/>
                </a:ext>
              </a:extLst>
            </p:cNvPr>
            <p:cNvCxnSpPr>
              <a:cxnSpLocks/>
            </p:cNvCxnSpPr>
            <p:nvPr/>
          </p:nvCxnSpPr>
          <p:spPr>
            <a:xfrm>
              <a:off x="4768454" y="2662437"/>
              <a:ext cx="610792"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D23C0899-F69F-4ACC-82DF-7C46C45DF23E}"/>
                </a:ext>
              </a:extLst>
            </p:cNvPr>
            <p:cNvCxnSpPr/>
            <p:nvPr/>
          </p:nvCxnSpPr>
          <p:spPr>
            <a:xfrm>
              <a:off x="4661292" y="2549659"/>
              <a:ext cx="0" cy="4231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7D0AE566-2C63-4B54-902B-8D6315FEAEC9}"/>
                </a:ext>
              </a:extLst>
            </p:cNvPr>
            <p:cNvCxnSpPr/>
            <p:nvPr/>
          </p:nvCxnSpPr>
          <p:spPr>
            <a:xfrm>
              <a:off x="4661292" y="2594250"/>
              <a:ext cx="5000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53F34B9E-6DCD-4544-84FB-3DDB2FAF0467}"/>
                </a:ext>
              </a:extLst>
            </p:cNvPr>
            <p:cNvCxnSpPr/>
            <p:nvPr/>
          </p:nvCxnSpPr>
          <p:spPr>
            <a:xfrm flipV="1">
              <a:off x="4716063" y="2532734"/>
              <a:ext cx="0" cy="59237"/>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EB2B45CE-DBF2-443A-B9E9-5F556F302C21}"/>
                </a:ext>
              </a:extLst>
            </p:cNvPr>
            <p:cNvCxnSpPr/>
            <p:nvPr/>
          </p:nvCxnSpPr>
          <p:spPr>
            <a:xfrm>
              <a:off x="4711301" y="2530456"/>
              <a:ext cx="50006"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843A1A17-986F-4678-95A5-B9597FDD7DB6}"/>
                </a:ext>
              </a:extLst>
            </p:cNvPr>
            <p:cNvCxnSpPr/>
            <p:nvPr/>
          </p:nvCxnSpPr>
          <p:spPr>
            <a:xfrm>
              <a:off x="4763688" y="2532734"/>
              <a:ext cx="0" cy="129703"/>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FB48F2F2-98A4-4E2B-9411-E4EB0EFF9EC4}"/>
                </a:ext>
              </a:extLst>
            </p:cNvPr>
            <p:cNvCxnSpPr>
              <a:cxnSpLocks/>
            </p:cNvCxnSpPr>
            <p:nvPr/>
          </p:nvCxnSpPr>
          <p:spPr>
            <a:xfrm>
              <a:off x="3663552" y="3030182"/>
              <a:ext cx="329802"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F6ED42A6-581C-46ED-9C44-097052A0896A}"/>
                </a:ext>
              </a:extLst>
            </p:cNvPr>
            <p:cNvCxnSpPr>
              <a:cxnSpLocks/>
            </p:cNvCxnSpPr>
            <p:nvPr/>
          </p:nvCxnSpPr>
          <p:spPr>
            <a:xfrm flipV="1">
              <a:off x="3995735" y="2869397"/>
              <a:ext cx="0" cy="15948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B0005051-B57A-4BE6-90D0-015415002A22}"/>
                </a:ext>
              </a:extLst>
            </p:cNvPr>
            <p:cNvCxnSpPr>
              <a:cxnSpLocks/>
            </p:cNvCxnSpPr>
            <p:nvPr/>
          </p:nvCxnSpPr>
          <p:spPr>
            <a:xfrm>
              <a:off x="3993354" y="2868257"/>
              <a:ext cx="762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B62AA799-6922-43FB-AC08-E1516220E818}"/>
                </a:ext>
              </a:extLst>
            </p:cNvPr>
            <p:cNvCxnSpPr>
              <a:cxnSpLocks/>
            </p:cNvCxnSpPr>
            <p:nvPr/>
          </p:nvCxnSpPr>
          <p:spPr>
            <a:xfrm>
              <a:off x="4069554" y="2868257"/>
              <a:ext cx="0" cy="116195"/>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E67BDB85-32FF-42BC-B7EF-8AC8D9DAC119}"/>
                </a:ext>
              </a:extLst>
            </p:cNvPr>
            <p:cNvCxnSpPr>
              <a:cxnSpLocks/>
            </p:cNvCxnSpPr>
            <p:nvPr/>
          </p:nvCxnSpPr>
          <p:spPr>
            <a:xfrm>
              <a:off x="4069554" y="2985592"/>
              <a:ext cx="69056"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AE20DE24-AA0E-4C0A-8238-C7E10C5A1525}"/>
                </a:ext>
              </a:extLst>
            </p:cNvPr>
            <p:cNvCxnSpPr>
              <a:cxnSpLocks/>
            </p:cNvCxnSpPr>
            <p:nvPr/>
          </p:nvCxnSpPr>
          <p:spPr>
            <a:xfrm>
              <a:off x="4138610" y="2984452"/>
              <a:ext cx="0" cy="4328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F26B7903-71BA-4A91-975A-0085A20F6425}"/>
                </a:ext>
              </a:extLst>
            </p:cNvPr>
            <p:cNvCxnSpPr>
              <a:cxnSpLocks/>
            </p:cNvCxnSpPr>
            <p:nvPr/>
          </p:nvCxnSpPr>
          <p:spPr>
            <a:xfrm>
              <a:off x="4138610" y="3027741"/>
              <a:ext cx="280987"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4365B867-DE27-415B-BFD3-5C08B2C8ED33}"/>
                </a:ext>
              </a:extLst>
            </p:cNvPr>
            <p:cNvCxnSpPr>
              <a:cxnSpLocks/>
            </p:cNvCxnSpPr>
            <p:nvPr/>
          </p:nvCxnSpPr>
          <p:spPr>
            <a:xfrm flipV="1">
              <a:off x="4419597" y="2916103"/>
              <a:ext cx="2382" cy="111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DB9B8D3E-558E-4F34-A4DE-3ABAEE5BA3D3}"/>
                </a:ext>
              </a:extLst>
            </p:cNvPr>
            <p:cNvCxnSpPr>
              <a:cxnSpLocks/>
            </p:cNvCxnSpPr>
            <p:nvPr/>
          </p:nvCxnSpPr>
          <p:spPr>
            <a:xfrm>
              <a:off x="4424360" y="2914963"/>
              <a:ext cx="7381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B872B86C-DA01-4EFD-9BF8-81B950C9FCCA}"/>
                </a:ext>
              </a:extLst>
            </p:cNvPr>
            <p:cNvCxnSpPr>
              <a:cxnSpLocks/>
            </p:cNvCxnSpPr>
            <p:nvPr/>
          </p:nvCxnSpPr>
          <p:spPr>
            <a:xfrm>
              <a:off x="4605341" y="3027741"/>
              <a:ext cx="773905"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C6F27422-FCCC-4B90-B420-D61CA0DA5CE8}"/>
                </a:ext>
              </a:extLst>
            </p:cNvPr>
            <p:cNvCxnSpPr/>
            <p:nvPr/>
          </p:nvCxnSpPr>
          <p:spPr>
            <a:xfrm>
              <a:off x="4498179" y="2914963"/>
              <a:ext cx="0" cy="4231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A0D60958-3EE0-4052-9E56-FDFF3D72F917}"/>
                </a:ext>
              </a:extLst>
            </p:cNvPr>
            <p:cNvCxnSpPr/>
            <p:nvPr/>
          </p:nvCxnSpPr>
          <p:spPr>
            <a:xfrm>
              <a:off x="4498179" y="2959554"/>
              <a:ext cx="5000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9F872523-5510-4C6A-A62B-031692BD7FFA}"/>
                </a:ext>
              </a:extLst>
            </p:cNvPr>
            <p:cNvCxnSpPr/>
            <p:nvPr/>
          </p:nvCxnSpPr>
          <p:spPr>
            <a:xfrm flipV="1">
              <a:off x="4552950" y="2898038"/>
              <a:ext cx="0" cy="59237"/>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03B42F5F-E219-4317-84BA-C9408C0846C0}"/>
                </a:ext>
              </a:extLst>
            </p:cNvPr>
            <p:cNvCxnSpPr/>
            <p:nvPr/>
          </p:nvCxnSpPr>
          <p:spPr>
            <a:xfrm>
              <a:off x="4548188" y="2895760"/>
              <a:ext cx="50006"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20E5945C-4A2C-4FAF-8C62-9DCF038A9F81}"/>
                </a:ext>
              </a:extLst>
            </p:cNvPr>
            <p:cNvCxnSpPr/>
            <p:nvPr/>
          </p:nvCxnSpPr>
          <p:spPr>
            <a:xfrm>
              <a:off x="4600575" y="2898038"/>
              <a:ext cx="0" cy="129703"/>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305" name="Rectangle 304">
            <a:extLst>
              <a:ext uri="{FF2B5EF4-FFF2-40B4-BE49-F238E27FC236}">
                <a16:creationId xmlns:a16="http://schemas.microsoft.com/office/drawing/2014/main" id="{0CA28AFE-233E-4D9F-B71C-C49339B2A1B5}"/>
              </a:ext>
            </a:extLst>
          </p:cNvPr>
          <p:cNvSpPr/>
          <p:nvPr/>
        </p:nvSpPr>
        <p:spPr>
          <a:xfrm rot="16200000">
            <a:off x="7173164" y="1032222"/>
            <a:ext cx="380274" cy="269979"/>
          </a:xfrm>
          <a:prstGeom prst="rect">
            <a:avLst/>
          </a:prstGeom>
          <a:solidFill>
            <a:srgbClr val="00CC00">
              <a:alpha val="10196"/>
            </a:srgbClr>
          </a:solidFill>
          <a:ln>
            <a:solidFill>
              <a:srgbClr val="00CC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700" dirty="0"/>
              <a:t>Conv 1D</a:t>
            </a:r>
          </a:p>
        </p:txBody>
      </p:sp>
      <p:sp>
        <p:nvSpPr>
          <p:cNvPr id="306" name="Rectangle 305">
            <a:extLst>
              <a:ext uri="{FF2B5EF4-FFF2-40B4-BE49-F238E27FC236}">
                <a16:creationId xmlns:a16="http://schemas.microsoft.com/office/drawing/2014/main" id="{DDA0CFD3-8547-4468-BF15-91EEF0E96D1C}"/>
              </a:ext>
            </a:extLst>
          </p:cNvPr>
          <p:cNvSpPr/>
          <p:nvPr/>
        </p:nvSpPr>
        <p:spPr>
          <a:xfrm rot="16200000">
            <a:off x="7173164" y="1430189"/>
            <a:ext cx="380274" cy="269979"/>
          </a:xfrm>
          <a:prstGeom prst="rect">
            <a:avLst/>
          </a:prstGeom>
          <a:solidFill>
            <a:srgbClr val="00CC00">
              <a:alpha val="10196"/>
            </a:srgbClr>
          </a:solidFill>
          <a:ln>
            <a:solidFill>
              <a:srgbClr val="00CC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700" dirty="0"/>
              <a:t>Conv 1D</a:t>
            </a:r>
          </a:p>
        </p:txBody>
      </p:sp>
      <p:sp>
        <p:nvSpPr>
          <p:cNvPr id="307" name="Rectangle 306">
            <a:extLst>
              <a:ext uri="{FF2B5EF4-FFF2-40B4-BE49-F238E27FC236}">
                <a16:creationId xmlns:a16="http://schemas.microsoft.com/office/drawing/2014/main" id="{C70F2034-7CB5-494E-8A1F-A1A5845CC7FA}"/>
              </a:ext>
            </a:extLst>
          </p:cNvPr>
          <p:cNvSpPr/>
          <p:nvPr/>
        </p:nvSpPr>
        <p:spPr>
          <a:xfrm rot="16200000">
            <a:off x="7173164" y="1828156"/>
            <a:ext cx="380274" cy="269979"/>
          </a:xfrm>
          <a:prstGeom prst="rect">
            <a:avLst/>
          </a:prstGeom>
          <a:solidFill>
            <a:srgbClr val="00CC00">
              <a:alpha val="10196"/>
            </a:srgbClr>
          </a:solidFill>
          <a:ln>
            <a:solidFill>
              <a:srgbClr val="00CC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700" dirty="0"/>
              <a:t>Conv 1D</a:t>
            </a:r>
          </a:p>
        </p:txBody>
      </p:sp>
      <p:sp>
        <p:nvSpPr>
          <p:cNvPr id="308" name="Rectangle 307">
            <a:extLst>
              <a:ext uri="{FF2B5EF4-FFF2-40B4-BE49-F238E27FC236}">
                <a16:creationId xmlns:a16="http://schemas.microsoft.com/office/drawing/2014/main" id="{9CE19113-19F9-49B0-B58E-769EC6BB42E9}"/>
              </a:ext>
            </a:extLst>
          </p:cNvPr>
          <p:cNvSpPr/>
          <p:nvPr/>
        </p:nvSpPr>
        <p:spPr>
          <a:xfrm rot="16200000">
            <a:off x="7173164" y="2226123"/>
            <a:ext cx="380274" cy="269979"/>
          </a:xfrm>
          <a:prstGeom prst="rect">
            <a:avLst/>
          </a:prstGeom>
          <a:solidFill>
            <a:srgbClr val="00CC00">
              <a:alpha val="10196"/>
            </a:srgbClr>
          </a:solidFill>
          <a:ln>
            <a:solidFill>
              <a:srgbClr val="00CC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700" dirty="0"/>
              <a:t>Conv 1D</a:t>
            </a:r>
          </a:p>
        </p:txBody>
      </p:sp>
    </p:spTree>
    <p:extLst>
      <p:ext uri="{BB962C8B-B14F-4D97-AF65-F5344CB8AC3E}">
        <p14:creationId xmlns:p14="http://schemas.microsoft.com/office/powerpoint/2010/main" val="3318810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P3.6-326</a:t>
            </a: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6" name="Rectangle 17">
            <a:extLst>
              <a:ext uri="{FF2B5EF4-FFF2-40B4-BE49-F238E27FC236}">
                <a16:creationId xmlns:a16="http://schemas.microsoft.com/office/drawing/2014/main" id="{9BD61A26-8817-734C-BEA4-DD8D46B8978D}"/>
              </a:ext>
            </a:extLst>
          </p:cNvPr>
          <p:cNvSpPr>
            <a:spLocks noChangeArrowheads="1"/>
          </p:cNvSpPr>
          <p:nvPr/>
        </p:nvSpPr>
        <p:spPr bwMode="auto">
          <a:xfrm>
            <a:off x="1992923" y="163887"/>
            <a:ext cx="4962770" cy="567783"/>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rPr>
              <a:t>A neural network architecture for detecting repeating events using seismic arrays</a:t>
            </a:r>
          </a:p>
          <a:p>
            <a:pPr algn="ctr" eaLnBrk="0" hangingPunct="0">
              <a:lnSpc>
                <a:spcPts val="1586"/>
              </a:lnSpc>
            </a:pPr>
            <a:r>
              <a:rPr lang="en-US" sz="800" dirty="0">
                <a:solidFill>
                  <a:schemeClr val="bg1"/>
                </a:solidFill>
                <a:latin typeface="Arial" panose="020B0604020202020204" pitchFamily="34" charset="0"/>
                <a:ea typeface="Avenir Book" charset="0"/>
              </a:rPr>
              <a:t>S. Maeland, A. Köhler, B. Dando (NORSAR)</a:t>
            </a:r>
            <a:endParaRPr lang="en-US" sz="800" dirty="0">
              <a:solidFill>
                <a:schemeClr val="bg1"/>
              </a:solidFill>
              <a:latin typeface="Avenir Book" charset="0"/>
              <a:ea typeface="Avenir Book" charset="0"/>
              <a:cs typeface="Avenir Book" charset="0"/>
            </a:endParaRPr>
          </a:p>
        </p:txBody>
      </p:sp>
      <p:sp>
        <p:nvSpPr>
          <p:cNvPr id="2" name="TextBox 1">
            <a:extLst>
              <a:ext uri="{FF2B5EF4-FFF2-40B4-BE49-F238E27FC236}">
                <a16:creationId xmlns:a16="http://schemas.microsoft.com/office/drawing/2014/main" id="{B414D857-EE57-46DB-9175-F7F936F3D320}"/>
              </a:ext>
            </a:extLst>
          </p:cNvPr>
          <p:cNvSpPr txBox="1"/>
          <p:nvPr/>
        </p:nvSpPr>
        <p:spPr>
          <a:xfrm>
            <a:off x="1008992" y="1077855"/>
            <a:ext cx="7843178" cy="2262158"/>
          </a:xfrm>
          <a:prstGeom prst="rect">
            <a:avLst/>
          </a:prstGeom>
          <a:noFill/>
        </p:spPr>
        <p:txBody>
          <a:bodyPr wrap="square" rtlCol="0">
            <a:spAutoFit/>
          </a:bodyPr>
          <a:lstStyle/>
          <a:p>
            <a:pPr marL="171450" indent="-171450">
              <a:spcBef>
                <a:spcPts val="300"/>
              </a:spcBef>
              <a:buFont typeface="Arial" panose="020B0604020202020204" pitchFamily="34" charset="0"/>
              <a:buChar char="•"/>
            </a:pPr>
            <a:r>
              <a:rPr lang="en-GB" sz="1100" dirty="0"/>
              <a:t>Optimisation of hyperparameters (</a:t>
            </a:r>
            <a:r>
              <a:rPr lang="en-GB" sz="1100" i="1" dirty="0"/>
              <a:t>kernel sizes, number of layers, etc</a:t>
            </a:r>
            <a:r>
              <a:rPr lang="en-GB" sz="1100" dirty="0"/>
              <a:t>) involves a huge search space and is computationally very expensive</a:t>
            </a:r>
          </a:p>
          <a:p>
            <a:pPr marL="171450" indent="-171450">
              <a:spcBef>
                <a:spcPts val="300"/>
              </a:spcBef>
              <a:buFont typeface="Arial" panose="020B0604020202020204" pitchFamily="34" charset="0"/>
              <a:buChar char="•"/>
            </a:pPr>
            <a:r>
              <a:rPr lang="en-GB" sz="1100" dirty="0"/>
              <a:t>Here we present </a:t>
            </a:r>
            <a:r>
              <a:rPr lang="en-GB" sz="1100" b="1" dirty="0"/>
              <a:t>preliminary</a:t>
            </a:r>
            <a:r>
              <a:rPr lang="en-GB" sz="1100" dirty="0"/>
              <a:t> results with a simple network, which are subject to improvement</a:t>
            </a:r>
          </a:p>
          <a:p>
            <a:pPr marL="324000" lvl="1" indent="-171450">
              <a:spcBef>
                <a:spcPts val="300"/>
              </a:spcBef>
              <a:buFont typeface="Arial" panose="020B0604020202020204" pitchFamily="34" charset="0"/>
              <a:buChar char="•"/>
            </a:pPr>
            <a:r>
              <a:rPr lang="en-GB" sz="1100" dirty="0"/>
              <a:t>Use three convolutional layers in the 1D block, with 10 filters each and increasing kernel length (5-8-12)</a:t>
            </a:r>
          </a:p>
          <a:p>
            <a:pPr marL="324000" lvl="1" indent="-171450">
              <a:spcBef>
                <a:spcPts val="300"/>
              </a:spcBef>
              <a:buFont typeface="Arial" panose="020B0604020202020204" pitchFamily="34" charset="0"/>
              <a:buChar char="•"/>
            </a:pPr>
            <a:r>
              <a:rPr lang="en-GB" sz="1100" dirty="0"/>
              <a:t>Similarly for the 2D block: Three convolutional layers with 10 filters each, increasing kernel length (5-10-15)</a:t>
            </a:r>
          </a:p>
          <a:p>
            <a:pPr marL="324000" lvl="1" indent="-171450">
              <a:spcBef>
                <a:spcPts val="300"/>
              </a:spcBef>
              <a:buFont typeface="Arial" panose="020B0604020202020204" pitchFamily="34" charset="0"/>
              <a:buChar char="•"/>
            </a:pPr>
            <a:r>
              <a:rPr lang="en-GB" sz="1100" dirty="0"/>
              <a:t>Output of the last convolution layer is passed to a global average pooling layer, classification done by a single feed-forward layer with </a:t>
            </a:r>
            <a:r>
              <a:rPr lang="en-GB" sz="1100" dirty="0" err="1"/>
              <a:t>softmax</a:t>
            </a:r>
            <a:r>
              <a:rPr lang="en-GB" sz="1100" dirty="0"/>
              <a:t> activation</a:t>
            </a:r>
          </a:p>
          <a:p>
            <a:pPr marL="234286" indent="-171450">
              <a:spcBef>
                <a:spcPts val="300"/>
              </a:spcBef>
              <a:buFont typeface="Arial" panose="020B0604020202020204" pitchFamily="34" charset="0"/>
              <a:buChar char="•"/>
            </a:pPr>
            <a:r>
              <a:rPr lang="en-GB" sz="1100" dirty="0"/>
              <a:t>Model trained on 9000 mining events</a:t>
            </a:r>
          </a:p>
          <a:p>
            <a:pPr marL="234286" indent="-171450">
              <a:spcBef>
                <a:spcPts val="300"/>
              </a:spcBef>
              <a:buFont typeface="Arial" panose="020B0604020202020204" pitchFamily="34" charset="0"/>
              <a:buChar char="•"/>
            </a:pPr>
            <a:r>
              <a:rPr lang="en-GB" sz="1100" dirty="0"/>
              <a:t>Performance comparable to correlation detectors with similarity threshold adjusted down to </a:t>
            </a:r>
            <a:r>
              <a:rPr lang="en-GB" sz="1100" b="1" i="1" dirty="0"/>
              <a:t>0.05</a:t>
            </a:r>
            <a:r>
              <a:rPr lang="en-GB" sz="1100" dirty="0"/>
              <a:t>, when testing on mining events</a:t>
            </a:r>
          </a:p>
          <a:p>
            <a:pPr marL="234286" indent="-171450">
              <a:spcBef>
                <a:spcPts val="300"/>
              </a:spcBef>
              <a:buFont typeface="Arial" panose="020B0604020202020204" pitchFamily="34" charset="0"/>
              <a:buChar char="•"/>
            </a:pPr>
            <a:r>
              <a:rPr lang="en-GB" sz="1100" dirty="0"/>
              <a:t>Expect correlation detector at this threshold to suffer from false detections; work ongoing</a:t>
            </a:r>
          </a:p>
          <a:p>
            <a:pPr marL="234286" indent="-171450">
              <a:spcBef>
                <a:spcPts val="300"/>
              </a:spcBef>
              <a:buFont typeface="Arial" panose="020B0604020202020204" pitchFamily="34" charset="0"/>
              <a:buChar char="•"/>
            </a:pPr>
            <a:endParaRPr lang="en-GB" sz="1100" dirty="0"/>
          </a:p>
        </p:txBody>
      </p:sp>
      <p:graphicFrame>
        <p:nvGraphicFramePr>
          <p:cNvPr id="10" name="Table 10">
            <a:extLst>
              <a:ext uri="{FF2B5EF4-FFF2-40B4-BE49-F238E27FC236}">
                <a16:creationId xmlns:a16="http://schemas.microsoft.com/office/drawing/2014/main" id="{FCCEF8F9-C0BB-46F9-B874-C1BFBB1544AE}"/>
              </a:ext>
            </a:extLst>
          </p:cNvPr>
          <p:cNvGraphicFramePr>
            <a:graphicFrameLocks noGrp="1"/>
          </p:cNvGraphicFramePr>
          <p:nvPr>
            <p:extLst>
              <p:ext uri="{D42A27DB-BD31-4B8C-83A1-F6EECF244321}">
                <p14:modId xmlns:p14="http://schemas.microsoft.com/office/powerpoint/2010/main" val="1447984828"/>
              </p:ext>
            </p:extLst>
          </p:nvPr>
        </p:nvGraphicFramePr>
        <p:xfrm>
          <a:off x="1650824" y="3650041"/>
          <a:ext cx="6364365" cy="1005840"/>
        </p:xfrm>
        <a:graphic>
          <a:graphicData uri="http://schemas.openxmlformats.org/drawingml/2006/table">
            <a:tbl>
              <a:tblPr firstRow="1" bandRow="1">
                <a:tableStyleId>{C083E6E3-FA7D-4D7B-A595-EF9225AFEA82}</a:tableStyleId>
              </a:tblPr>
              <a:tblGrid>
                <a:gridCol w="1678853">
                  <a:extLst>
                    <a:ext uri="{9D8B030D-6E8A-4147-A177-3AD203B41FA5}">
                      <a16:colId xmlns:a16="http://schemas.microsoft.com/office/drawing/2014/main" val="4011266584"/>
                    </a:ext>
                  </a:extLst>
                </a:gridCol>
                <a:gridCol w="884470">
                  <a:extLst>
                    <a:ext uri="{9D8B030D-6E8A-4147-A177-3AD203B41FA5}">
                      <a16:colId xmlns:a16="http://schemas.microsoft.com/office/drawing/2014/main" val="3988281852"/>
                    </a:ext>
                  </a:extLst>
                </a:gridCol>
                <a:gridCol w="1874925">
                  <a:extLst>
                    <a:ext uri="{9D8B030D-6E8A-4147-A177-3AD203B41FA5}">
                      <a16:colId xmlns:a16="http://schemas.microsoft.com/office/drawing/2014/main" val="627411491"/>
                    </a:ext>
                  </a:extLst>
                </a:gridCol>
                <a:gridCol w="1926117">
                  <a:extLst>
                    <a:ext uri="{9D8B030D-6E8A-4147-A177-3AD203B41FA5}">
                      <a16:colId xmlns:a16="http://schemas.microsoft.com/office/drawing/2014/main" val="520646352"/>
                    </a:ext>
                  </a:extLst>
                </a:gridCol>
              </a:tblGrid>
              <a:tr h="0">
                <a:tc>
                  <a:txBody>
                    <a:bodyPr/>
                    <a:lstStyle/>
                    <a:p>
                      <a:endParaRPr lang="en-GB" sz="1050" dirty="0"/>
                    </a:p>
                  </a:txBody>
                  <a:tcPr/>
                </a:tc>
                <a:tc>
                  <a:txBody>
                    <a:bodyPr/>
                    <a:lstStyle/>
                    <a:p>
                      <a:pPr algn="ctr"/>
                      <a:r>
                        <a:rPr lang="en-GB" sz="1050" dirty="0"/>
                        <a:t>2D CNN</a:t>
                      </a:r>
                    </a:p>
                  </a:txBody>
                  <a:tcPr/>
                </a:tc>
                <a:tc>
                  <a:txBody>
                    <a:bodyPr/>
                    <a:lstStyle/>
                    <a:p>
                      <a:pPr algn="ctr"/>
                      <a:r>
                        <a:rPr lang="en-GB" sz="1050" dirty="0" err="1"/>
                        <a:t>Crosscorrelation</a:t>
                      </a:r>
                      <a:r>
                        <a:rPr lang="en-GB" sz="1050" dirty="0"/>
                        <a:t> </a:t>
                      </a:r>
                      <a:r>
                        <a:rPr lang="en-GB" sz="1050" i="1" dirty="0"/>
                        <a:t>(</a:t>
                      </a:r>
                      <a:r>
                        <a:rPr lang="en-GB" sz="1050" i="1" dirty="0" err="1"/>
                        <a:t>thr</a:t>
                      </a:r>
                      <a:r>
                        <a:rPr lang="en-GB" sz="1050" i="1" dirty="0"/>
                        <a:t>. = 0.05) </a:t>
                      </a:r>
                    </a:p>
                  </a:txBody>
                  <a:tcPr/>
                </a:tc>
                <a:tc>
                  <a:txBody>
                    <a:bodyPr/>
                    <a:lstStyle/>
                    <a:p>
                      <a:pPr marL="0" marR="0" lvl="0" indent="0" algn="ctr" defTabSz="1008111" rtl="0" eaLnBrk="1" fontAlgn="auto" latinLnBrk="0" hangingPunct="1">
                        <a:lnSpc>
                          <a:spcPct val="100000"/>
                        </a:lnSpc>
                        <a:spcBef>
                          <a:spcPts val="0"/>
                        </a:spcBef>
                        <a:spcAft>
                          <a:spcPts val="0"/>
                        </a:spcAft>
                        <a:buClrTx/>
                        <a:buSzTx/>
                        <a:buFontTx/>
                        <a:buNone/>
                        <a:tabLst/>
                        <a:defRPr/>
                      </a:pPr>
                      <a:r>
                        <a:rPr lang="en-GB" sz="1050" dirty="0" err="1"/>
                        <a:t>Crosscorrelation</a:t>
                      </a:r>
                      <a:r>
                        <a:rPr lang="en-GB" sz="1050" dirty="0"/>
                        <a:t> </a:t>
                      </a:r>
                      <a:r>
                        <a:rPr lang="en-GB" sz="1050" i="1" dirty="0"/>
                        <a:t>(</a:t>
                      </a:r>
                      <a:r>
                        <a:rPr lang="en-GB" sz="1050" i="1" dirty="0" err="1"/>
                        <a:t>thr</a:t>
                      </a:r>
                      <a:r>
                        <a:rPr lang="en-GB" sz="1050" i="1" dirty="0"/>
                        <a:t>. = 0.2) </a:t>
                      </a:r>
                    </a:p>
                  </a:txBody>
                  <a:tcPr/>
                </a:tc>
                <a:extLst>
                  <a:ext uri="{0D108BD9-81ED-4DB2-BD59-A6C34878D82A}">
                    <a16:rowId xmlns:a16="http://schemas.microsoft.com/office/drawing/2014/main" val="1537347442"/>
                  </a:ext>
                </a:extLst>
              </a:tr>
              <a:tr h="223033">
                <a:tc>
                  <a:txBody>
                    <a:bodyPr/>
                    <a:lstStyle/>
                    <a:p>
                      <a:r>
                        <a:rPr lang="en-GB" sz="1050" dirty="0"/>
                        <a:t>Accuracy</a:t>
                      </a:r>
                    </a:p>
                  </a:txBody>
                  <a:tcPr/>
                </a:tc>
                <a:tc>
                  <a:txBody>
                    <a:bodyPr/>
                    <a:lstStyle/>
                    <a:p>
                      <a:pPr algn="ctr"/>
                      <a:r>
                        <a:rPr lang="en-GB" sz="1050" b="0" dirty="0"/>
                        <a:t>0.965</a:t>
                      </a:r>
                    </a:p>
                  </a:txBody>
                  <a:tcPr/>
                </a:tc>
                <a:tc>
                  <a:txBody>
                    <a:bodyPr/>
                    <a:lstStyle/>
                    <a:p>
                      <a:pPr algn="ctr"/>
                      <a:r>
                        <a:rPr lang="en-GB" sz="1050" b="0" dirty="0"/>
                        <a:t>0.950</a:t>
                      </a:r>
                    </a:p>
                  </a:txBody>
                  <a:tcPr/>
                </a:tc>
                <a:tc>
                  <a:txBody>
                    <a:bodyPr/>
                    <a:lstStyle/>
                    <a:p>
                      <a:pPr algn="ctr"/>
                      <a:r>
                        <a:rPr lang="en-GB" sz="1050" b="0" dirty="0"/>
                        <a:t>0.190</a:t>
                      </a:r>
                    </a:p>
                  </a:txBody>
                  <a:tcPr/>
                </a:tc>
                <a:extLst>
                  <a:ext uri="{0D108BD9-81ED-4DB2-BD59-A6C34878D82A}">
                    <a16:rowId xmlns:a16="http://schemas.microsoft.com/office/drawing/2014/main" val="2237896210"/>
                  </a:ext>
                </a:extLst>
              </a:tr>
              <a:tr h="223033">
                <a:tc>
                  <a:txBody>
                    <a:bodyPr/>
                    <a:lstStyle/>
                    <a:p>
                      <a:r>
                        <a:rPr lang="en-GB" sz="1050" dirty="0"/>
                        <a:t>Precision (</a:t>
                      </a:r>
                      <a:r>
                        <a:rPr lang="en-GB" sz="1050" i="1" dirty="0"/>
                        <a:t>weighted mean</a:t>
                      </a:r>
                      <a:r>
                        <a:rPr lang="en-GB" sz="1050" dirty="0"/>
                        <a:t>)</a:t>
                      </a:r>
                    </a:p>
                  </a:txBody>
                  <a:tcPr/>
                </a:tc>
                <a:tc>
                  <a:txBody>
                    <a:bodyPr/>
                    <a:lstStyle/>
                    <a:p>
                      <a:pPr algn="ctr"/>
                      <a:r>
                        <a:rPr lang="en-GB" sz="1050" b="0" dirty="0"/>
                        <a:t>0.966</a:t>
                      </a:r>
                    </a:p>
                  </a:txBody>
                  <a:tcPr/>
                </a:tc>
                <a:tc>
                  <a:txBody>
                    <a:bodyPr/>
                    <a:lstStyle/>
                    <a:p>
                      <a:pPr algn="ctr"/>
                      <a:r>
                        <a:rPr lang="en-GB" sz="1050" b="0" dirty="0"/>
                        <a:t>0.975</a:t>
                      </a:r>
                    </a:p>
                  </a:txBody>
                  <a:tcPr/>
                </a:tc>
                <a:tc>
                  <a:txBody>
                    <a:bodyPr/>
                    <a:lstStyle/>
                    <a:p>
                      <a:pPr algn="ctr"/>
                      <a:r>
                        <a:rPr lang="en-GB" sz="1050" b="0" dirty="0"/>
                        <a:t>0.995</a:t>
                      </a:r>
                    </a:p>
                  </a:txBody>
                  <a:tcPr/>
                </a:tc>
                <a:extLst>
                  <a:ext uri="{0D108BD9-81ED-4DB2-BD59-A6C34878D82A}">
                    <a16:rowId xmlns:a16="http://schemas.microsoft.com/office/drawing/2014/main" val="3699705067"/>
                  </a:ext>
                </a:extLst>
              </a:tr>
              <a:tr h="206155">
                <a:tc>
                  <a:txBody>
                    <a:bodyPr/>
                    <a:lstStyle/>
                    <a:p>
                      <a:r>
                        <a:rPr lang="en-GB" sz="1050" dirty="0"/>
                        <a:t>Recall (</a:t>
                      </a:r>
                      <a:r>
                        <a:rPr lang="en-GB" sz="1050" i="1" dirty="0"/>
                        <a:t>weighted mean</a:t>
                      </a:r>
                      <a:r>
                        <a:rPr lang="en-GB" sz="1050" dirty="0"/>
                        <a:t>)</a:t>
                      </a:r>
                    </a:p>
                  </a:txBody>
                  <a:tcPr/>
                </a:tc>
                <a:tc>
                  <a:txBody>
                    <a:bodyPr/>
                    <a:lstStyle/>
                    <a:p>
                      <a:pPr algn="ctr"/>
                      <a:r>
                        <a:rPr lang="en-GB" sz="1050" b="0" dirty="0"/>
                        <a:t>0.964</a:t>
                      </a:r>
                    </a:p>
                  </a:txBody>
                  <a:tcPr/>
                </a:tc>
                <a:tc>
                  <a:txBody>
                    <a:bodyPr/>
                    <a:lstStyle/>
                    <a:p>
                      <a:pPr algn="ctr"/>
                      <a:r>
                        <a:rPr lang="en-GB" sz="1050" b="0" dirty="0"/>
                        <a:t>0.950</a:t>
                      </a:r>
                    </a:p>
                  </a:txBody>
                  <a:tcPr/>
                </a:tc>
                <a:tc>
                  <a:txBody>
                    <a:bodyPr/>
                    <a:lstStyle/>
                    <a:p>
                      <a:pPr algn="ctr"/>
                      <a:r>
                        <a:rPr lang="en-GB" sz="1050" b="0" dirty="0"/>
                        <a:t>0.190</a:t>
                      </a:r>
                    </a:p>
                  </a:txBody>
                  <a:tcPr/>
                </a:tc>
                <a:extLst>
                  <a:ext uri="{0D108BD9-81ED-4DB2-BD59-A6C34878D82A}">
                    <a16:rowId xmlns:a16="http://schemas.microsoft.com/office/drawing/2014/main" val="1925698768"/>
                  </a:ext>
                </a:extLst>
              </a:tr>
            </a:tbl>
          </a:graphicData>
        </a:graphic>
      </p:graphicFrame>
      <p:sp>
        <p:nvSpPr>
          <p:cNvPr id="11" name="TextBox 10">
            <a:extLst>
              <a:ext uri="{FF2B5EF4-FFF2-40B4-BE49-F238E27FC236}">
                <a16:creationId xmlns:a16="http://schemas.microsoft.com/office/drawing/2014/main" id="{8C13D40A-E960-4DA9-9166-A3CAC189304B}"/>
              </a:ext>
            </a:extLst>
          </p:cNvPr>
          <p:cNvSpPr txBox="1"/>
          <p:nvPr/>
        </p:nvSpPr>
        <p:spPr>
          <a:xfrm>
            <a:off x="1650824" y="3376979"/>
            <a:ext cx="1829347" cy="261610"/>
          </a:xfrm>
          <a:prstGeom prst="rect">
            <a:avLst/>
          </a:prstGeom>
          <a:noFill/>
        </p:spPr>
        <p:txBody>
          <a:bodyPr wrap="none" rtlCol="0">
            <a:spAutoFit/>
          </a:bodyPr>
          <a:lstStyle/>
          <a:p>
            <a:r>
              <a:rPr lang="en-GB" sz="1100" b="1" i="1" dirty="0"/>
              <a:t>Results on unseen test data:</a:t>
            </a:r>
          </a:p>
        </p:txBody>
      </p:sp>
    </p:spTree>
    <p:extLst>
      <p:ext uri="{BB962C8B-B14F-4D97-AF65-F5344CB8AC3E}">
        <p14:creationId xmlns:p14="http://schemas.microsoft.com/office/powerpoint/2010/main" val="3996349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925867-9103-6844-803C-F06ADDBAB5B5}"/>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P3.6-326</a:t>
            </a:r>
          </a:p>
        </p:txBody>
      </p:sp>
      <p:sp>
        <p:nvSpPr>
          <p:cNvPr id="4" name="TextBox 3">
            <a:extLst>
              <a:ext uri="{FF2B5EF4-FFF2-40B4-BE49-F238E27FC236}">
                <a16:creationId xmlns:a16="http://schemas.microsoft.com/office/drawing/2014/main" id="{A224C6D9-8EEE-364D-BA25-2B01E2110CC1}"/>
              </a:ext>
            </a:extLst>
          </p:cNvPr>
          <p:cNvSpPr txBox="1"/>
          <p:nvPr/>
        </p:nvSpPr>
        <p:spPr>
          <a:xfrm rot="16200000">
            <a:off x="-1775302"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CONCLUSIONS</a:t>
            </a:r>
          </a:p>
        </p:txBody>
      </p:sp>
      <p:sp>
        <p:nvSpPr>
          <p:cNvPr id="5" name="Rectangle 17">
            <a:extLst>
              <a:ext uri="{FF2B5EF4-FFF2-40B4-BE49-F238E27FC236}">
                <a16:creationId xmlns:a16="http://schemas.microsoft.com/office/drawing/2014/main" id="{5EF62D07-9530-2045-8576-F313AD944EC4}"/>
              </a:ext>
            </a:extLst>
          </p:cNvPr>
          <p:cNvSpPr>
            <a:spLocks noChangeArrowheads="1"/>
          </p:cNvSpPr>
          <p:nvPr/>
        </p:nvSpPr>
        <p:spPr bwMode="auto">
          <a:xfrm>
            <a:off x="1992923" y="163887"/>
            <a:ext cx="4962770" cy="567783"/>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rPr>
              <a:t>A neural network architecture for detecting repeating events using seismic arrays</a:t>
            </a:r>
          </a:p>
          <a:p>
            <a:pPr algn="ctr" eaLnBrk="0" hangingPunct="0">
              <a:lnSpc>
                <a:spcPts val="1586"/>
              </a:lnSpc>
            </a:pPr>
            <a:r>
              <a:rPr lang="en-US" sz="800" dirty="0">
                <a:solidFill>
                  <a:schemeClr val="bg1"/>
                </a:solidFill>
                <a:latin typeface="Arial" panose="020B0604020202020204" pitchFamily="34" charset="0"/>
                <a:ea typeface="Avenir Book" charset="0"/>
              </a:rPr>
              <a:t>S. Maeland, A. Köhler, B. Dando (NORSAR)</a:t>
            </a:r>
            <a:endParaRPr lang="en-US" sz="800" dirty="0">
              <a:solidFill>
                <a:schemeClr val="bg1"/>
              </a:solidFill>
              <a:latin typeface="Avenir Book" charset="0"/>
              <a:ea typeface="Avenir Book" charset="0"/>
              <a:cs typeface="Avenir Book" charset="0"/>
            </a:endParaRPr>
          </a:p>
        </p:txBody>
      </p:sp>
      <p:sp>
        <p:nvSpPr>
          <p:cNvPr id="6" name="TextBox 5">
            <a:extLst>
              <a:ext uri="{FF2B5EF4-FFF2-40B4-BE49-F238E27FC236}">
                <a16:creationId xmlns:a16="http://schemas.microsoft.com/office/drawing/2014/main" id="{A71CFF9E-B245-4FB7-A358-682324209660}"/>
              </a:ext>
            </a:extLst>
          </p:cNvPr>
          <p:cNvSpPr txBox="1"/>
          <p:nvPr/>
        </p:nvSpPr>
        <p:spPr>
          <a:xfrm>
            <a:off x="1254935" y="1248629"/>
            <a:ext cx="6488282" cy="2139047"/>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GB" sz="1200" dirty="0"/>
              <a:t>We have presented a novel neural network architecture for detecting repeating seismic events using array stations</a:t>
            </a:r>
          </a:p>
          <a:p>
            <a:pPr marL="171450" indent="-171450">
              <a:spcBef>
                <a:spcPts val="600"/>
              </a:spcBef>
              <a:buFont typeface="Arial" panose="020B0604020202020204" pitchFamily="34" charset="0"/>
              <a:buChar char="•"/>
            </a:pPr>
            <a:r>
              <a:rPr lang="en-GB" sz="1200" dirty="0"/>
              <a:t>Can take advantage of recent progress on single-station detection capabilities</a:t>
            </a:r>
          </a:p>
          <a:p>
            <a:pPr marL="171450" indent="-171450">
              <a:spcBef>
                <a:spcPts val="600"/>
              </a:spcBef>
              <a:buFont typeface="Arial" panose="020B0604020202020204" pitchFamily="34" charset="0"/>
              <a:buChar char="•"/>
            </a:pPr>
            <a:r>
              <a:rPr lang="en-GB" sz="1200" dirty="0"/>
              <a:t>The method does not rely on any assumptions on wave propagation, but rather recognises the arrival time differences between array elements for a given source </a:t>
            </a:r>
          </a:p>
          <a:p>
            <a:pPr marL="324000" lvl="1" indent="-171450">
              <a:spcBef>
                <a:spcPts val="600"/>
              </a:spcBef>
              <a:buFont typeface="Arial" panose="020B0604020202020204" pitchFamily="34" charset="0"/>
              <a:buChar char="•"/>
            </a:pPr>
            <a:r>
              <a:rPr lang="en-GB" sz="1200" dirty="0"/>
              <a:t>Conceptually similar to </a:t>
            </a:r>
            <a:r>
              <a:rPr lang="en-GB" sz="1200" i="1" dirty="0"/>
              <a:t>empirical matched-field processing</a:t>
            </a:r>
            <a:r>
              <a:rPr lang="en-GB" sz="1200" dirty="0"/>
              <a:t> (EMFP) [5]</a:t>
            </a:r>
          </a:p>
          <a:p>
            <a:pPr marL="171450" indent="-171450">
              <a:spcBef>
                <a:spcPts val="600"/>
              </a:spcBef>
              <a:buFont typeface="Arial" panose="020B0604020202020204" pitchFamily="34" charset="0"/>
              <a:buChar char="•"/>
            </a:pPr>
            <a:r>
              <a:rPr lang="en-GB" sz="1200" dirty="0"/>
              <a:t>The method is superior to </a:t>
            </a:r>
            <a:r>
              <a:rPr lang="en-GB" sz="1200" dirty="0" err="1"/>
              <a:t>crosscorrelation</a:t>
            </a:r>
            <a:r>
              <a:rPr lang="en-GB" sz="1200" dirty="0"/>
              <a:t> detectors in terms of accuracy and in manual work required to set up</a:t>
            </a:r>
          </a:p>
          <a:p>
            <a:pPr marL="171450" indent="-171450">
              <a:spcBef>
                <a:spcPts val="600"/>
              </a:spcBef>
              <a:buFont typeface="Arial" panose="020B0604020202020204" pitchFamily="34" charset="0"/>
              <a:buChar char="•"/>
            </a:pPr>
            <a:r>
              <a:rPr lang="en-GB" sz="1200" dirty="0"/>
              <a:t>Tuning and additional testing </a:t>
            </a:r>
            <a:r>
              <a:rPr lang="en-GB" sz="1200"/>
              <a:t>still ongoing</a:t>
            </a:r>
            <a:endParaRPr lang="en-GB" sz="1200" dirty="0"/>
          </a:p>
        </p:txBody>
      </p:sp>
      <p:sp>
        <p:nvSpPr>
          <p:cNvPr id="9" name="TextBox 8">
            <a:extLst>
              <a:ext uri="{FF2B5EF4-FFF2-40B4-BE49-F238E27FC236}">
                <a16:creationId xmlns:a16="http://schemas.microsoft.com/office/drawing/2014/main" id="{982E13ED-C9E9-4E83-A77B-451EAFE819F8}"/>
              </a:ext>
            </a:extLst>
          </p:cNvPr>
          <p:cNvSpPr txBox="1"/>
          <p:nvPr/>
        </p:nvSpPr>
        <p:spPr>
          <a:xfrm>
            <a:off x="1083013" y="4283456"/>
            <a:ext cx="5032442" cy="307777"/>
          </a:xfrm>
          <a:prstGeom prst="rect">
            <a:avLst/>
          </a:prstGeom>
          <a:noFill/>
        </p:spPr>
        <p:txBody>
          <a:bodyPr wrap="square">
            <a:spAutoFit/>
          </a:bodyPr>
          <a:lstStyle/>
          <a:p>
            <a:pPr>
              <a:spcBef>
                <a:spcPts val="0"/>
              </a:spcBef>
              <a:spcAft>
                <a:spcPts val="0"/>
              </a:spcAft>
            </a:pPr>
            <a:r>
              <a:rPr lang="en-US" sz="700" dirty="0">
                <a:effectLst/>
              </a:rPr>
              <a:t>[5] Harris, D. B. &amp; Kvaerna, T. </a:t>
            </a:r>
            <a:r>
              <a:rPr lang="en-US" sz="700" dirty="0" err="1">
                <a:effectLst/>
              </a:rPr>
              <a:t>Superresolution</a:t>
            </a:r>
            <a:r>
              <a:rPr lang="en-US" sz="700" dirty="0">
                <a:effectLst/>
              </a:rPr>
              <a:t> with seismic arrays using empirical matched field processing: </a:t>
            </a:r>
            <a:r>
              <a:rPr lang="en-US" sz="700" dirty="0" err="1">
                <a:effectLst/>
              </a:rPr>
              <a:t>Superresolution</a:t>
            </a:r>
            <a:r>
              <a:rPr lang="en-US" sz="700" dirty="0">
                <a:effectLst/>
              </a:rPr>
              <a:t> with matched field processing. </a:t>
            </a:r>
            <a:r>
              <a:rPr lang="en-US" sz="700" i="1" dirty="0">
                <a:effectLst/>
              </a:rPr>
              <a:t>Geophysical Journal International</a:t>
            </a:r>
            <a:r>
              <a:rPr lang="en-US" sz="700" dirty="0">
                <a:effectLst/>
              </a:rPr>
              <a:t> </a:t>
            </a:r>
            <a:r>
              <a:rPr lang="en-US" sz="700" b="1" dirty="0">
                <a:effectLst/>
              </a:rPr>
              <a:t>182</a:t>
            </a:r>
            <a:r>
              <a:rPr lang="en-US" sz="700" dirty="0">
                <a:effectLst/>
              </a:rPr>
              <a:t>, 1455–1477 (2010).</a:t>
            </a:r>
          </a:p>
        </p:txBody>
      </p:sp>
    </p:spTree>
    <p:extLst>
      <p:ext uri="{BB962C8B-B14F-4D97-AF65-F5344CB8AC3E}">
        <p14:creationId xmlns:p14="http://schemas.microsoft.com/office/powerpoint/2010/main" val="341059226"/>
      </p:ext>
    </p:extLst>
  </p:cSld>
  <p:clrMapOvr>
    <a:masterClrMapping/>
  </p:clrMapOvr>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1407</TotalTime>
  <Words>1430</Words>
  <Application>Microsoft Office PowerPoint</Application>
  <PresentationFormat>On-screen Show (16:9)</PresentationFormat>
  <Paragraphs>125</Paragraphs>
  <Slides>7</Slides>
  <Notes>1</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7</vt:i4>
      </vt:variant>
    </vt:vector>
  </HeadingPairs>
  <TitlesOfParts>
    <vt:vector size="22" baseType="lpstr">
      <vt:lpstr>Arial</vt:lpstr>
      <vt:lpstr>Avenir Book</vt:lpstr>
      <vt:lpstr>Avenir Heavy</vt:lpstr>
      <vt:lpstr>Avenir Medium</vt:lpstr>
      <vt:lpstr>Calibri</vt:lpstr>
      <vt:lpstr>Consolas</vt:lpstr>
      <vt:lpstr>DIN-Light</vt:lpstr>
      <vt:lpstr>DIN-Medium</vt:lpstr>
      <vt:lpstr>Title Slide</vt:lpstr>
      <vt:lpstr>Inner Slide</vt:lpstr>
      <vt:lpstr>abstract</vt:lpstr>
      <vt:lpstr>INTRODUCTION</vt:lpstr>
      <vt:lpstr>METHODS</vt:lpstr>
      <vt:lpstr>RESULTS</vt:lpstr>
      <vt:lpstr>CONCLUSIONS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Steffen Mæland</cp:lastModifiedBy>
  <cp:revision>39</cp:revision>
  <cp:lastPrinted>2019-03-26T13:54:24Z</cp:lastPrinted>
  <dcterms:created xsi:type="dcterms:W3CDTF">2019-04-24T06:32:04Z</dcterms:created>
  <dcterms:modified xsi:type="dcterms:W3CDTF">2021-06-15T14:21:59Z</dcterms:modified>
</cp:coreProperties>
</file>