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 d="100"/>
          <a:sy n="15" d="100"/>
        </p:scale>
        <p:origin x="2381" y="48"/>
      </p:cViewPr>
      <p:guideLst/>
    </p:cSldViewPr>
  </p:slideViewPr>
  <p:notesTextViewPr>
    <p:cViewPr>
      <p:scale>
        <a:sx n="1" d="1"/>
        <a:sy n="1" d="1"/>
      </p:scale>
      <p:origin x="0" y="0"/>
    </p:cViewPr>
  </p:notesTextViewPr>
  <p:notesViewPr>
    <p:cSldViewPr snapToGrid="0">
      <p:cViewPr varScale="1">
        <p:scale>
          <a:sx n="70" d="100"/>
          <a:sy n="70" d="100"/>
        </p:scale>
        <p:origin x="3048" y="7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8CF71-4866-4F4E-BE4D-EC26A4A06DB9}" type="datetimeFigureOut">
              <a:rPr lang="en-US" smtClean="0"/>
              <a:t>6/11/2021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6728-0CB3-4836-9A23-45BA71B55690}" type="slidenum">
              <a:rPr lang="en-US" smtClean="0"/>
              <a:t>‹#›</a:t>
            </a:fld>
            <a:endParaRPr lang="en-US"/>
          </a:p>
        </p:txBody>
      </p:sp>
    </p:spTree>
    <p:extLst>
      <p:ext uri="{BB962C8B-B14F-4D97-AF65-F5344CB8AC3E}">
        <p14:creationId xmlns:p14="http://schemas.microsoft.com/office/powerpoint/2010/main" val="1159824489"/>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F6728-0CB3-4836-9A23-45BA71B55690}" type="slidenum">
              <a:rPr lang="en-US" smtClean="0"/>
              <a:t>1</a:t>
            </a:fld>
            <a:endParaRPr lang="en-US"/>
          </a:p>
        </p:txBody>
      </p:sp>
    </p:spTree>
    <p:extLst>
      <p:ext uri="{BB962C8B-B14F-4D97-AF65-F5344CB8AC3E}">
        <p14:creationId xmlns:p14="http://schemas.microsoft.com/office/powerpoint/2010/main" val="376482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14352694" y="7302049"/>
            <a:ext cx="15941618" cy="3116849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766056" y="3329185"/>
            <a:ext cx="20377870" cy="19499498"/>
          </a:xfrm>
        </p:spPr>
        <p:txBody>
          <a:bodyPr anchor="b">
            <a:normAutofit/>
          </a:bodyPr>
          <a:lstStyle>
            <a:lvl1pPr algn="l">
              <a:defRPr sz="14568">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66054" y="23991253"/>
            <a:ext cx="16403212" cy="11942774"/>
          </a:xfrm>
        </p:spPr>
        <p:txBody>
          <a:bodyPr anchor="t">
            <a:normAutofit/>
          </a:bodyPr>
          <a:lstStyle>
            <a:lvl1pPr marL="0" indent="0" algn="l">
              <a:buNone/>
              <a:defRPr sz="6622">
                <a:solidFill>
                  <a:schemeClr val="bg2">
                    <a:lumMod val="75000"/>
                  </a:schemeClr>
                </a:solidFill>
              </a:defRPr>
            </a:lvl1pPr>
            <a:lvl2pPr marL="1513743" indent="0" algn="ctr">
              <a:buNone/>
              <a:defRPr>
                <a:solidFill>
                  <a:schemeClr val="tx1">
                    <a:tint val="75000"/>
                  </a:schemeClr>
                </a:solidFill>
              </a:defRPr>
            </a:lvl2pPr>
            <a:lvl3pPr marL="3027487" indent="0" algn="ctr">
              <a:buNone/>
              <a:defRPr>
                <a:solidFill>
                  <a:schemeClr val="tx1">
                    <a:tint val="75000"/>
                  </a:schemeClr>
                </a:solidFill>
              </a:defRPr>
            </a:lvl3pPr>
            <a:lvl4pPr marL="4541230" indent="0" algn="ctr">
              <a:buNone/>
              <a:defRPr>
                <a:solidFill>
                  <a:schemeClr val="tx1">
                    <a:tint val="75000"/>
                  </a:schemeClr>
                </a:solidFill>
              </a:defRPr>
            </a:lvl4pPr>
            <a:lvl5pPr marL="6054974" indent="0" algn="ctr">
              <a:buNone/>
              <a:defRPr>
                <a:solidFill>
                  <a:schemeClr val="tx1">
                    <a:tint val="75000"/>
                  </a:schemeClr>
                </a:solidFill>
              </a:defRPr>
            </a:lvl5pPr>
            <a:lvl6pPr marL="7568717" indent="0" algn="ctr">
              <a:buNone/>
              <a:defRPr>
                <a:solidFill>
                  <a:schemeClr val="tx1">
                    <a:tint val="75000"/>
                  </a:schemeClr>
                </a:solidFill>
              </a:defRPr>
            </a:lvl6pPr>
            <a:lvl7pPr marL="9082461" indent="0" algn="ctr">
              <a:buNone/>
              <a:defRPr>
                <a:solidFill>
                  <a:schemeClr val="tx1">
                    <a:tint val="75000"/>
                  </a:schemeClr>
                </a:solidFill>
              </a:defRPr>
            </a:lvl7pPr>
            <a:lvl8pPr marL="10596204" indent="0" algn="ctr">
              <a:buNone/>
              <a:defRPr>
                <a:solidFill>
                  <a:schemeClr val="tx1">
                    <a:tint val="75000"/>
                  </a:schemeClr>
                </a:solidFill>
              </a:defRPr>
            </a:lvl8pPr>
            <a:lvl9pPr marL="121099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356519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1766054" y="3329182"/>
            <a:ext cx="26743105" cy="1949949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US" smtClean="0"/>
              <a:t>Click icon to add picture</a:t>
            </a:r>
            <a:endParaRPr lang="en-US" dirty="0"/>
          </a:p>
        </p:txBody>
      </p:sp>
      <p:sp>
        <p:nvSpPr>
          <p:cNvPr id="9" name="Text Placeholder 9"/>
          <p:cNvSpPr>
            <a:spLocks noGrp="1"/>
          </p:cNvSpPr>
          <p:nvPr>
            <p:ph type="body" sz="quarter" idx="14"/>
          </p:nvPr>
        </p:nvSpPr>
        <p:spPr>
          <a:xfrm>
            <a:off x="2522941" y="23991247"/>
            <a:ext cx="24108036" cy="2853584"/>
          </a:xfrm>
        </p:spPr>
        <p:txBody>
          <a:bodyPr anchor="t">
            <a:normAutofit/>
          </a:bodyPr>
          <a:lstStyle>
            <a:lvl1pPr marL="0" indent="0">
              <a:buFontTx/>
              <a:buNone/>
              <a:defRPr sz="5297"/>
            </a:lvl1pPr>
            <a:lvl2pPr marL="1513743" indent="0">
              <a:buFontTx/>
              <a:buNone/>
              <a:defRPr/>
            </a:lvl2pPr>
            <a:lvl3pPr marL="3027487" indent="0">
              <a:buFontTx/>
              <a:buNone/>
              <a:defRPr/>
            </a:lvl3pPr>
            <a:lvl4pPr marL="4541230" indent="0">
              <a:buFontTx/>
              <a:buNone/>
              <a:defRPr/>
            </a:lvl4pPr>
            <a:lvl5pPr marL="6054974"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C8C1345F-9E3D-4646-A69D-5F75D64A094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264271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66054" y="3329182"/>
            <a:ext cx="26743105" cy="18072700"/>
          </a:xfrm>
        </p:spPr>
        <p:txBody>
          <a:bodyPr anchor="ctr">
            <a:normAutofit/>
          </a:bodyPr>
          <a:lstStyle>
            <a:lvl1pPr algn="l">
              <a:defRPr sz="9271"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66054" y="25682258"/>
            <a:ext cx="21135542" cy="11889934"/>
          </a:xfrm>
        </p:spPr>
        <p:txBody>
          <a:bodyPr anchor="ctr">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736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5101" y="3329182"/>
            <a:ext cx="22712326" cy="18072700"/>
          </a:xfrm>
        </p:spPr>
        <p:txBody>
          <a:bodyPr anchor="ctr">
            <a:normAutofit/>
          </a:bodyPr>
          <a:lstStyle>
            <a:lvl1pPr algn="l">
              <a:defRPr sz="9271"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532110" y="21401881"/>
            <a:ext cx="21198168" cy="3012117"/>
          </a:xfrm>
        </p:spPr>
        <p:txBody>
          <a:bodyPr anchor="ctr"/>
          <a:lstStyle>
            <a:lvl1pPr marL="0" indent="0">
              <a:buFontTx/>
              <a:buNone/>
              <a:defRPr/>
            </a:lvl1pPr>
            <a:lvl2pPr marL="1513743" indent="0">
              <a:buFontTx/>
              <a:buNone/>
              <a:defRPr/>
            </a:lvl2pPr>
            <a:lvl3pPr marL="3027487" indent="0">
              <a:buFontTx/>
              <a:buNone/>
              <a:defRPr/>
            </a:lvl3pPr>
            <a:lvl4pPr marL="4541230" indent="0">
              <a:buFontTx/>
              <a:buNone/>
              <a:defRPr/>
            </a:lvl4pPr>
            <a:lvl5pPr marL="6054974" indent="0">
              <a:buFontTx/>
              <a:buNone/>
              <a:defRPr/>
            </a:lvl5pPr>
          </a:lstStyle>
          <a:p>
            <a:pPr lvl="0"/>
            <a:r>
              <a:rPr lang="en-US" smtClean="0"/>
              <a:t>Edit Master text styles</a:t>
            </a:r>
          </a:p>
        </p:txBody>
      </p:sp>
      <p:sp>
        <p:nvSpPr>
          <p:cNvPr id="3" name="Text Placeholder 2"/>
          <p:cNvSpPr>
            <a:spLocks noGrp="1"/>
          </p:cNvSpPr>
          <p:nvPr>
            <p:ph type="body" idx="1"/>
          </p:nvPr>
        </p:nvSpPr>
        <p:spPr>
          <a:xfrm>
            <a:off x="1766056" y="26844850"/>
            <a:ext cx="21131599" cy="10727342"/>
          </a:xfrm>
        </p:spPr>
        <p:txBody>
          <a:bodyPr anchor="ctr">
            <a:normAutofit/>
          </a:bodyPr>
          <a:lstStyle>
            <a:lvl1pPr marL="0" indent="0" algn="l">
              <a:buNone/>
              <a:defRPr sz="6622">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
        <p:nvSpPr>
          <p:cNvPr id="14" name="TextBox 13"/>
          <p:cNvSpPr txBox="1"/>
          <p:nvPr/>
        </p:nvSpPr>
        <p:spPr>
          <a:xfrm>
            <a:off x="756882" y="4435313"/>
            <a:ext cx="1514155" cy="3649842"/>
          </a:xfrm>
          <a:prstGeom prst="rect">
            <a:avLst/>
          </a:prstGeom>
        </p:spPr>
        <p:txBody>
          <a:bodyPr vert="horz" lIns="302752" tIns="151376" rIns="302752" bIns="151376" rtlCol="0" anchor="ctr">
            <a:noAutofit/>
          </a:bodyPr>
          <a:lstStyle/>
          <a:p>
            <a:pPr lvl="0"/>
            <a:r>
              <a:rPr lang="en-US" sz="26487" dirty="0">
                <a:solidFill>
                  <a:schemeClr val="tx1"/>
                </a:solidFill>
                <a:effectLst/>
              </a:rPr>
              <a:t>“</a:t>
            </a:r>
          </a:p>
        </p:txBody>
      </p:sp>
      <p:sp>
        <p:nvSpPr>
          <p:cNvPr id="15" name="TextBox 14"/>
          <p:cNvSpPr txBox="1"/>
          <p:nvPr/>
        </p:nvSpPr>
        <p:spPr>
          <a:xfrm>
            <a:off x="25481639" y="17280044"/>
            <a:ext cx="1514155" cy="3649842"/>
          </a:xfrm>
          <a:prstGeom prst="rect">
            <a:avLst/>
          </a:prstGeom>
        </p:spPr>
        <p:txBody>
          <a:bodyPr vert="horz" lIns="302752" tIns="151376" rIns="302752" bIns="151376" rtlCol="0" anchor="ctr">
            <a:noAutofit/>
          </a:bodyPr>
          <a:lstStyle/>
          <a:p>
            <a:pPr lvl="0" algn="r"/>
            <a:r>
              <a:rPr lang="en-US" sz="26487" dirty="0">
                <a:solidFill>
                  <a:schemeClr val="tx1"/>
                </a:solidFill>
                <a:effectLst/>
              </a:rPr>
              <a:t>”</a:t>
            </a:r>
          </a:p>
        </p:txBody>
      </p:sp>
    </p:spTree>
    <p:extLst>
      <p:ext uri="{BB962C8B-B14F-4D97-AF65-F5344CB8AC3E}">
        <p14:creationId xmlns:p14="http://schemas.microsoft.com/office/powerpoint/2010/main" val="120114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66056" y="21401882"/>
            <a:ext cx="21131599" cy="10594212"/>
          </a:xfrm>
        </p:spPr>
        <p:txBody>
          <a:bodyPr anchor="b">
            <a:normAutofit/>
          </a:bodyPr>
          <a:lstStyle>
            <a:lvl1pPr algn="l">
              <a:defRPr sz="9271"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66054" y="32037166"/>
            <a:ext cx="21135542" cy="5535023"/>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198068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835103" y="3329182"/>
            <a:ext cx="22712323" cy="18072700"/>
          </a:xfrm>
        </p:spPr>
        <p:txBody>
          <a:bodyPr anchor="ctr">
            <a:normAutofit/>
          </a:bodyPr>
          <a:lstStyle>
            <a:lvl1pPr algn="l">
              <a:defRPr sz="9271"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66056" y="24255466"/>
            <a:ext cx="21131599" cy="6552671"/>
          </a:xfrm>
        </p:spPr>
        <p:txBody>
          <a:bodyPr vert="horz" lIns="91440" tIns="45720" rIns="91440" bIns="45720" rtlCol="0" anchor="b">
            <a:normAutofit/>
          </a:bodyPr>
          <a:lstStyle>
            <a:lvl1pPr>
              <a:buNone/>
              <a:defRPr lang="en-US" sz="6622"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766054" y="30913829"/>
            <a:ext cx="21131595" cy="6658363"/>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
        <p:nvSpPr>
          <p:cNvPr id="14" name="TextBox 13"/>
          <p:cNvSpPr txBox="1"/>
          <p:nvPr/>
        </p:nvSpPr>
        <p:spPr>
          <a:xfrm>
            <a:off x="756882" y="4435313"/>
            <a:ext cx="1514155" cy="3649842"/>
          </a:xfrm>
          <a:prstGeom prst="rect">
            <a:avLst/>
          </a:prstGeom>
        </p:spPr>
        <p:txBody>
          <a:bodyPr vert="horz" lIns="302752" tIns="151376" rIns="302752" bIns="151376" rtlCol="0" anchor="ctr">
            <a:noAutofit/>
          </a:bodyPr>
          <a:lstStyle/>
          <a:p>
            <a:pPr lvl="0"/>
            <a:r>
              <a:rPr lang="en-US" sz="26487" dirty="0">
                <a:solidFill>
                  <a:schemeClr val="tx1"/>
                </a:solidFill>
                <a:effectLst/>
              </a:rPr>
              <a:t>“</a:t>
            </a:r>
          </a:p>
        </p:txBody>
      </p:sp>
      <p:sp>
        <p:nvSpPr>
          <p:cNvPr id="15" name="TextBox 14"/>
          <p:cNvSpPr txBox="1"/>
          <p:nvPr/>
        </p:nvSpPr>
        <p:spPr>
          <a:xfrm>
            <a:off x="25481639" y="17280044"/>
            <a:ext cx="1514155" cy="3649842"/>
          </a:xfrm>
          <a:prstGeom prst="rect">
            <a:avLst/>
          </a:prstGeom>
        </p:spPr>
        <p:txBody>
          <a:bodyPr vert="horz" lIns="302752" tIns="151376" rIns="302752" bIns="151376" rtlCol="0" anchor="ctr">
            <a:noAutofit/>
          </a:bodyPr>
          <a:lstStyle/>
          <a:p>
            <a:pPr lvl="0" algn="r"/>
            <a:r>
              <a:rPr lang="en-US" sz="26487" dirty="0">
                <a:solidFill>
                  <a:schemeClr val="tx1"/>
                </a:solidFill>
                <a:effectLst/>
              </a:rPr>
              <a:t>”</a:t>
            </a:r>
          </a:p>
        </p:txBody>
      </p:sp>
    </p:spTree>
    <p:extLst>
      <p:ext uri="{BB962C8B-B14F-4D97-AF65-F5344CB8AC3E}">
        <p14:creationId xmlns:p14="http://schemas.microsoft.com/office/powerpoint/2010/main" val="1797820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66054" y="3329182"/>
            <a:ext cx="24916984" cy="18072700"/>
          </a:xfrm>
        </p:spPr>
        <p:txBody>
          <a:bodyPr vert="horz" lIns="91440" tIns="45720" rIns="91440" bIns="45720" rtlCol="0" anchor="ctr">
            <a:normAutofit/>
          </a:bodyPr>
          <a:lstStyle>
            <a:lvl1pPr>
              <a:defRPr lang="en-US" sz="9271"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766056" y="24519691"/>
            <a:ext cx="21131599" cy="5231571"/>
          </a:xfrm>
        </p:spPr>
        <p:txBody>
          <a:bodyPr vert="horz" lIns="91440" tIns="45720" rIns="91440" bIns="45720" rtlCol="0" anchor="b">
            <a:normAutofit/>
          </a:bodyPr>
          <a:lstStyle>
            <a:lvl1pPr>
              <a:buNone/>
              <a:defRPr lang="en-US" sz="6622"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766054" y="29751271"/>
            <a:ext cx="21131595" cy="7820924"/>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425913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lgn="l">
              <a:defRPr sz="927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66056" y="3329188"/>
            <a:ext cx="21702755" cy="23515668"/>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305051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40960" y="3329182"/>
            <a:ext cx="6768199" cy="27584647"/>
          </a:xfrm>
        </p:spPr>
        <p:txBody>
          <a:bodyPr vert="eaVert">
            <a:normAutofit/>
          </a:bodyPr>
          <a:lstStyle>
            <a:lvl1pPr>
              <a:defRPr sz="927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66054" y="3329182"/>
            <a:ext cx="19369024" cy="3424301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7011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66056" y="3329182"/>
            <a:ext cx="21702755" cy="23515668"/>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222525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6054" y="12365528"/>
            <a:ext cx="21198172" cy="14479300"/>
          </a:xfrm>
        </p:spPr>
        <p:txBody>
          <a:bodyPr anchor="b">
            <a:normAutofit/>
          </a:bodyPr>
          <a:lstStyle>
            <a:lvl1pPr algn="l">
              <a:defRPr sz="10595"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66056" y="28007401"/>
            <a:ext cx="21198168" cy="9564794"/>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1345F-9E3D-4646-A69D-5F75D64A09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402979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defRPr sz="10595"/>
            </a:lvl1pPr>
          </a:lstStyle>
          <a:p>
            <a:r>
              <a:rPr lang="en-US" smtClean="0"/>
              <a:t>Click to edit Master title style</a:t>
            </a:r>
            <a:endParaRPr lang="en-US" dirty="0"/>
          </a:p>
        </p:txBody>
      </p:sp>
      <p:sp>
        <p:nvSpPr>
          <p:cNvPr id="11" name="Content Placeholder 3"/>
          <p:cNvSpPr>
            <a:spLocks noGrp="1"/>
          </p:cNvSpPr>
          <p:nvPr>
            <p:ph sz="half" idx="13"/>
          </p:nvPr>
        </p:nvSpPr>
        <p:spPr>
          <a:xfrm>
            <a:off x="1766056" y="3329185"/>
            <a:ext cx="13078094" cy="2351565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15436790" y="3329182"/>
            <a:ext cx="13072369" cy="2346280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C1345F-9E3D-4646-A69D-5F75D64A094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246950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defRPr sz="10595"/>
            </a:lvl1pPr>
          </a:lstStyle>
          <a:p>
            <a:r>
              <a:rPr lang="en-US" smtClean="0"/>
              <a:t>Click to edit Master title style</a:t>
            </a:r>
            <a:endParaRPr lang="en-US" dirty="0"/>
          </a:p>
        </p:txBody>
      </p:sp>
      <p:sp>
        <p:nvSpPr>
          <p:cNvPr id="3" name="Text Placeholder 2"/>
          <p:cNvSpPr>
            <a:spLocks noGrp="1"/>
          </p:cNvSpPr>
          <p:nvPr>
            <p:ph type="body" idx="1"/>
          </p:nvPr>
        </p:nvSpPr>
        <p:spPr>
          <a:xfrm>
            <a:off x="2522938" y="3329182"/>
            <a:ext cx="12306311" cy="3804779"/>
          </a:xfrm>
        </p:spPr>
        <p:txBody>
          <a:bodyPr anchor="b">
            <a:noAutofit/>
          </a:bodyPr>
          <a:lstStyle>
            <a:lvl1pPr marL="0" indent="0">
              <a:buNone/>
              <a:defRPr sz="7946" b="0" cap="all">
                <a:solidFill>
                  <a:schemeClr val="tx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1766052" y="7133963"/>
            <a:ext cx="13063195" cy="1971087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074656" y="3537259"/>
            <a:ext cx="12462538" cy="3596702"/>
          </a:xfrm>
        </p:spPr>
        <p:txBody>
          <a:bodyPr anchor="b">
            <a:noAutofit/>
          </a:bodyPr>
          <a:lstStyle>
            <a:lvl1pPr marL="0" indent="0">
              <a:buNone/>
              <a:defRPr sz="7946" b="0" cap="all">
                <a:solidFill>
                  <a:schemeClr val="tx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436791" y="7133961"/>
            <a:ext cx="13100403" cy="1965802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C1345F-9E3D-4646-A69D-5F75D64A094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299104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defRPr sz="10595"/>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1345F-9E3D-4646-A69D-5F75D64A094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352969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345F-9E3D-4646-A69D-5F75D64A094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135488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0868" y="3329182"/>
            <a:ext cx="10596325" cy="9511947"/>
          </a:xfrm>
        </p:spPr>
        <p:txBody>
          <a:bodyPr anchor="b">
            <a:normAutofit/>
          </a:bodyPr>
          <a:lstStyle>
            <a:lvl1pPr algn="l">
              <a:defRPr sz="6622" b="0"/>
            </a:lvl1pPr>
          </a:lstStyle>
          <a:p>
            <a:r>
              <a:rPr lang="en-US" smtClean="0"/>
              <a:t>Click to edit Master title style</a:t>
            </a:r>
            <a:endParaRPr lang="en-US" dirty="0"/>
          </a:p>
        </p:txBody>
      </p:sp>
      <p:sp>
        <p:nvSpPr>
          <p:cNvPr id="3" name="Content Placeholder 2"/>
          <p:cNvSpPr>
            <a:spLocks noGrp="1"/>
          </p:cNvSpPr>
          <p:nvPr>
            <p:ph idx="1"/>
          </p:nvPr>
        </p:nvSpPr>
        <p:spPr>
          <a:xfrm>
            <a:off x="1766052" y="3329182"/>
            <a:ext cx="14696441" cy="3424301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940868" y="13792339"/>
            <a:ext cx="10596325" cy="13052508"/>
          </a:xfrm>
        </p:spPr>
        <p:txBody>
          <a:bodyPr anchor="t">
            <a:normAutofit/>
          </a:bodyPr>
          <a:lstStyle>
            <a:lvl1pPr marL="0" indent="0">
              <a:buNone/>
              <a:defRPr sz="5297"/>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smtClean="0"/>
              <a:t>Edit Master text styles</a:t>
            </a:r>
          </a:p>
        </p:txBody>
      </p:sp>
      <p:sp>
        <p:nvSpPr>
          <p:cNvPr id="5" name="Date Placeholder 4"/>
          <p:cNvSpPr>
            <a:spLocks noGrp="1"/>
          </p:cNvSpPr>
          <p:nvPr>
            <p:ph type="dt" sz="half" idx="10"/>
          </p:nvPr>
        </p:nvSpPr>
        <p:spPr/>
        <p:txBody>
          <a:bodyPr/>
          <a:lstStyle/>
          <a:p>
            <a:fld id="{C8C1345F-9E3D-4646-A69D-5F75D64A094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281861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85313" y="9036350"/>
            <a:ext cx="11797725" cy="7133961"/>
          </a:xfrm>
        </p:spPr>
        <p:txBody>
          <a:bodyPr anchor="b">
            <a:normAutofit/>
          </a:bodyPr>
          <a:lstStyle>
            <a:lvl1pPr algn="l">
              <a:defRPr sz="7946"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2522934" y="5707168"/>
            <a:ext cx="10863100" cy="29962634"/>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US" smtClean="0"/>
              <a:t>Click icon to add picture</a:t>
            </a:r>
            <a:endParaRPr lang="en-US" dirty="0"/>
          </a:p>
        </p:txBody>
      </p:sp>
      <p:sp>
        <p:nvSpPr>
          <p:cNvPr id="4" name="Text Placeholder 3"/>
          <p:cNvSpPr>
            <a:spLocks noGrp="1"/>
          </p:cNvSpPr>
          <p:nvPr>
            <p:ph type="body" sz="half" idx="2"/>
          </p:nvPr>
        </p:nvSpPr>
        <p:spPr>
          <a:xfrm>
            <a:off x="14886066" y="17121505"/>
            <a:ext cx="11800920" cy="12999661"/>
          </a:xfrm>
        </p:spPr>
        <p:txBody>
          <a:bodyPr anchor="t">
            <a:normAutofit/>
          </a:bodyPr>
          <a:lstStyle>
            <a:lvl1pPr marL="0" indent="0">
              <a:buNone/>
              <a:defRPr sz="5960"/>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smtClean="0"/>
              <a:t>Edit Master text styles</a:t>
            </a:r>
          </a:p>
        </p:txBody>
      </p:sp>
      <p:sp>
        <p:nvSpPr>
          <p:cNvPr id="5" name="Date Placeholder 4"/>
          <p:cNvSpPr>
            <a:spLocks noGrp="1"/>
          </p:cNvSpPr>
          <p:nvPr>
            <p:ph type="dt" sz="half" idx="10"/>
          </p:nvPr>
        </p:nvSpPr>
        <p:spPr/>
        <p:txBody>
          <a:bodyPr/>
          <a:lstStyle/>
          <a:p>
            <a:fld id="{C8C1345F-9E3D-4646-A69D-5F75D64A0948}" type="datetimeFigureOut">
              <a:rPr lang="en-US" smtClean="0"/>
              <a:t>6/11/2021</a:t>
            </a:fld>
            <a:endParaRPr lang="en-US"/>
          </a:p>
        </p:txBody>
      </p:sp>
      <p:sp>
        <p:nvSpPr>
          <p:cNvPr id="6" name="Footer Placeholder 5"/>
          <p:cNvSpPr>
            <a:spLocks noGrp="1"/>
          </p:cNvSpPr>
          <p:nvPr>
            <p:ph type="ftr" sz="quarter" idx="11"/>
          </p:nvPr>
        </p:nvSpPr>
        <p:spPr>
          <a:xfrm>
            <a:off x="1766054" y="38523390"/>
            <a:ext cx="19242255" cy="2278904"/>
          </a:xfrm>
        </p:spPr>
        <p:txBody>
          <a:bodyPr/>
          <a:lstStyle/>
          <a:p>
            <a:endParaRPr lang="en-US"/>
          </a:p>
        </p:txBody>
      </p:sp>
      <p:sp>
        <p:nvSpPr>
          <p:cNvPr id="7" name="Slide Number Placeholder 6"/>
          <p:cNvSpPr>
            <a:spLocks noGrp="1"/>
          </p:cNvSpPr>
          <p:nvPr>
            <p:ph type="sldNum" sz="quarter" idx="12"/>
          </p:nvPr>
        </p:nvSpPr>
        <p:spPr/>
        <p:txBody>
          <a:bodyPr/>
          <a:lstStyle/>
          <a:p>
            <a:fld id="{145196D8-71D9-4A5D-A47E-D0BDDC4FC08F}" type="slidenum">
              <a:rPr lang="en-US" smtClean="0"/>
              <a:t>‹#›</a:t>
            </a:fld>
            <a:endParaRPr lang="en-US"/>
          </a:p>
        </p:txBody>
      </p:sp>
    </p:spTree>
    <p:extLst>
      <p:ext uri="{BB962C8B-B14F-4D97-AF65-F5344CB8AC3E}">
        <p14:creationId xmlns:p14="http://schemas.microsoft.com/office/powerpoint/2010/main" val="163277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22086188" y="24308315"/>
            <a:ext cx="8179526" cy="16593062"/>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766056" y="28060245"/>
            <a:ext cx="21702755" cy="951194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66056" y="3329188"/>
            <a:ext cx="21702755" cy="23515668"/>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601079" y="38523409"/>
            <a:ext cx="3974658" cy="2278904"/>
          </a:xfrm>
          <a:prstGeom prst="rect">
            <a:avLst/>
          </a:prstGeom>
        </p:spPr>
        <p:txBody>
          <a:bodyPr vert="horz" lIns="91440" tIns="45720" rIns="91440" bIns="45720" rtlCol="0" anchor="t"/>
          <a:lstStyle>
            <a:lvl1pPr algn="r">
              <a:defRPr sz="3311" b="0" i="0">
                <a:solidFill>
                  <a:schemeClr val="bg2">
                    <a:lumMod val="50000"/>
                  </a:schemeClr>
                </a:solidFill>
                <a:effectLst/>
                <a:latin typeface="+mn-lt"/>
              </a:defRPr>
            </a:lvl1pPr>
          </a:lstStyle>
          <a:p>
            <a:fld id="{C8C1345F-9E3D-4646-A69D-5F75D64A0948}" type="datetimeFigureOut">
              <a:rPr lang="en-US" smtClean="0"/>
              <a:t>6/11/2021</a:t>
            </a:fld>
            <a:endParaRPr lang="en-US"/>
          </a:p>
        </p:txBody>
      </p:sp>
      <p:sp>
        <p:nvSpPr>
          <p:cNvPr id="5" name="Footer Placeholder 4"/>
          <p:cNvSpPr>
            <a:spLocks noGrp="1"/>
          </p:cNvSpPr>
          <p:nvPr>
            <p:ph type="ftr" sz="quarter" idx="3"/>
          </p:nvPr>
        </p:nvSpPr>
        <p:spPr>
          <a:xfrm>
            <a:off x="1766054" y="38523390"/>
            <a:ext cx="19242255" cy="2278904"/>
          </a:xfrm>
          <a:prstGeom prst="rect">
            <a:avLst/>
          </a:prstGeom>
        </p:spPr>
        <p:txBody>
          <a:bodyPr vert="horz" lIns="91440" tIns="45720" rIns="91440" bIns="45720" rtlCol="0" anchor="t"/>
          <a:lstStyle>
            <a:lvl1pPr algn="l">
              <a:defRPr sz="3311"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5740640" y="34817712"/>
            <a:ext cx="2837166" cy="4181294"/>
          </a:xfrm>
          <a:prstGeom prst="rect">
            <a:avLst/>
          </a:prstGeom>
        </p:spPr>
        <p:txBody>
          <a:bodyPr vert="horz" lIns="91440" tIns="45720" rIns="91440" bIns="45720" rtlCol="0" anchor="b"/>
          <a:lstStyle>
            <a:lvl1pPr algn="r">
              <a:defRPr sz="9271" b="0" i="0">
                <a:solidFill>
                  <a:schemeClr val="bg2">
                    <a:lumMod val="50000"/>
                  </a:schemeClr>
                </a:solidFill>
                <a:effectLst/>
                <a:latin typeface="+mn-lt"/>
              </a:defRPr>
            </a:lvl1pPr>
          </a:lstStyle>
          <a:p>
            <a:fld id="{145196D8-71D9-4A5D-A47E-D0BDDC4FC08F}" type="slidenum">
              <a:rPr lang="en-US" smtClean="0"/>
              <a:t>‹#›</a:t>
            </a:fld>
            <a:endParaRPr lang="en-US"/>
          </a:p>
        </p:txBody>
      </p:sp>
    </p:spTree>
    <p:extLst>
      <p:ext uri="{BB962C8B-B14F-4D97-AF65-F5344CB8AC3E}">
        <p14:creationId xmlns:p14="http://schemas.microsoft.com/office/powerpoint/2010/main" val="21723565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1513743" rtl="0" eaLnBrk="1" latinLnBrk="0" hangingPunct="1">
        <a:spcBef>
          <a:spcPct val="0"/>
        </a:spcBef>
        <a:buNone/>
        <a:defRPr sz="10595"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46090" indent="-946090" algn="l" defTabSz="1513743" rtl="0" eaLnBrk="1" latinLnBrk="0" hangingPunct="1">
        <a:spcBef>
          <a:spcPct val="20000"/>
        </a:spcBef>
        <a:spcAft>
          <a:spcPts val="1987"/>
        </a:spcAft>
        <a:buClr>
          <a:schemeClr val="tx1"/>
        </a:buClr>
        <a:buSzPct val="80000"/>
        <a:buFont typeface="Wingdings 3" panose="05040102010807070707" pitchFamily="18" charset="2"/>
        <a:buChar char=""/>
        <a:defRPr sz="6622" kern="1200" cap="none">
          <a:solidFill>
            <a:schemeClr val="bg2">
              <a:lumMod val="75000"/>
            </a:schemeClr>
          </a:solidFill>
          <a:effectLst/>
          <a:latin typeface="+mn-lt"/>
          <a:ea typeface="+mn-ea"/>
          <a:cs typeface="+mn-cs"/>
        </a:defRPr>
      </a:lvl1pPr>
      <a:lvl2pPr marL="2459833" indent="-946090" algn="l" defTabSz="1513743" rtl="0" eaLnBrk="1" latinLnBrk="0" hangingPunct="1">
        <a:spcBef>
          <a:spcPct val="20000"/>
        </a:spcBef>
        <a:spcAft>
          <a:spcPts val="1987"/>
        </a:spcAft>
        <a:buClr>
          <a:schemeClr val="tx1"/>
        </a:buClr>
        <a:buSzPct val="80000"/>
        <a:buFont typeface="Wingdings 3" panose="05040102010807070707" pitchFamily="18" charset="2"/>
        <a:buChar char=""/>
        <a:defRPr sz="5960" kern="1200" cap="none">
          <a:solidFill>
            <a:schemeClr val="bg2">
              <a:lumMod val="75000"/>
            </a:schemeClr>
          </a:solidFill>
          <a:effectLst/>
          <a:latin typeface="+mn-lt"/>
          <a:ea typeface="+mn-ea"/>
          <a:cs typeface="+mn-cs"/>
        </a:defRPr>
      </a:lvl2pPr>
      <a:lvl3pPr marL="3973577" indent="-946090" algn="l" defTabSz="1513743" rtl="0" eaLnBrk="1" latinLnBrk="0" hangingPunct="1">
        <a:spcBef>
          <a:spcPct val="20000"/>
        </a:spcBef>
        <a:spcAft>
          <a:spcPts val="1987"/>
        </a:spcAft>
        <a:buClr>
          <a:schemeClr val="tx1"/>
        </a:buClr>
        <a:buSzPct val="80000"/>
        <a:buFont typeface="Wingdings 3" panose="05040102010807070707" pitchFamily="18" charset="2"/>
        <a:buChar char=""/>
        <a:defRPr sz="5297" kern="1200" cap="none">
          <a:solidFill>
            <a:schemeClr val="bg2">
              <a:lumMod val="75000"/>
            </a:schemeClr>
          </a:solidFill>
          <a:effectLst/>
          <a:latin typeface="+mn-lt"/>
          <a:ea typeface="+mn-ea"/>
          <a:cs typeface="+mn-cs"/>
        </a:defRPr>
      </a:lvl3pPr>
      <a:lvl4pPr marL="5108884" indent="-567654"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4pPr>
      <a:lvl5pPr marL="6622628" indent="-567654"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5pPr>
      <a:lvl6pPr marL="8325589"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6pPr>
      <a:lvl7pPr marL="9839333"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7pPr>
      <a:lvl8pPr marL="11353076"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8pPr>
      <a:lvl9pPr marL="12866820"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9pPr>
    </p:bodyStyle>
    <p:otherStyle>
      <a:defPPr>
        <a:defRPr lang="en-US"/>
      </a:defPPr>
      <a:lvl1pPr marL="0" algn="l" defTabSz="1513743" rtl="0" eaLnBrk="1" latinLnBrk="0" hangingPunct="1">
        <a:defRPr sz="5960" kern="1200">
          <a:solidFill>
            <a:schemeClr val="tx1"/>
          </a:solidFill>
          <a:latin typeface="+mn-lt"/>
          <a:ea typeface="+mn-ea"/>
          <a:cs typeface="+mn-cs"/>
        </a:defRPr>
      </a:lvl1pPr>
      <a:lvl2pPr marL="1513743" algn="l" defTabSz="1513743" rtl="0" eaLnBrk="1" latinLnBrk="0" hangingPunct="1">
        <a:defRPr sz="5960" kern="1200">
          <a:solidFill>
            <a:schemeClr val="tx1"/>
          </a:solidFill>
          <a:latin typeface="+mn-lt"/>
          <a:ea typeface="+mn-ea"/>
          <a:cs typeface="+mn-cs"/>
        </a:defRPr>
      </a:lvl2pPr>
      <a:lvl3pPr marL="3027487" algn="l" defTabSz="1513743" rtl="0" eaLnBrk="1" latinLnBrk="0" hangingPunct="1">
        <a:defRPr sz="5960" kern="1200">
          <a:solidFill>
            <a:schemeClr val="tx1"/>
          </a:solidFill>
          <a:latin typeface="+mn-lt"/>
          <a:ea typeface="+mn-ea"/>
          <a:cs typeface="+mn-cs"/>
        </a:defRPr>
      </a:lvl3pPr>
      <a:lvl4pPr marL="4541230" algn="l" defTabSz="1513743" rtl="0" eaLnBrk="1" latinLnBrk="0" hangingPunct="1">
        <a:defRPr sz="5960" kern="1200">
          <a:solidFill>
            <a:schemeClr val="tx1"/>
          </a:solidFill>
          <a:latin typeface="+mn-lt"/>
          <a:ea typeface="+mn-ea"/>
          <a:cs typeface="+mn-cs"/>
        </a:defRPr>
      </a:lvl4pPr>
      <a:lvl5pPr marL="6054974" algn="l" defTabSz="1513743" rtl="0" eaLnBrk="1" latinLnBrk="0" hangingPunct="1">
        <a:defRPr sz="5960" kern="1200">
          <a:solidFill>
            <a:schemeClr val="tx1"/>
          </a:solidFill>
          <a:latin typeface="+mn-lt"/>
          <a:ea typeface="+mn-ea"/>
          <a:cs typeface="+mn-cs"/>
        </a:defRPr>
      </a:lvl5pPr>
      <a:lvl6pPr marL="7568717" algn="l" defTabSz="1513743" rtl="0" eaLnBrk="1" latinLnBrk="0" hangingPunct="1">
        <a:defRPr sz="5960" kern="1200">
          <a:solidFill>
            <a:schemeClr val="tx1"/>
          </a:solidFill>
          <a:latin typeface="+mn-lt"/>
          <a:ea typeface="+mn-ea"/>
          <a:cs typeface="+mn-cs"/>
        </a:defRPr>
      </a:lvl6pPr>
      <a:lvl7pPr marL="9082461" algn="l" defTabSz="1513743" rtl="0" eaLnBrk="1" latinLnBrk="0" hangingPunct="1">
        <a:defRPr sz="5960" kern="1200">
          <a:solidFill>
            <a:schemeClr val="tx1"/>
          </a:solidFill>
          <a:latin typeface="+mn-lt"/>
          <a:ea typeface="+mn-ea"/>
          <a:cs typeface="+mn-cs"/>
        </a:defRPr>
      </a:lvl7pPr>
      <a:lvl8pPr marL="10596204" algn="l" defTabSz="1513743" rtl="0" eaLnBrk="1" latinLnBrk="0" hangingPunct="1">
        <a:defRPr sz="5960" kern="1200">
          <a:solidFill>
            <a:schemeClr val="tx1"/>
          </a:solidFill>
          <a:latin typeface="+mn-lt"/>
          <a:ea typeface="+mn-ea"/>
          <a:cs typeface="+mn-cs"/>
        </a:defRPr>
      </a:lvl8pPr>
      <a:lvl9pPr marL="12109948" algn="l" defTabSz="1513743"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14047" y="4391060"/>
            <a:ext cx="28064435" cy="7297182"/>
          </a:xfrm>
          <a:solidFill>
            <a:srgbClr val="99FF33"/>
          </a:solidFill>
        </p:spPr>
        <p:txBody>
          <a:bodyPr>
            <a:normAutofit/>
          </a:bodyPr>
          <a:lstStyle/>
          <a:p>
            <a:pPr algn="just"/>
            <a:r>
              <a:rPr lang="en-US" sz="4000" dirty="0"/>
              <a:t>A CTBTO site station in </a:t>
            </a:r>
            <a:r>
              <a:rPr lang="en-US" sz="4000" dirty="0" err="1" smtClean="0"/>
              <a:t>Parapat</a:t>
            </a:r>
            <a:r>
              <a:rPr lang="en-US" sz="4000" dirty="0"/>
              <a:t> </a:t>
            </a:r>
            <a:r>
              <a:rPr lang="en-US" sz="4000" dirty="0" smtClean="0"/>
              <a:t>AS043</a:t>
            </a:r>
            <a:r>
              <a:rPr lang="en-US" sz="4000" dirty="0"/>
              <a:t>), North Sumatra since 2020 has always lost data. This results in the loss of important data </a:t>
            </a:r>
            <a:r>
              <a:rPr lang="en-US" sz="4000" dirty="0" smtClean="0"/>
              <a:t>for analysis</a:t>
            </a:r>
            <a:r>
              <a:rPr lang="en-US" sz="4000" dirty="0"/>
              <a:t>. Data analysis from SQLX, seismometer in good condition and noise spectrum still within HNM / LNM limits. The site station has used the electrical system by building solar panels, but that's not enough. Solar panel energy cannot supply battery power effectively. The solar panels work for about 4 hours. Due to the </a:t>
            </a:r>
            <a:r>
              <a:rPr lang="en-US" sz="4000" dirty="0" err="1"/>
              <a:t>Parapat</a:t>
            </a:r>
            <a:r>
              <a:rPr lang="en-US" sz="4000" dirty="0"/>
              <a:t> climate it is almost cloudy every day. LDR (lightning detector relay) is designed to regulate the supply of power sources from the consumption of solar power and the main generator. This way, the battery can always be fully charged. Therefore, data can be sent continuously. The LDR is intended for automatic switching between the generator and solar panels coupled with a contactor type relay. This is not a new technology, just a simple solution to ensure continuous data availability without interruption. Noise studies have not been carried out, but the converter can be located outside the seismograph area. The generator power supply is used because only that device may be available in the vicinity of the site.</a:t>
            </a:r>
          </a:p>
        </p:txBody>
      </p:sp>
      <p:sp>
        <p:nvSpPr>
          <p:cNvPr id="6" name="Text Placeholder 5"/>
          <p:cNvSpPr>
            <a:spLocks noGrp="1"/>
          </p:cNvSpPr>
          <p:nvPr>
            <p:ph type="body" sz="half" idx="2"/>
          </p:nvPr>
        </p:nvSpPr>
        <p:spPr>
          <a:xfrm>
            <a:off x="1140803" y="13112656"/>
            <a:ext cx="15951200" cy="10050765"/>
          </a:xfrm>
          <a:solidFill>
            <a:srgbClr val="FFFF00"/>
          </a:solidFill>
        </p:spPr>
        <p:txBody>
          <a:bodyPr>
            <a:normAutofit/>
          </a:bodyPr>
          <a:lstStyle/>
          <a:p>
            <a:pPr algn="just"/>
            <a:r>
              <a:rPr lang="en-US" sz="3600" dirty="0" err="1"/>
              <a:t>Parapat</a:t>
            </a:r>
            <a:r>
              <a:rPr lang="en-US" sz="3600" dirty="0"/>
              <a:t> AS043 CTBTO Station is located at the foot of the Bukit </a:t>
            </a:r>
            <a:r>
              <a:rPr lang="en-US" sz="3600" dirty="0" err="1"/>
              <a:t>Barisan</a:t>
            </a:r>
            <a:r>
              <a:rPr lang="en-US" sz="3600" dirty="0"/>
              <a:t>, North Sumatra. It has solid rock that is able to record seismic well. From the existing records, even have seismic records with magnifications up to 450K. Clean seismic data with minimal environmental noise. However, it is very unfortunate when the data cannot be utilized because the seismic data is interrupted due to a discontinuous power supply. </a:t>
            </a:r>
          </a:p>
          <a:p>
            <a:pPr algn="just"/>
            <a:endParaRPr lang="en-US" dirty="0"/>
          </a:p>
        </p:txBody>
      </p:sp>
      <p:sp>
        <p:nvSpPr>
          <p:cNvPr id="9" name="TextBox 8"/>
          <p:cNvSpPr txBox="1"/>
          <p:nvPr/>
        </p:nvSpPr>
        <p:spPr>
          <a:xfrm>
            <a:off x="1594082" y="869094"/>
            <a:ext cx="27584400" cy="2800767"/>
          </a:xfrm>
          <a:prstGeom prst="rect">
            <a:avLst/>
          </a:prstGeom>
          <a:noFill/>
        </p:spPr>
        <p:txBody>
          <a:bodyPr wrap="square" rtlCol="0">
            <a:spAutoFit/>
          </a:bodyPr>
          <a:lstStyle/>
          <a:p>
            <a:pPr algn="ctr"/>
            <a:r>
              <a:rPr lang="en-US" sz="8800" b="1" dirty="0">
                <a:solidFill>
                  <a:srgbClr val="002060"/>
                </a:solidFill>
              </a:rPr>
              <a:t>A solution for the continuous power supply of the AS043 station</a:t>
            </a:r>
          </a:p>
        </p:txBody>
      </p:sp>
      <p:sp>
        <p:nvSpPr>
          <p:cNvPr id="11" name="TextBox 10"/>
          <p:cNvSpPr txBox="1"/>
          <p:nvPr/>
        </p:nvSpPr>
        <p:spPr>
          <a:xfrm>
            <a:off x="1048728" y="3233264"/>
            <a:ext cx="4137635" cy="923330"/>
          </a:xfrm>
          <a:prstGeom prst="rect">
            <a:avLst/>
          </a:prstGeom>
          <a:solidFill>
            <a:schemeClr val="accent3">
              <a:lumMod val="50000"/>
            </a:schemeClr>
          </a:solidFill>
        </p:spPr>
        <p:txBody>
          <a:bodyPr wrap="square" rtlCol="0">
            <a:spAutoFit/>
          </a:bodyPr>
          <a:lstStyle/>
          <a:p>
            <a:r>
              <a:rPr lang="en-ID" sz="5400" dirty="0" smtClean="0"/>
              <a:t>Abstract</a:t>
            </a:r>
            <a:endParaRPr lang="en-US" sz="5400" dirty="0"/>
          </a:p>
        </p:txBody>
      </p:sp>
      <p:sp>
        <p:nvSpPr>
          <p:cNvPr id="12" name="TextBox 11"/>
          <p:cNvSpPr txBox="1"/>
          <p:nvPr/>
        </p:nvSpPr>
        <p:spPr>
          <a:xfrm>
            <a:off x="1196365" y="11872848"/>
            <a:ext cx="7439635" cy="830997"/>
          </a:xfrm>
          <a:prstGeom prst="rect">
            <a:avLst/>
          </a:prstGeom>
          <a:solidFill>
            <a:srgbClr val="7030A0"/>
          </a:solidFill>
        </p:spPr>
        <p:txBody>
          <a:bodyPr wrap="square" rtlCol="0">
            <a:spAutoFit/>
          </a:bodyPr>
          <a:lstStyle/>
          <a:p>
            <a:r>
              <a:rPr lang="en-ID" sz="4800" dirty="0" err="1" smtClean="0"/>
              <a:t>Intruduction</a:t>
            </a:r>
            <a:endParaRPr lang="en-US" sz="4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0" y="18138038"/>
            <a:ext cx="7299754" cy="3934619"/>
          </a:xfrm>
          <a:prstGeom prst="rect">
            <a:avLst/>
          </a:prstGeom>
        </p:spPr>
      </p:pic>
      <p:pic>
        <p:nvPicPr>
          <p:cNvPr id="8" name="Picture 7"/>
          <p:cNvPicPr>
            <a:picLocks noChangeAspect="1"/>
          </p:cNvPicPr>
          <p:nvPr/>
        </p:nvPicPr>
        <p:blipFill>
          <a:blip r:embed="rId4"/>
          <a:stretch>
            <a:fillRect/>
          </a:stretch>
        </p:blipFill>
        <p:spPr>
          <a:xfrm>
            <a:off x="1231601" y="16966954"/>
            <a:ext cx="5704143" cy="5764277"/>
          </a:xfrm>
          <a:prstGeom prst="rect">
            <a:avLst/>
          </a:prstGeom>
        </p:spPr>
      </p:pic>
      <p:sp>
        <p:nvSpPr>
          <p:cNvPr id="10" name="TextBox 9"/>
          <p:cNvSpPr txBox="1"/>
          <p:nvPr/>
        </p:nvSpPr>
        <p:spPr>
          <a:xfrm>
            <a:off x="969309" y="23592273"/>
            <a:ext cx="6474435" cy="830997"/>
          </a:xfrm>
          <a:prstGeom prst="rect">
            <a:avLst/>
          </a:prstGeom>
          <a:solidFill>
            <a:srgbClr val="002060"/>
          </a:solidFill>
        </p:spPr>
        <p:txBody>
          <a:bodyPr wrap="square" rtlCol="0">
            <a:spAutoFit/>
          </a:bodyPr>
          <a:lstStyle/>
          <a:p>
            <a:r>
              <a:rPr lang="en-ID" sz="4800" dirty="0" smtClean="0"/>
              <a:t>Data Availability</a:t>
            </a:r>
            <a:endParaRPr lang="en-US" sz="4800" dirty="0"/>
          </a:p>
        </p:txBody>
      </p:sp>
      <p:sp>
        <p:nvSpPr>
          <p:cNvPr id="13" name="TextBox 12"/>
          <p:cNvSpPr txBox="1"/>
          <p:nvPr/>
        </p:nvSpPr>
        <p:spPr>
          <a:xfrm>
            <a:off x="969309" y="24423270"/>
            <a:ext cx="15951200" cy="6555641"/>
          </a:xfrm>
          <a:prstGeom prst="rect">
            <a:avLst/>
          </a:prstGeom>
          <a:noFill/>
        </p:spPr>
        <p:txBody>
          <a:bodyPr wrap="square" rtlCol="0">
            <a:spAutoFit/>
          </a:bodyPr>
          <a:lstStyle/>
          <a:p>
            <a:pPr algn="just"/>
            <a:r>
              <a:rPr lang="en-US" sz="3600" dirty="0"/>
              <a:t>Through SQLX data in 2019 the data records generated were 80 percent. The worst year 2020 is only 20 percent. This is due to battery performance that cannot last due to minimal charging supply, so it only lasts 1 year. Solar Panels, which are the main energy suppliers, are not able to meet the needs of power </a:t>
            </a:r>
            <a:r>
              <a:rPr lang="en-US" sz="3600" dirty="0" smtClean="0"/>
              <a:t>tools. </a:t>
            </a:r>
            <a:endParaRPr lang="en-ID" sz="3600" dirty="0" smtClean="0"/>
          </a:p>
          <a:p>
            <a:endParaRPr lang="en-ID" sz="4000" dirty="0"/>
          </a:p>
          <a:p>
            <a:endParaRPr lang="en-ID" sz="4000" dirty="0" smtClean="0"/>
          </a:p>
          <a:p>
            <a:endParaRPr lang="en-ID" sz="4000" dirty="0"/>
          </a:p>
          <a:p>
            <a:endParaRPr lang="en-ID" sz="4000" dirty="0" smtClean="0"/>
          </a:p>
          <a:p>
            <a:endParaRPr lang="en-ID" sz="4000" dirty="0"/>
          </a:p>
          <a:p>
            <a:endParaRPr lang="en-US" sz="40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728" y="27456983"/>
            <a:ext cx="8067675" cy="435292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649" y="27507118"/>
            <a:ext cx="7661275" cy="4352925"/>
          </a:xfrm>
          <a:prstGeom prst="rect">
            <a:avLst/>
          </a:prstGeom>
        </p:spPr>
      </p:pic>
      <p:sp>
        <p:nvSpPr>
          <p:cNvPr id="16" name="TextBox 15"/>
          <p:cNvSpPr txBox="1"/>
          <p:nvPr/>
        </p:nvSpPr>
        <p:spPr>
          <a:xfrm>
            <a:off x="951890" y="32144369"/>
            <a:ext cx="4788510" cy="830997"/>
          </a:xfrm>
          <a:prstGeom prst="rect">
            <a:avLst/>
          </a:prstGeom>
          <a:solidFill>
            <a:srgbClr val="00B050"/>
          </a:solidFill>
        </p:spPr>
        <p:txBody>
          <a:bodyPr wrap="square" rtlCol="0">
            <a:spAutoFit/>
          </a:bodyPr>
          <a:lstStyle/>
          <a:p>
            <a:r>
              <a:rPr lang="en-ID" sz="4800" dirty="0" err="1" smtClean="0"/>
              <a:t>Climat</a:t>
            </a:r>
            <a:r>
              <a:rPr lang="en-ID" sz="4800" dirty="0" smtClean="0"/>
              <a:t> of Data</a:t>
            </a:r>
            <a:endParaRPr lang="en-US" sz="4800" dirty="0"/>
          </a:p>
        </p:txBody>
      </p:sp>
      <p:sp>
        <p:nvSpPr>
          <p:cNvPr id="17" name="TextBox 16"/>
          <p:cNvSpPr txBox="1"/>
          <p:nvPr/>
        </p:nvSpPr>
        <p:spPr>
          <a:xfrm>
            <a:off x="683699" y="33252305"/>
            <a:ext cx="15888428" cy="8371523"/>
          </a:xfrm>
          <a:prstGeom prst="rect">
            <a:avLst/>
          </a:prstGeom>
          <a:noFill/>
        </p:spPr>
        <p:txBody>
          <a:bodyPr wrap="square" rtlCol="0">
            <a:spAutoFit/>
          </a:bodyPr>
          <a:lstStyle/>
          <a:p>
            <a:pPr algn="just"/>
            <a:r>
              <a:rPr lang="en-US" sz="3600" dirty="0"/>
              <a:t>The location of the site is blocked by the Bukit </a:t>
            </a:r>
            <a:r>
              <a:rPr lang="en-US" sz="3600" dirty="0" err="1"/>
              <a:t>Barisan</a:t>
            </a:r>
            <a:r>
              <a:rPr lang="en-US" sz="3600" dirty="0"/>
              <a:t> which causes only 3-4 hours of incoming sunlight on average per day. Coupled with the climatic conditions of </a:t>
            </a:r>
            <a:r>
              <a:rPr lang="en-US" sz="3600" dirty="0" err="1"/>
              <a:t>Parapat</a:t>
            </a:r>
            <a:r>
              <a:rPr lang="en-US" sz="3600" dirty="0"/>
              <a:t> Station which are often cloudy and rainy. </a:t>
            </a:r>
            <a:endParaRPr lang="en-US" sz="3600" dirty="0" smtClean="0"/>
          </a:p>
          <a:p>
            <a:pPr algn="just"/>
            <a:endParaRPr lang="en-ID" sz="4000" dirty="0"/>
          </a:p>
          <a:p>
            <a:pPr algn="just"/>
            <a:endParaRPr lang="en-ID" sz="4000" dirty="0" smtClean="0"/>
          </a:p>
          <a:p>
            <a:pPr algn="just"/>
            <a:endParaRPr lang="en-ID" sz="4000" dirty="0"/>
          </a:p>
          <a:p>
            <a:pPr algn="just"/>
            <a:endParaRPr lang="en-ID" sz="4000" dirty="0" smtClean="0"/>
          </a:p>
          <a:p>
            <a:pPr algn="just"/>
            <a:endParaRPr lang="en-ID" sz="4000" dirty="0" smtClean="0"/>
          </a:p>
          <a:p>
            <a:pPr algn="just"/>
            <a:endParaRPr lang="en-ID" sz="4000" dirty="0"/>
          </a:p>
          <a:p>
            <a:pPr algn="just"/>
            <a:endParaRPr lang="en-ID" sz="4000" dirty="0"/>
          </a:p>
          <a:p>
            <a:pPr algn="just"/>
            <a:endParaRPr lang="en-ID" sz="4000" dirty="0" smtClean="0"/>
          </a:p>
          <a:p>
            <a:pPr algn="just"/>
            <a:endParaRPr lang="en-US" sz="4000" dirty="0"/>
          </a:p>
          <a:p>
            <a:endParaRPr lang="en-ID" dirty="0"/>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341" y="35977818"/>
            <a:ext cx="5667507" cy="604761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9627" y="35395253"/>
            <a:ext cx="8572500" cy="6429375"/>
          </a:xfrm>
          <a:prstGeom prst="rect">
            <a:avLst/>
          </a:prstGeom>
        </p:spPr>
      </p:pic>
      <p:sp>
        <p:nvSpPr>
          <p:cNvPr id="22" name="TextBox 21"/>
          <p:cNvSpPr txBox="1"/>
          <p:nvPr/>
        </p:nvSpPr>
        <p:spPr>
          <a:xfrm>
            <a:off x="17932400" y="11965181"/>
            <a:ext cx="8280400" cy="923330"/>
          </a:xfrm>
          <a:prstGeom prst="rect">
            <a:avLst/>
          </a:prstGeom>
          <a:solidFill>
            <a:schemeClr val="accent4">
              <a:lumMod val="75000"/>
            </a:schemeClr>
          </a:solidFill>
        </p:spPr>
        <p:txBody>
          <a:bodyPr wrap="square" rtlCol="0">
            <a:spAutoFit/>
          </a:bodyPr>
          <a:lstStyle/>
          <a:p>
            <a:r>
              <a:rPr lang="en-ID" sz="4800" dirty="0" smtClean="0"/>
              <a:t>Power </a:t>
            </a:r>
            <a:r>
              <a:rPr lang="en-ID" sz="5400" dirty="0" smtClean="0"/>
              <a:t>Supply</a:t>
            </a:r>
            <a:r>
              <a:rPr lang="en-ID" sz="4800" dirty="0" smtClean="0"/>
              <a:t> </a:t>
            </a:r>
            <a:r>
              <a:rPr lang="en-ID" sz="4800" dirty="0" err="1" smtClean="0"/>
              <a:t>Availabilty</a:t>
            </a:r>
            <a:endParaRPr lang="en-US" sz="4800" dirty="0"/>
          </a:p>
        </p:txBody>
      </p:sp>
      <p:sp>
        <p:nvSpPr>
          <p:cNvPr id="23" name="TextBox 22"/>
          <p:cNvSpPr txBox="1"/>
          <p:nvPr/>
        </p:nvSpPr>
        <p:spPr>
          <a:xfrm>
            <a:off x="17932400" y="13286050"/>
            <a:ext cx="11328400" cy="1200329"/>
          </a:xfrm>
          <a:prstGeom prst="rect">
            <a:avLst/>
          </a:prstGeom>
          <a:noFill/>
        </p:spPr>
        <p:txBody>
          <a:bodyPr wrap="square" rtlCol="0">
            <a:spAutoFit/>
          </a:bodyPr>
          <a:lstStyle/>
          <a:p>
            <a:r>
              <a:rPr lang="en-US" sz="3600" dirty="0"/>
              <a:t>The current availability of power supplies only uses solar panels to charge the battery. </a:t>
            </a: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32400" y="14874644"/>
            <a:ext cx="5486400" cy="7171508"/>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55441" y="15990575"/>
            <a:ext cx="5726567" cy="4294925"/>
          </a:xfrm>
          <a:prstGeom prst="rect">
            <a:avLst/>
          </a:prstGeom>
        </p:spPr>
      </p:pic>
      <p:sp>
        <p:nvSpPr>
          <p:cNvPr id="26" name="TextBox 25"/>
          <p:cNvSpPr txBox="1"/>
          <p:nvPr/>
        </p:nvSpPr>
        <p:spPr>
          <a:xfrm>
            <a:off x="18023906" y="22346517"/>
            <a:ext cx="3352800" cy="830997"/>
          </a:xfrm>
          <a:prstGeom prst="rect">
            <a:avLst/>
          </a:prstGeom>
          <a:solidFill>
            <a:schemeClr val="accent6">
              <a:lumMod val="50000"/>
            </a:schemeClr>
          </a:solidFill>
        </p:spPr>
        <p:txBody>
          <a:bodyPr wrap="square" rtlCol="0">
            <a:spAutoFit/>
          </a:bodyPr>
          <a:lstStyle/>
          <a:p>
            <a:r>
              <a:rPr lang="en-ID" sz="4800" dirty="0" err="1" smtClean="0"/>
              <a:t>Metode</a:t>
            </a:r>
            <a:endParaRPr lang="en-US" sz="4800" dirty="0"/>
          </a:p>
        </p:txBody>
      </p:sp>
      <p:sp>
        <p:nvSpPr>
          <p:cNvPr id="27" name="TextBox 26"/>
          <p:cNvSpPr txBox="1"/>
          <p:nvPr/>
        </p:nvSpPr>
        <p:spPr>
          <a:xfrm>
            <a:off x="17932399" y="23346754"/>
            <a:ext cx="11246083" cy="4524315"/>
          </a:xfrm>
          <a:prstGeom prst="rect">
            <a:avLst/>
          </a:prstGeom>
          <a:noFill/>
        </p:spPr>
        <p:txBody>
          <a:bodyPr wrap="square" rtlCol="0">
            <a:spAutoFit/>
          </a:bodyPr>
          <a:lstStyle/>
          <a:p>
            <a:pPr algn="just"/>
            <a:r>
              <a:rPr lang="en-US" sz="3600" dirty="0"/>
              <a:t>The addition of backup energy that is able to supply the battery in addition to the solar panel will be able to increase the battery life. So that it can meet the needs of the power supply of the tool. The availability of an existing backup power supply, namely electric power from the </a:t>
            </a:r>
            <a:r>
              <a:rPr lang="en-US" sz="3600" dirty="0" err="1"/>
              <a:t>Parapat</a:t>
            </a:r>
            <a:r>
              <a:rPr lang="en-US" sz="3600" dirty="0"/>
              <a:t> station office network.</a:t>
            </a:r>
          </a:p>
          <a:p>
            <a:endParaRPr lang="en-US" sz="3600" dirty="0"/>
          </a:p>
        </p:txBody>
      </p:sp>
      <p:sp>
        <p:nvSpPr>
          <p:cNvPr id="28" name="TextBox 27"/>
          <p:cNvSpPr txBox="1"/>
          <p:nvPr/>
        </p:nvSpPr>
        <p:spPr>
          <a:xfrm>
            <a:off x="18023906" y="27725527"/>
            <a:ext cx="6096000" cy="830997"/>
          </a:xfrm>
          <a:prstGeom prst="rect">
            <a:avLst/>
          </a:prstGeom>
          <a:solidFill>
            <a:schemeClr val="accent2">
              <a:lumMod val="60000"/>
              <a:lumOff val="40000"/>
            </a:schemeClr>
          </a:solidFill>
        </p:spPr>
        <p:txBody>
          <a:bodyPr wrap="square" rtlCol="0">
            <a:spAutoFit/>
          </a:bodyPr>
          <a:lstStyle/>
          <a:p>
            <a:r>
              <a:rPr lang="en-ID" sz="4800" dirty="0" smtClean="0"/>
              <a:t>Work Principle</a:t>
            </a:r>
            <a:endParaRPr lang="en-US" sz="4800" dirty="0"/>
          </a:p>
        </p:txBody>
      </p:sp>
      <p:sp>
        <p:nvSpPr>
          <p:cNvPr id="29" name="TextBox 28"/>
          <p:cNvSpPr txBox="1"/>
          <p:nvPr/>
        </p:nvSpPr>
        <p:spPr>
          <a:xfrm>
            <a:off x="17932399" y="28534077"/>
            <a:ext cx="10972800" cy="3970318"/>
          </a:xfrm>
          <a:prstGeom prst="rect">
            <a:avLst/>
          </a:prstGeom>
          <a:noFill/>
        </p:spPr>
        <p:txBody>
          <a:bodyPr wrap="square" rtlCol="0">
            <a:spAutoFit/>
          </a:bodyPr>
          <a:lstStyle/>
          <a:p>
            <a:pPr algn="just"/>
            <a:r>
              <a:rPr lang="en-US" sz="3600" dirty="0" smtClean="0"/>
              <a:t>Through </a:t>
            </a:r>
            <a:r>
              <a:rPr lang="en-US" sz="3600" dirty="0"/>
              <a:t>the switching method using LDR as an indicator of energy sufficiency from the solar panel and relay as a breaker and connection between the 12V inverter and the solar panel. So that the power on the battery will always be full and it is possible to increase battery life and ensure the availability of data on the device.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42399" y="36423744"/>
            <a:ext cx="3352800" cy="3352800"/>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2399" y="36423744"/>
            <a:ext cx="3352800" cy="3352800"/>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32399" y="32647055"/>
            <a:ext cx="10271693" cy="3634029"/>
          </a:xfrm>
          <a:prstGeom prst="rect">
            <a:avLst/>
          </a:prstGeom>
        </p:spPr>
      </p:pic>
      <p:sp>
        <p:nvSpPr>
          <p:cNvPr id="20" name="TextBox 19"/>
          <p:cNvSpPr txBox="1"/>
          <p:nvPr/>
        </p:nvSpPr>
        <p:spPr>
          <a:xfrm>
            <a:off x="17913117" y="39827489"/>
            <a:ext cx="10290975" cy="2739211"/>
          </a:xfrm>
          <a:prstGeom prst="rect">
            <a:avLst/>
          </a:prstGeom>
          <a:solidFill>
            <a:schemeClr val="accent4">
              <a:lumMod val="50000"/>
            </a:schemeClr>
          </a:solidFill>
        </p:spPr>
        <p:txBody>
          <a:bodyPr wrap="square" rtlCol="0">
            <a:spAutoFit/>
          </a:bodyPr>
          <a:lstStyle/>
          <a:p>
            <a:r>
              <a:rPr lang="en-US" sz="2800" dirty="0" smtClean="0"/>
              <a:t>By. </a:t>
            </a:r>
            <a:r>
              <a:rPr lang="en-US" sz="2800" dirty="0" err="1" smtClean="0"/>
              <a:t>Hendro</a:t>
            </a:r>
            <a:r>
              <a:rPr lang="en-US" sz="2800" dirty="0" smtClean="0"/>
              <a:t> </a:t>
            </a:r>
            <a:r>
              <a:rPr lang="en-US" sz="2800" dirty="0" err="1" smtClean="0"/>
              <a:t>Subekti</a:t>
            </a:r>
            <a:endParaRPr lang="en-US" sz="2800" dirty="0" smtClean="0"/>
          </a:p>
          <a:p>
            <a:r>
              <a:rPr lang="en-US" sz="2800" dirty="0"/>
              <a:t>Meteorology, Climatology and Geophysics Agency Calibration Technician </a:t>
            </a:r>
            <a:endParaRPr lang="en-US" sz="2800" dirty="0" smtClean="0"/>
          </a:p>
          <a:p>
            <a:r>
              <a:rPr lang="en-US" sz="2800" dirty="0" smtClean="0"/>
              <a:t>Supporting by. Dr. </a:t>
            </a:r>
            <a:r>
              <a:rPr lang="en-US" sz="2800" dirty="0" err="1" smtClean="0"/>
              <a:t>Dwinanto</a:t>
            </a:r>
            <a:r>
              <a:rPr lang="en-US" sz="2800" dirty="0" smtClean="0"/>
              <a:t> </a:t>
            </a:r>
            <a:r>
              <a:rPr lang="en-US" sz="2800" dirty="0" err="1" smtClean="0"/>
              <a:t>Msi</a:t>
            </a:r>
            <a:endParaRPr lang="en-US" sz="2800" dirty="0" smtClean="0"/>
          </a:p>
          <a:p>
            <a:r>
              <a:rPr lang="en-US" sz="2800" dirty="0"/>
              <a:t>Lecturer of Physics at Indonesian State Islamic University </a:t>
            </a:r>
            <a:endParaRPr lang="en-US" sz="2800" dirty="0" smtClean="0"/>
          </a:p>
          <a:p>
            <a:endParaRPr lang="en-US" sz="3200" dirty="0"/>
          </a:p>
        </p:txBody>
      </p:sp>
    </p:spTree>
    <p:extLst>
      <p:ext uri="{BB962C8B-B14F-4D97-AF65-F5344CB8AC3E}">
        <p14:creationId xmlns:p14="http://schemas.microsoft.com/office/powerpoint/2010/main" val="70251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735</TotalTime>
  <Words>588</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Century Gothic</vt:lpstr>
      <vt:lpstr>Wingdings 3</vt:lpstr>
      <vt:lpstr>Slice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cp:revision>
  <dcterms:created xsi:type="dcterms:W3CDTF">2021-06-02T01:07:35Z</dcterms:created>
  <dcterms:modified xsi:type="dcterms:W3CDTF">2021-06-10T23:47:24Z</dcterms:modified>
</cp:coreProperties>
</file>