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8351" r:id="rId1"/>
  </p:sldMasterIdLst>
  <p:notesMasterIdLst>
    <p:notesMasterId r:id="rId11"/>
  </p:notesMasterIdLst>
  <p:handoutMasterIdLst>
    <p:handoutMasterId r:id="rId12"/>
  </p:handoutMasterIdLst>
  <p:sldIdLst>
    <p:sldId id="330" r:id="rId2"/>
    <p:sldId id="372" r:id="rId3"/>
    <p:sldId id="381" r:id="rId4"/>
    <p:sldId id="388" r:id="rId5"/>
    <p:sldId id="379" r:id="rId6"/>
    <p:sldId id="386" r:id="rId7"/>
    <p:sldId id="387" r:id="rId8"/>
    <p:sldId id="384" r:id="rId9"/>
    <p:sldId id="378" r:id="rId1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mamoto" initials="y" lastIdx="1" clrIdx="0">
    <p:extLst>
      <p:ext uri="{19B8F6BF-5375-455C-9EA6-DF929625EA0E}">
        <p15:presenceInfo xmlns:p15="http://schemas.microsoft.com/office/powerpoint/2012/main" userId="yamamo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00"/>
    <a:srgbClr val="FF0000"/>
    <a:srgbClr val="0099FF"/>
    <a:srgbClr val="D60093"/>
    <a:srgbClr val="CC0066"/>
    <a:srgbClr val="99FF99"/>
    <a:srgbClr val="99FFCC"/>
    <a:srgbClr val="9933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53634" autoAdjust="0"/>
  </p:normalViewPr>
  <p:slideViewPr>
    <p:cSldViewPr>
      <p:cViewPr varScale="1">
        <p:scale>
          <a:sx n="114" d="100"/>
          <a:sy n="114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2568" y="-10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ita2-PC\Desktop\SnT2021\&#12467;&#12525;&#12490;&#23550;&#31574;&#32057;&#20171;%20&#12398;0611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52006248649444"/>
          <c:y val="4.8335956046044494E-2"/>
          <c:w val="0.87647993751350561"/>
          <c:h val="0.82184749264276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pcr_positive_daily!$B$1</c:f>
              <c:strCache>
                <c:ptCount val="1"/>
                <c:pt idx="0">
                  <c:v>PCR 検査陽性者数(単日)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pcr_positive_daily!$A$2:$A$487</c:f>
              <c:numCache>
                <c:formatCode>m/d/yyyy</c:formatCode>
                <c:ptCount val="486"/>
                <c:pt idx="0">
                  <c:v>43846</c:v>
                </c:pt>
                <c:pt idx="1">
                  <c:v>43847</c:v>
                </c:pt>
                <c:pt idx="2">
                  <c:v>43848</c:v>
                </c:pt>
                <c:pt idx="3">
                  <c:v>43849</c:v>
                </c:pt>
                <c:pt idx="4">
                  <c:v>43850</c:v>
                </c:pt>
                <c:pt idx="5">
                  <c:v>43851</c:v>
                </c:pt>
                <c:pt idx="6">
                  <c:v>43852</c:v>
                </c:pt>
                <c:pt idx="7">
                  <c:v>43853</c:v>
                </c:pt>
                <c:pt idx="8">
                  <c:v>43854</c:v>
                </c:pt>
                <c:pt idx="9">
                  <c:v>43855</c:v>
                </c:pt>
                <c:pt idx="10">
                  <c:v>43856</c:v>
                </c:pt>
                <c:pt idx="11">
                  <c:v>43857</c:v>
                </c:pt>
                <c:pt idx="12">
                  <c:v>43858</c:v>
                </c:pt>
                <c:pt idx="13">
                  <c:v>43859</c:v>
                </c:pt>
                <c:pt idx="14">
                  <c:v>43860</c:v>
                </c:pt>
                <c:pt idx="15">
                  <c:v>43861</c:v>
                </c:pt>
                <c:pt idx="16">
                  <c:v>43862</c:v>
                </c:pt>
                <c:pt idx="17">
                  <c:v>43863</c:v>
                </c:pt>
                <c:pt idx="18">
                  <c:v>43864</c:v>
                </c:pt>
                <c:pt idx="19">
                  <c:v>43865</c:v>
                </c:pt>
                <c:pt idx="20">
                  <c:v>43866</c:v>
                </c:pt>
                <c:pt idx="21">
                  <c:v>43867</c:v>
                </c:pt>
                <c:pt idx="22">
                  <c:v>43868</c:v>
                </c:pt>
                <c:pt idx="23">
                  <c:v>43869</c:v>
                </c:pt>
                <c:pt idx="24">
                  <c:v>43870</c:v>
                </c:pt>
                <c:pt idx="25">
                  <c:v>43871</c:v>
                </c:pt>
                <c:pt idx="26">
                  <c:v>43872</c:v>
                </c:pt>
                <c:pt idx="27">
                  <c:v>43873</c:v>
                </c:pt>
                <c:pt idx="28">
                  <c:v>43874</c:v>
                </c:pt>
                <c:pt idx="29">
                  <c:v>43875</c:v>
                </c:pt>
                <c:pt idx="30">
                  <c:v>43876</c:v>
                </c:pt>
                <c:pt idx="31">
                  <c:v>43877</c:v>
                </c:pt>
                <c:pt idx="32">
                  <c:v>43878</c:v>
                </c:pt>
                <c:pt idx="33">
                  <c:v>43879</c:v>
                </c:pt>
                <c:pt idx="34">
                  <c:v>43880</c:v>
                </c:pt>
                <c:pt idx="35">
                  <c:v>43881</c:v>
                </c:pt>
                <c:pt idx="36">
                  <c:v>43882</c:v>
                </c:pt>
                <c:pt idx="37">
                  <c:v>43883</c:v>
                </c:pt>
                <c:pt idx="38">
                  <c:v>43884</c:v>
                </c:pt>
                <c:pt idx="39">
                  <c:v>43885</c:v>
                </c:pt>
                <c:pt idx="40">
                  <c:v>43886</c:v>
                </c:pt>
                <c:pt idx="41">
                  <c:v>43887</c:v>
                </c:pt>
                <c:pt idx="42">
                  <c:v>43888</c:v>
                </c:pt>
                <c:pt idx="43">
                  <c:v>43889</c:v>
                </c:pt>
                <c:pt idx="44">
                  <c:v>43890</c:v>
                </c:pt>
                <c:pt idx="45">
                  <c:v>43891</c:v>
                </c:pt>
                <c:pt idx="46">
                  <c:v>43892</c:v>
                </c:pt>
                <c:pt idx="47">
                  <c:v>43893</c:v>
                </c:pt>
                <c:pt idx="48">
                  <c:v>43894</c:v>
                </c:pt>
                <c:pt idx="49">
                  <c:v>43895</c:v>
                </c:pt>
                <c:pt idx="50">
                  <c:v>43896</c:v>
                </c:pt>
                <c:pt idx="51">
                  <c:v>43897</c:v>
                </c:pt>
                <c:pt idx="52">
                  <c:v>43898</c:v>
                </c:pt>
                <c:pt idx="53">
                  <c:v>43899</c:v>
                </c:pt>
                <c:pt idx="54">
                  <c:v>43900</c:v>
                </c:pt>
                <c:pt idx="55">
                  <c:v>43901</c:v>
                </c:pt>
                <c:pt idx="56">
                  <c:v>43902</c:v>
                </c:pt>
                <c:pt idx="57">
                  <c:v>43903</c:v>
                </c:pt>
                <c:pt idx="58">
                  <c:v>43904</c:v>
                </c:pt>
                <c:pt idx="59">
                  <c:v>43905</c:v>
                </c:pt>
                <c:pt idx="60">
                  <c:v>43906</c:v>
                </c:pt>
                <c:pt idx="61">
                  <c:v>43907</c:v>
                </c:pt>
                <c:pt idx="62">
                  <c:v>43908</c:v>
                </c:pt>
                <c:pt idx="63">
                  <c:v>43909</c:v>
                </c:pt>
                <c:pt idx="64">
                  <c:v>43910</c:v>
                </c:pt>
                <c:pt idx="65">
                  <c:v>43911</c:v>
                </c:pt>
                <c:pt idx="66">
                  <c:v>43912</c:v>
                </c:pt>
                <c:pt idx="67">
                  <c:v>43913</c:v>
                </c:pt>
                <c:pt idx="68">
                  <c:v>43914</c:v>
                </c:pt>
                <c:pt idx="69">
                  <c:v>43915</c:v>
                </c:pt>
                <c:pt idx="70">
                  <c:v>43916</c:v>
                </c:pt>
                <c:pt idx="71">
                  <c:v>43917</c:v>
                </c:pt>
                <c:pt idx="72">
                  <c:v>43918</c:v>
                </c:pt>
                <c:pt idx="73">
                  <c:v>43919</c:v>
                </c:pt>
                <c:pt idx="74">
                  <c:v>43920</c:v>
                </c:pt>
                <c:pt idx="75">
                  <c:v>43921</c:v>
                </c:pt>
                <c:pt idx="76">
                  <c:v>43922</c:v>
                </c:pt>
                <c:pt idx="77">
                  <c:v>43923</c:v>
                </c:pt>
                <c:pt idx="78">
                  <c:v>43924</c:v>
                </c:pt>
                <c:pt idx="79">
                  <c:v>43925</c:v>
                </c:pt>
                <c:pt idx="80">
                  <c:v>43926</c:v>
                </c:pt>
                <c:pt idx="81">
                  <c:v>43927</c:v>
                </c:pt>
                <c:pt idx="82">
                  <c:v>43928</c:v>
                </c:pt>
                <c:pt idx="83">
                  <c:v>43929</c:v>
                </c:pt>
                <c:pt idx="84">
                  <c:v>43930</c:v>
                </c:pt>
                <c:pt idx="85">
                  <c:v>43931</c:v>
                </c:pt>
                <c:pt idx="86">
                  <c:v>43932</c:v>
                </c:pt>
                <c:pt idx="87">
                  <c:v>43933</c:v>
                </c:pt>
                <c:pt idx="88">
                  <c:v>43934</c:v>
                </c:pt>
                <c:pt idx="89">
                  <c:v>43935</c:v>
                </c:pt>
                <c:pt idx="90">
                  <c:v>43936</c:v>
                </c:pt>
                <c:pt idx="91">
                  <c:v>43937</c:v>
                </c:pt>
                <c:pt idx="92">
                  <c:v>43938</c:v>
                </c:pt>
                <c:pt idx="93">
                  <c:v>43939</c:v>
                </c:pt>
                <c:pt idx="94">
                  <c:v>43940</c:v>
                </c:pt>
                <c:pt idx="95">
                  <c:v>43941</c:v>
                </c:pt>
                <c:pt idx="96">
                  <c:v>43942</c:v>
                </c:pt>
                <c:pt idx="97">
                  <c:v>43943</c:v>
                </c:pt>
                <c:pt idx="98">
                  <c:v>43944</c:v>
                </c:pt>
                <c:pt idx="99">
                  <c:v>43945</c:v>
                </c:pt>
                <c:pt idx="100">
                  <c:v>43946</c:v>
                </c:pt>
                <c:pt idx="101">
                  <c:v>43947</c:v>
                </c:pt>
                <c:pt idx="102">
                  <c:v>43948</c:v>
                </c:pt>
                <c:pt idx="103">
                  <c:v>43949</c:v>
                </c:pt>
                <c:pt idx="104">
                  <c:v>43950</c:v>
                </c:pt>
                <c:pt idx="105">
                  <c:v>43951</c:v>
                </c:pt>
                <c:pt idx="106">
                  <c:v>43952</c:v>
                </c:pt>
                <c:pt idx="107">
                  <c:v>43953</c:v>
                </c:pt>
                <c:pt idx="108">
                  <c:v>43954</c:v>
                </c:pt>
                <c:pt idx="109">
                  <c:v>43955</c:v>
                </c:pt>
                <c:pt idx="110">
                  <c:v>43956</c:v>
                </c:pt>
                <c:pt idx="111">
                  <c:v>43957</c:v>
                </c:pt>
                <c:pt idx="112">
                  <c:v>43958</c:v>
                </c:pt>
                <c:pt idx="113">
                  <c:v>43959</c:v>
                </c:pt>
                <c:pt idx="114">
                  <c:v>43960</c:v>
                </c:pt>
                <c:pt idx="115">
                  <c:v>43961</c:v>
                </c:pt>
                <c:pt idx="116">
                  <c:v>43962</c:v>
                </c:pt>
                <c:pt idx="117">
                  <c:v>43963</c:v>
                </c:pt>
                <c:pt idx="118">
                  <c:v>43964</c:v>
                </c:pt>
                <c:pt idx="119">
                  <c:v>43965</c:v>
                </c:pt>
                <c:pt idx="120">
                  <c:v>43966</c:v>
                </c:pt>
                <c:pt idx="121">
                  <c:v>43967</c:v>
                </c:pt>
                <c:pt idx="122">
                  <c:v>43968</c:v>
                </c:pt>
                <c:pt idx="123">
                  <c:v>43969</c:v>
                </c:pt>
                <c:pt idx="124">
                  <c:v>43970</c:v>
                </c:pt>
                <c:pt idx="125">
                  <c:v>43971</c:v>
                </c:pt>
                <c:pt idx="126">
                  <c:v>43972</c:v>
                </c:pt>
                <c:pt idx="127">
                  <c:v>43973</c:v>
                </c:pt>
                <c:pt idx="128">
                  <c:v>43974</c:v>
                </c:pt>
                <c:pt idx="129">
                  <c:v>43975</c:v>
                </c:pt>
                <c:pt idx="130">
                  <c:v>43976</c:v>
                </c:pt>
                <c:pt idx="131">
                  <c:v>43977</c:v>
                </c:pt>
                <c:pt idx="132">
                  <c:v>43978</c:v>
                </c:pt>
                <c:pt idx="133">
                  <c:v>43979</c:v>
                </c:pt>
                <c:pt idx="134">
                  <c:v>43980</c:v>
                </c:pt>
                <c:pt idx="135">
                  <c:v>43981</c:v>
                </c:pt>
                <c:pt idx="136">
                  <c:v>43982</c:v>
                </c:pt>
                <c:pt idx="137">
                  <c:v>43983</c:v>
                </c:pt>
                <c:pt idx="138">
                  <c:v>43984</c:v>
                </c:pt>
                <c:pt idx="139">
                  <c:v>43985</c:v>
                </c:pt>
                <c:pt idx="140">
                  <c:v>43986</c:v>
                </c:pt>
                <c:pt idx="141">
                  <c:v>43987</c:v>
                </c:pt>
                <c:pt idx="142">
                  <c:v>43988</c:v>
                </c:pt>
                <c:pt idx="143">
                  <c:v>43989</c:v>
                </c:pt>
                <c:pt idx="144">
                  <c:v>43990</c:v>
                </c:pt>
                <c:pt idx="145">
                  <c:v>43991</c:v>
                </c:pt>
                <c:pt idx="146">
                  <c:v>43992</c:v>
                </c:pt>
                <c:pt idx="147">
                  <c:v>43993</c:v>
                </c:pt>
                <c:pt idx="148">
                  <c:v>43994</c:v>
                </c:pt>
                <c:pt idx="149">
                  <c:v>43995</c:v>
                </c:pt>
                <c:pt idx="150">
                  <c:v>43996</c:v>
                </c:pt>
                <c:pt idx="151">
                  <c:v>43997</c:v>
                </c:pt>
                <c:pt idx="152">
                  <c:v>43998</c:v>
                </c:pt>
                <c:pt idx="153">
                  <c:v>43999</c:v>
                </c:pt>
                <c:pt idx="154">
                  <c:v>44000</c:v>
                </c:pt>
                <c:pt idx="155">
                  <c:v>44001</c:v>
                </c:pt>
                <c:pt idx="156">
                  <c:v>44002</c:v>
                </c:pt>
                <c:pt idx="157">
                  <c:v>44003</c:v>
                </c:pt>
                <c:pt idx="158">
                  <c:v>44004</c:v>
                </c:pt>
                <c:pt idx="159">
                  <c:v>44005</c:v>
                </c:pt>
                <c:pt idx="160">
                  <c:v>44006</c:v>
                </c:pt>
                <c:pt idx="161">
                  <c:v>44007</c:v>
                </c:pt>
                <c:pt idx="162">
                  <c:v>44008</c:v>
                </c:pt>
                <c:pt idx="163">
                  <c:v>44009</c:v>
                </c:pt>
                <c:pt idx="164">
                  <c:v>44010</c:v>
                </c:pt>
                <c:pt idx="165">
                  <c:v>44011</c:v>
                </c:pt>
                <c:pt idx="166">
                  <c:v>44012</c:v>
                </c:pt>
                <c:pt idx="167">
                  <c:v>44013</c:v>
                </c:pt>
                <c:pt idx="168">
                  <c:v>44014</c:v>
                </c:pt>
                <c:pt idx="169">
                  <c:v>44015</c:v>
                </c:pt>
                <c:pt idx="170">
                  <c:v>44016</c:v>
                </c:pt>
                <c:pt idx="171">
                  <c:v>44017</c:v>
                </c:pt>
                <c:pt idx="172">
                  <c:v>44018</c:v>
                </c:pt>
                <c:pt idx="173">
                  <c:v>44019</c:v>
                </c:pt>
                <c:pt idx="174">
                  <c:v>44020</c:v>
                </c:pt>
                <c:pt idx="175">
                  <c:v>44021</c:v>
                </c:pt>
                <c:pt idx="176">
                  <c:v>44022</c:v>
                </c:pt>
                <c:pt idx="177">
                  <c:v>44023</c:v>
                </c:pt>
                <c:pt idx="178">
                  <c:v>44024</c:v>
                </c:pt>
                <c:pt idx="179">
                  <c:v>44025</c:v>
                </c:pt>
                <c:pt idx="180">
                  <c:v>44026</c:v>
                </c:pt>
                <c:pt idx="181">
                  <c:v>44027</c:v>
                </c:pt>
                <c:pt idx="182">
                  <c:v>44028</c:v>
                </c:pt>
                <c:pt idx="183">
                  <c:v>44029</c:v>
                </c:pt>
                <c:pt idx="184">
                  <c:v>44030</c:v>
                </c:pt>
                <c:pt idx="185">
                  <c:v>44031</c:v>
                </c:pt>
                <c:pt idx="186">
                  <c:v>44032</c:v>
                </c:pt>
                <c:pt idx="187">
                  <c:v>44033</c:v>
                </c:pt>
                <c:pt idx="188">
                  <c:v>44034</c:v>
                </c:pt>
                <c:pt idx="189">
                  <c:v>44035</c:v>
                </c:pt>
                <c:pt idx="190">
                  <c:v>44036</c:v>
                </c:pt>
                <c:pt idx="191">
                  <c:v>44037</c:v>
                </c:pt>
                <c:pt idx="192">
                  <c:v>44038</c:v>
                </c:pt>
                <c:pt idx="193">
                  <c:v>44039</c:v>
                </c:pt>
                <c:pt idx="194">
                  <c:v>44040</c:v>
                </c:pt>
                <c:pt idx="195">
                  <c:v>44041</c:v>
                </c:pt>
                <c:pt idx="196">
                  <c:v>44042</c:v>
                </c:pt>
                <c:pt idx="197">
                  <c:v>44043</c:v>
                </c:pt>
                <c:pt idx="198">
                  <c:v>44044</c:v>
                </c:pt>
                <c:pt idx="199">
                  <c:v>44045</c:v>
                </c:pt>
                <c:pt idx="200">
                  <c:v>44046</c:v>
                </c:pt>
                <c:pt idx="201">
                  <c:v>44047</c:v>
                </c:pt>
                <c:pt idx="202">
                  <c:v>44048</c:v>
                </c:pt>
                <c:pt idx="203">
                  <c:v>44049</c:v>
                </c:pt>
                <c:pt idx="204">
                  <c:v>44050</c:v>
                </c:pt>
                <c:pt idx="205">
                  <c:v>44051</c:v>
                </c:pt>
                <c:pt idx="206">
                  <c:v>44052</c:v>
                </c:pt>
                <c:pt idx="207">
                  <c:v>44053</c:v>
                </c:pt>
                <c:pt idx="208">
                  <c:v>44054</c:v>
                </c:pt>
                <c:pt idx="209">
                  <c:v>44055</c:v>
                </c:pt>
                <c:pt idx="210">
                  <c:v>44056</c:v>
                </c:pt>
                <c:pt idx="211">
                  <c:v>44057</c:v>
                </c:pt>
                <c:pt idx="212">
                  <c:v>44058</c:v>
                </c:pt>
                <c:pt idx="213">
                  <c:v>44059</c:v>
                </c:pt>
                <c:pt idx="214">
                  <c:v>44060</c:v>
                </c:pt>
                <c:pt idx="215">
                  <c:v>44061</c:v>
                </c:pt>
                <c:pt idx="216">
                  <c:v>44062</c:v>
                </c:pt>
                <c:pt idx="217">
                  <c:v>44063</c:v>
                </c:pt>
                <c:pt idx="218">
                  <c:v>44064</c:v>
                </c:pt>
                <c:pt idx="219">
                  <c:v>44065</c:v>
                </c:pt>
                <c:pt idx="220">
                  <c:v>44066</c:v>
                </c:pt>
                <c:pt idx="221">
                  <c:v>44067</c:v>
                </c:pt>
                <c:pt idx="222">
                  <c:v>44068</c:v>
                </c:pt>
                <c:pt idx="223">
                  <c:v>44069</c:v>
                </c:pt>
                <c:pt idx="224">
                  <c:v>44070</c:v>
                </c:pt>
                <c:pt idx="225">
                  <c:v>44071</c:v>
                </c:pt>
                <c:pt idx="226">
                  <c:v>44072</c:v>
                </c:pt>
                <c:pt idx="227">
                  <c:v>44073</c:v>
                </c:pt>
                <c:pt idx="228">
                  <c:v>44074</c:v>
                </c:pt>
                <c:pt idx="229">
                  <c:v>44075</c:v>
                </c:pt>
                <c:pt idx="230">
                  <c:v>44076</c:v>
                </c:pt>
                <c:pt idx="231">
                  <c:v>44077</c:v>
                </c:pt>
                <c:pt idx="232">
                  <c:v>44078</c:v>
                </c:pt>
                <c:pt idx="233">
                  <c:v>44079</c:v>
                </c:pt>
                <c:pt idx="234">
                  <c:v>44080</c:v>
                </c:pt>
                <c:pt idx="235">
                  <c:v>44081</c:v>
                </c:pt>
                <c:pt idx="236">
                  <c:v>44082</c:v>
                </c:pt>
                <c:pt idx="237">
                  <c:v>44083</c:v>
                </c:pt>
                <c:pt idx="238">
                  <c:v>44084</c:v>
                </c:pt>
                <c:pt idx="239">
                  <c:v>44085</c:v>
                </c:pt>
                <c:pt idx="240">
                  <c:v>44086</c:v>
                </c:pt>
                <c:pt idx="241">
                  <c:v>44087</c:v>
                </c:pt>
                <c:pt idx="242">
                  <c:v>44088</c:v>
                </c:pt>
                <c:pt idx="243">
                  <c:v>44089</c:v>
                </c:pt>
                <c:pt idx="244">
                  <c:v>44090</c:v>
                </c:pt>
                <c:pt idx="245">
                  <c:v>44091</c:v>
                </c:pt>
                <c:pt idx="246">
                  <c:v>44092</c:v>
                </c:pt>
                <c:pt idx="247">
                  <c:v>44093</c:v>
                </c:pt>
                <c:pt idx="248">
                  <c:v>44094</c:v>
                </c:pt>
                <c:pt idx="249">
                  <c:v>44095</c:v>
                </c:pt>
                <c:pt idx="250">
                  <c:v>44096</c:v>
                </c:pt>
                <c:pt idx="251">
                  <c:v>44097</c:v>
                </c:pt>
                <c:pt idx="252">
                  <c:v>44098</c:v>
                </c:pt>
                <c:pt idx="253">
                  <c:v>44099</c:v>
                </c:pt>
                <c:pt idx="254">
                  <c:v>44100</c:v>
                </c:pt>
                <c:pt idx="255">
                  <c:v>44101</c:v>
                </c:pt>
                <c:pt idx="256">
                  <c:v>44102</c:v>
                </c:pt>
                <c:pt idx="257">
                  <c:v>44103</c:v>
                </c:pt>
                <c:pt idx="258">
                  <c:v>44104</c:v>
                </c:pt>
                <c:pt idx="259">
                  <c:v>44105</c:v>
                </c:pt>
                <c:pt idx="260">
                  <c:v>44106</c:v>
                </c:pt>
                <c:pt idx="261">
                  <c:v>44107</c:v>
                </c:pt>
                <c:pt idx="262">
                  <c:v>44108</c:v>
                </c:pt>
                <c:pt idx="263">
                  <c:v>44109</c:v>
                </c:pt>
                <c:pt idx="264">
                  <c:v>44110</c:v>
                </c:pt>
                <c:pt idx="265">
                  <c:v>44111</c:v>
                </c:pt>
                <c:pt idx="266">
                  <c:v>44112</c:v>
                </c:pt>
                <c:pt idx="267">
                  <c:v>44113</c:v>
                </c:pt>
                <c:pt idx="268">
                  <c:v>44114</c:v>
                </c:pt>
                <c:pt idx="269">
                  <c:v>44115</c:v>
                </c:pt>
                <c:pt idx="270">
                  <c:v>44116</c:v>
                </c:pt>
                <c:pt idx="271">
                  <c:v>44117</c:v>
                </c:pt>
                <c:pt idx="272">
                  <c:v>44118</c:v>
                </c:pt>
                <c:pt idx="273">
                  <c:v>44119</c:v>
                </c:pt>
                <c:pt idx="274">
                  <c:v>44120</c:v>
                </c:pt>
                <c:pt idx="275">
                  <c:v>44121</c:v>
                </c:pt>
                <c:pt idx="276">
                  <c:v>44122</c:v>
                </c:pt>
                <c:pt idx="277">
                  <c:v>44123</c:v>
                </c:pt>
                <c:pt idx="278">
                  <c:v>44124</c:v>
                </c:pt>
                <c:pt idx="279">
                  <c:v>44125</c:v>
                </c:pt>
                <c:pt idx="280">
                  <c:v>44126</c:v>
                </c:pt>
                <c:pt idx="281">
                  <c:v>44127</c:v>
                </c:pt>
                <c:pt idx="282">
                  <c:v>44128</c:v>
                </c:pt>
                <c:pt idx="283">
                  <c:v>44129</c:v>
                </c:pt>
                <c:pt idx="284">
                  <c:v>44130</c:v>
                </c:pt>
                <c:pt idx="285">
                  <c:v>44131</c:v>
                </c:pt>
                <c:pt idx="286">
                  <c:v>44132</c:v>
                </c:pt>
                <c:pt idx="287">
                  <c:v>44133</c:v>
                </c:pt>
                <c:pt idx="288">
                  <c:v>44134</c:v>
                </c:pt>
                <c:pt idx="289">
                  <c:v>44135</c:v>
                </c:pt>
                <c:pt idx="290">
                  <c:v>44136</c:v>
                </c:pt>
                <c:pt idx="291">
                  <c:v>44137</c:v>
                </c:pt>
                <c:pt idx="292">
                  <c:v>44138</c:v>
                </c:pt>
                <c:pt idx="293">
                  <c:v>44139</c:v>
                </c:pt>
                <c:pt idx="294">
                  <c:v>44140</c:v>
                </c:pt>
                <c:pt idx="295">
                  <c:v>44141</c:v>
                </c:pt>
                <c:pt idx="296">
                  <c:v>44142</c:v>
                </c:pt>
                <c:pt idx="297">
                  <c:v>44143</c:v>
                </c:pt>
                <c:pt idx="298">
                  <c:v>44144</c:v>
                </c:pt>
                <c:pt idx="299">
                  <c:v>44145</c:v>
                </c:pt>
                <c:pt idx="300">
                  <c:v>44146</c:v>
                </c:pt>
                <c:pt idx="301">
                  <c:v>44147</c:v>
                </c:pt>
                <c:pt idx="302">
                  <c:v>44148</c:v>
                </c:pt>
                <c:pt idx="303">
                  <c:v>44149</c:v>
                </c:pt>
                <c:pt idx="304">
                  <c:v>44150</c:v>
                </c:pt>
                <c:pt idx="305">
                  <c:v>44151</c:v>
                </c:pt>
                <c:pt idx="306">
                  <c:v>44152</c:v>
                </c:pt>
                <c:pt idx="307">
                  <c:v>44153</c:v>
                </c:pt>
                <c:pt idx="308">
                  <c:v>44154</c:v>
                </c:pt>
                <c:pt idx="309">
                  <c:v>44155</c:v>
                </c:pt>
                <c:pt idx="310">
                  <c:v>44156</c:v>
                </c:pt>
                <c:pt idx="311">
                  <c:v>44157</c:v>
                </c:pt>
                <c:pt idx="312">
                  <c:v>44158</c:v>
                </c:pt>
                <c:pt idx="313">
                  <c:v>44159</c:v>
                </c:pt>
                <c:pt idx="314">
                  <c:v>44160</c:v>
                </c:pt>
                <c:pt idx="315">
                  <c:v>44161</c:v>
                </c:pt>
                <c:pt idx="316">
                  <c:v>44162</c:v>
                </c:pt>
                <c:pt idx="317">
                  <c:v>44163</c:v>
                </c:pt>
                <c:pt idx="318">
                  <c:v>44164</c:v>
                </c:pt>
                <c:pt idx="319">
                  <c:v>44165</c:v>
                </c:pt>
                <c:pt idx="320">
                  <c:v>44166</c:v>
                </c:pt>
                <c:pt idx="321">
                  <c:v>44167</c:v>
                </c:pt>
                <c:pt idx="322">
                  <c:v>44168</c:v>
                </c:pt>
                <c:pt idx="323">
                  <c:v>44169</c:v>
                </c:pt>
                <c:pt idx="324">
                  <c:v>44170</c:v>
                </c:pt>
                <c:pt idx="325">
                  <c:v>44171</c:v>
                </c:pt>
                <c:pt idx="326">
                  <c:v>44172</c:v>
                </c:pt>
                <c:pt idx="327">
                  <c:v>44173</c:v>
                </c:pt>
                <c:pt idx="328">
                  <c:v>44174</c:v>
                </c:pt>
                <c:pt idx="329">
                  <c:v>44175</c:v>
                </c:pt>
                <c:pt idx="330">
                  <c:v>44176</c:v>
                </c:pt>
                <c:pt idx="331">
                  <c:v>44177</c:v>
                </c:pt>
                <c:pt idx="332">
                  <c:v>44178</c:v>
                </c:pt>
                <c:pt idx="333">
                  <c:v>44179</c:v>
                </c:pt>
                <c:pt idx="334">
                  <c:v>44180</c:v>
                </c:pt>
                <c:pt idx="335">
                  <c:v>44181</c:v>
                </c:pt>
                <c:pt idx="336">
                  <c:v>44182</c:v>
                </c:pt>
                <c:pt idx="337">
                  <c:v>44183</c:v>
                </c:pt>
                <c:pt idx="338">
                  <c:v>44184</c:v>
                </c:pt>
                <c:pt idx="339">
                  <c:v>44185</c:v>
                </c:pt>
                <c:pt idx="340">
                  <c:v>44186</c:v>
                </c:pt>
                <c:pt idx="341">
                  <c:v>44187</c:v>
                </c:pt>
                <c:pt idx="342">
                  <c:v>44188</c:v>
                </c:pt>
                <c:pt idx="343">
                  <c:v>44189</c:v>
                </c:pt>
                <c:pt idx="344">
                  <c:v>44190</c:v>
                </c:pt>
                <c:pt idx="345">
                  <c:v>44191</c:v>
                </c:pt>
                <c:pt idx="346">
                  <c:v>44192</c:v>
                </c:pt>
                <c:pt idx="347">
                  <c:v>44193</c:v>
                </c:pt>
                <c:pt idx="348">
                  <c:v>44194</c:v>
                </c:pt>
                <c:pt idx="349">
                  <c:v>44195</c:v>
                </c:pt>
                <c:pt idx="350">
                  <c:v>44196</c:v>
                </c:pt>
                <c:pt idx="351">
                  <c:v>44197</c:v>
                </c:pt>
                <c:pt idx="352">
                  <c:v>44198</c:v>
                </c:pt>
                <c:pt idx="353">
                  <c:v>44199</c:v>
                </c:pt>
                <c:pt idx="354">
                  <c:v>44200</c:v>
                </c:pt>
                <c:pt idx="355">
                  <c:v>44201</c:v>
                </c:pt>
                <c:pt idx="356">
                  <c:v>44202</c:v>
                </c:pt>
                <c:pt idx="357">
                  <c:v>44203</c:v>
                </c:pt>
                <c:pt idx="358">
                  <c:v>44204</c:v>
                </c:pt>
                <c:pt idx="359">
                  <c:v>44205</c:v>
                </c:pt>
                <c:pt idx="360">
                  <c:v>44206</c:v>
                </c:pt>
                <c:pt idx="361">
                  <c:v>44207</c:v>
                </c:pt>
                <c:pt idx="362">
                  <c:v>44208</c:v>
                </c:pt>
                <c:pt idx="363">
                  <c:v>44209</c:v>
                </c:pt>
                <c:pt idx="364">
                  <c:v>44210</c:v>
                </c:pt>
                <c:pt idx="365">
                  <c:v>44211</c:v>
                </c:pt>
                <c:pt idx="366">
                  <c:v>44212</c:v>
                </c:pt>
                <c:pt idx="367">
                  <c:v>44213</c:v>
                </c:pt>
                <c:pt idx="368">
                  <c:v>44214</c:v>
                </c:pt>
                <c:pt idx="369">
                  <c:v>44215</c:v>
                </c:pt>
                <c:pt idx="370">
                  <c:v>44216</c:v>
                </c:pt>
                <c:pt idx="371">
                  <c:v>44217</c:v>
                </c:pt>
                <c:pt idx="372">
                  <c:v>44218</c:v>
                </c:pt>
                <c:pt idx="373">
                  <c:v>44219</c:v>
                </c:pt>
                <c:pt idx="374">
                  <c:v>44220</c:v>
                </c:pt>
                <c:pt idx="375">
                  <c:v>44221</c:v>
                </c:pt>
                <c:pt idx="376">
                  <c:v>44222</c:v>
                </c:pt>
                <c:pt idx="377">
                  <c:v>44223</c:v>
                </c:pt>
                <c:pt idx="378">
                  <c:v>44224</c:v>
                </c:pt>
                <c:pt idx="379">
                  <c:v>44225</c:v>
                </c:pt>
                <c:pt idx="380">
                  <c:v>44226</c:v>
                </c:pt>
                <c:pt idx="381">
                  <c:v>44227</c:v>
                </c:pt>
                <c:pt idx="382">
                  <c:v>44228</c:v>
                </c:pt>
                <c:pt idx="383">
                  <c:v>44229</c:v>
                </c:pt>
                <c:pt idx="384">
                  <c:v>44230</c:v>
                </c:pt>
                <c:pt idx="385">
                  <c:v>44231</c:v>
                </c:pt>
                <c:pt idx="386">
                  <c:v>44232</c:v>
                </c:pt>
                <c:pt idx="387">
                  <c:v>44233</c:v>
                </c:pt>
                <c:pt idx="388">
                  <c:v>44234</c:v>
                </c:pt>
                <c:pt idx="389">
                  <c:v>44235</c:v>
                </c:pt>
                <c:pt idx="390">
                  <c:v>44236</c:v>
                </c:pt>
                <c:pt idx="391">
                  <c:v>44237</c:v>
                </c:pt>
                <c:pt idx="392">
                  <c:v>44238</c:v>
                </c:pt>
                <c:pt idx="393">
                  <c:v>44239</c:v>
                </c:pt>
                <c:pt idx="394">
                  <c:v>44240</c:v>
                </c:pt>
                <c:pt idx="395">
                  <c:v>44241</c:v>
                </c:pt>
                <c:pt idx="396">
                  <c:v>44242</c:v>
                </c:pt>
                <c:pt idx="397">
                  <c:v>44243</c:v>
                </c:pt>
                <c:pt idx="398">
                  <c:v>44244</c:v>
                </c:pt>
                <c:pt idx="399">
                  <c:v>44245</c:v>
                </c:pt>
                <c:pt idx="400">
                  <c:v>44246</c:v>
                </c:pt>
                <c:pt idx="401">
                  <c:v>44247</c:v>
                </c:pt>
                <c:pt idx="402">
                  <c:v>44248</c:v>
                </c:pt>
                <c:pt idx="403">
                  <c:v>44249</c:v>
                </c:pt>
                <c:pt idx="404">
                  <c:v>44250</c:v>
                </c:pt>
                <c:pt idx="405">
                  <c:v>44251</c:v>
                </c:pt>
                <c:pt idx="406">
                  <c:v>44252</c:v>
                </c:pt>
                <c:pt idx="407">
                  <c:v>44253</c:v>
                </c:pt>
                <c:pt idx="408">
                  <c:v>44254</c:v>
                </c:pt>
                <c:pt idx="409">
                  <c:v>44255</c:v>
                </c:pt>
                <c:pt idx="410">
                  <c:v>44256</c:v>
                </c:pt>
                <c:pt idx="411">
                  <c:v>44257</c:v>
                </c:pt>
                <c:pt idx="412">
                  <c:v>44258</c:v>
                </c:pt>
                <c:pt idx="413">
                  <c:v>44259</c:v>
                </c:pt>
                <c:pt idx="414">
                  <c:v>44260</c:v>
                </c:pt>
                <c:pt idx="415">
                  <c:v>44261</c:v>
                </c:pt>
                <c:pt idx="416">
                  <c:v>44262</c:v>
                </c:pt>
                <c:pt idx="417">
                  <c:v>44263</c:v>
                </c:pt>
                <c:pt idx="418">
                  <c:v>44264</c:v>
                </c:pt>
                <c:pt idx="419">
                  <c:v>44265</c:v>
                </c:pt>
                <c:pt idx="420">
                  <c:v>44266</c:v>
                </c:pt>
                <c:pt idx="421">
                  <c:v>44267</c:v>
                </c:pt>
                <c:pt idx="422">
                  <c:v>44268</c:v>
                </c:pt>
                <c:pt idx="423">
                  <c:v>44269</c:v>
                </c:pt>
                <c:pt idx="424">
                  <c:v>44270</c:v>
                </c:pt>
                <c:pt idx="425">
                  <c:v>44271</c:v>
                </c:pt>
                <c:pt idx="426">
                  <c:v>44272</c:v>
                </c:pt>
                <c:pt idx="427">
                  <c:v>44273</c:v>
                </c:pt>
                <c:pt idx="428">
                  <c:v>44274</c:v>
                </c:pt>
                <c:pt idx="429">
                  <c:v>44275</c:v>
                </c:pt>
                <c:pt idx="430">
                  <c:v>44276</c:v>
                </c:pt>
                <c:pt idx="431">
                  <c:v>44277</c:v>
                </c:pt>
                <c:pt idx="432">
                  <c:v>44278</c:v>
                </c:pt>
                <c:pt idx="433">
                  <c:v>44279</c:v>
                </c:pt>
                <c:pt idx="434">
                  <c:v>44280</c:v>
                </c:pt>
                <c:pt idx="435">
                  <c:v>44281</c:v>
                </c:pt>
                <c:pt idx="436">
                  <c:v>44282</c:v>
                </c:pt>
                <c:pt idx="437">
                  <c:v>44283</c:v>
                </c:pt>
                <c:pt idx="438">
                  <c:v>44284</c:v>
                </c:pt>
                <c:pt idx="439">
                  <c:v>44285</c:v>
                </c:pt>
                <c:pt idx="440">
                  <c:v>44286</c:v>
                </c:pt>
                <c:pt idx="441">
                  <c:v>44287</c:v>
                </c:pt>
                <c:pt idx="442">
                  <c:v>44288</c:v>
                </c:pt>
                <c:pt idx="443">
                  <c:v>44289</c:v>
                </c:pt>
                <c:pt idx="444">
                  <c:v>44290</c:v>
                </c:pt>
                <c:pt idx="445">
                  <c:v>44291</c:v>
                </c:pt>
                <c:pt idx="446">
                  <c:v>44292</c:v>
                </c:pt>
                <c:pt idx="447">
                  <c:v>44293</c:v>
                </c:pt>
                <c:pt idx="448">
                  <c:v>44294</c:v>
                </c:pt>
                <c:pt idx="449">
                  <c:v>44295</c:v>
                </c:pt>
                <c:pt idx="450">
                  <c:v>44296</c:v>
                </c:pt>
                <c:pt idx="451">
                  <c:v>44297</c:v>
                </c:pt>
                <c:pt idx="452">
                  <c:v>44298</c:v>
                </c:pt>
                <c:pt idx="453">
                  <c:v>44299</c:v>
                </c:pt>
                <c:pt idx="454">
                  <c:v>44300</c:v>
                </c:pt>
                <c:pt idx="455">
                  <c:v>44301</c:v>
                </c:pt>
                <c:pt idx="456">
                  <c:v>44302</c:v>
                </c:pt>
                <c:pt idx="457">
                  <c:v>44303</c:v>
                </c:pt>
                <c:pt idx="458">
                  <c:v>44304</c:v>
                </c:pt>
                <c:pt idx="459">
                  <c:v>44305</c:v>
                </c:pt>
                <c:pt idx="460">
                  <c:v>44306</c:v>
                </c:pt>
                <c:pt idx="461">
                  <c:v>44307</c:v>
                </c:pt>
                <c:pt idx="462">
                  <c:v>44308</c:v>
                </c:pt>
                <c:pt idx="463">
                  <c:v>44309</c:v>
                </c:pt>
                <c:pt idx="464">
                  <c:v>44310</c:v>
                </c:pt>
                <c:pt idx="465">
                  <c:v>44311</c:v>
                </c:pt>
                <c:pt idx="466">
                  <c:v>44312</c:v>
                </c:pt>
                <c:pt idx="467">
                  <c:v>44313</c:v>
                </c:pt>
                <c:pt idx="468">
                  <c:v>44314</c:v>
                </c:pt>
                <c:pt idx="469">
                  <c:v>44315</c:v>
                </c:pt>
                <c:pt idx="470">
                  <c:v>44316</c:v>
                </c:pt>
                <c:pt idx="471">
                  <c:v>44317</c:v>
                </c:pt>
                <c:pt idx="472">
                  <c:v>44318</c:v>
                </c:pt>
                <c:pt idx="473">
                  <c:v>44319</c:v>
                </c:pt>
                <c:pt idx="474">
                  <c:v>44320</c:v>
                </c:pt>
                <c:pt idx="475">
                  <c:v>44321</c:v>
                </c:pt>
                <c:pt idx="476">
                  <c:v>44322</c:v>
                </c:pt>
                <c:pt idx="477">
                  <c:v>44323</c:v>
                </c:pt>
                <c:pt idx="478">
                  <c:v>44324</c:v>
                </c:pt>
                <c:pt idx="479">
                  <c:v>44325</c:v>
                </c:pt>
                <c:pt idx="480">
                  <c:v>44326</c:v>
                </c:pt>
                <c:pt idx="481">
                  <c:v>44327</c:v>
                </c:pt>
                <c:pt idx="482">
                  <c:v>44328</c:v>
                </c:pt>
                <c:pt idx="483">
                  <c:v>44329</c:v>
                </c:pt>
                <c:pt idx="484">
                  <c:v>44330</c:v>
                </c:pt>
                <c:pt idx="485">
                  <c:v>44331</c:v>
                </c:pt>
              </c:numCache>
            </c:numRef>
          </c:cat>
          <c:val>
            <c:numRef>
              <c:f>pcr_positive_daily!$B$2:$B$487</c:f>
              <c:numCache>
                <c:formatCode>General</c:formatCode>
                <c:ptCount val="48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3</c:v>
                </c:pt>
                <c:pt idx="13">
                  <c:v>1</c:v>
                </c:pt>
                <c:pt idx="14">
                  <c:v>3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4</c:v>
                </c:pt>
                <c:pt idx="29">
                  <c:v>7</c:v>
                </c:pt>
                <c:pt idx="30">
                  <c:v>12</c:v>
                </c:pt>
                <c:pt idx="31">
                  <c:v>6</c:v>
                </c:pt>
                <c:pt idx="32">
                  <c:v>7</c:v>
                </c:pt>
                <c:pt idx="33">
                  <c:v>7</c:v>
                </c:pt>
                <c:pt idx="34">
                  <c:v>10</c:v>
                </c:pt>
                <c:pt idx="35">
                  <c:v>9</c:v>
                </c:pt>
                <c:pt idx="36">
                  <c:v>11</c:v>
                </c:pt>
                <c:pt idx="37">
                  <c:v>27</c:v>
                </c:pt>
                <c:pt idx="38">
                  <c:v>12</c:v>
                </c:pt>
                <c:pt idx="39">
                  <c:v>12</c:v>
                </c:pt>
                <c:pt idx="40">
                  <c:v>8</c:v>
                </c:pt>
                <c:pt idx="41">
                  <c:v>22</c:v>
                </c:pt>
                <c:pt idx="42">
                  <c:v>24</c:v>
                </c:pt>
                <c:pt idx="43">
                  <c:v>20</c:v>
                </c:pt>
                <c:pt idx="44">
                  <c:v>9</c:v>
                </c:pt>
                <c:pt idx="45">
                  <c:v>15</c:v>
                </c:pt>
                <c:pt idx="46">
                  <c:v>14</c:v>
                </c:pt>
                <c:pt idx="47">
                  <c:v>16</c:v>
                </c:pt>
                <c:pt idx="48">
                  <c:v>33</c:v>
                </c:pt>
                <c:pt idx="49">
                  <c:v>31</c:v>
                </c:pt>
                <c:pt idx="50">
                  <c:v>59</c:v>
                </c:pt>
                <c:pt idx="51">
                  <c:v>47</c:v>
                </c:pt>
                <c:pt idx="52">
                  <c:v>33</c:v>
                </c:pt>
                <c:pt idx="53">
                  <c:v>26</c:v>
                </c:pt>
                <c:pt idx="54">
                  <c:v>54</c:v>
                </c:pt>
                <c:pt idx="55">
                  <c:v>52</c:v>
                </c:pt>
                <c:pt idx="56">
                  <c:v>55</c:v>
                </c:pt>
                <c:pt idx="57">
                  <c:v>40</c:v>
                </c:pt>
                <c:pt idx="58">
                  <c:v>62</c:v>
                </c:pt>
                <c:pt idx="59">
                  <c:v>33</c:v>
                </c:pt>
                <c:pt idx="60">
                  <c:v>15</c:v>
                </c:pt>
                <c:pt idx="61">
                  <c:v>44</c:v>
                </c:pt>
                <c:pt idx="62">
                  <c:v>39</c:v>
                </c:pt>
                <c:pt idx="63">
                  <c:v>36</c:v>
                </c:pt>
                <c:pt idx="64">
                  <c:v>53</c:v>
                </c:pt>
                <c:pt idx="65">
                  <c:v>34</c:v>
                </c:pt>
                <c:pt idx="66">
                  <c:v>42</c:v>
                </c:pt>
                <c:pt idx="67">
                  <c:v>38</c:v>
                </c:pt>
                <c:pt idx="68">
                  <c:v>65</c:v>
                </c:pt>
                <c:pt idx="69">
                  <c:v>93</c:v>
                </c:pt>
                <c:pt idx="70">
                  <c:v>96</c:v>
                </c:pt>
                <c:pt idx="71">
                  <c:v>104</c:v>
                </c:pt>
                <c:pt idx="72">
                  <c:v>194</c:v>
                </c:pt>
                <c:pt idx="73">
                  <c:v>185</c:v>
                </c:pt>
                <c:pt idx="74">
                  <c:v>74</c:v>
                </c:pt>
                <c:pt idx="75">
                  <c:v>218</c:v>
                </c:pt>
                <c:pt idx="76">
                  <c:v>224</c:v>
                </c:pt>
                <c:pt idx="77">
                  <c:v>253</c:v>
                </c:pt>
                <c:pt idx="78">
                  <c:v>337</c:v>
                </c:pt>
                <c:pt idx="79">
                  <c:v>370</c:v>
                </c:pt>
                <c:pt idx="80">
                  <c:v>386</c:v>
                </c:pt>
                <c:pt idx="81">
                  <c:v>270</c:v>
                </c:pt>
                <c:pt idx="82">
                  <c:v>377</c:v>
                </c:pt>
                <c:pt idx="83">
                  <c:v>550</c:v>
                </c:pt>
                <c:pt idx="84">
                  <c:v>572</c:v>
                </c:pt>
                <c:pt idx="85">
                  <c:v>708</c:v>
                </c:pt>
                <c:pt idx="86">
                  <c:v>676</c:v>
                </c:pt>
                <c:pt idx="87">
                  <c:v>571</c:v>
                </c:pt>
                <c:pt idx="88">
                  <c:v>333</c:v>
                </c:pt>
                <c:pt idx="89">
                  <c:v>511</c:v>
                </c:pt>
                <c:pt idx="90">
                  <c:v>511</c:v>
                </c:pt>
                <c:pt idx="91">
                  <c:v>596</c:v>
                </c:pt>
                <c:pt idx="92">
                  <c:v>575</c:v>
                </c:pt>
                <c:pt idx="93">
                  <c:v>590</c:v>
                </c:pt>
                <c:pt idx="94">
                  <c:v>372</c:v>
                </c:pt>
                <c:pt idx="95">
                  <c:v>365</c:v>
                </c:pt>
                <c:pt idx="96">
                  <c:v>374</c:v>
                </c:pt>
                <c:pt idx="97">
                  <c:v>450</c:v>
                </c:pt>
                <c:pt idx="98">
                  <c:v>445</c:v>
                </c:pt>
                <c:pt idx="99">
                  <c:v>451</c:v>
                </c:pt>
                <c:pt idx="100">
                  <c:v>374</c:v>
                </c:pt>
                <c:pt idx="101">
                  <c:v>221</c:v>
                </c:pt>
                <c:pt idx="102">
                  <c:v>189</c:v>
                </c:pt>
                <c:pt idx="103">
                  <c:v>284</c:v>
                </c:pt>
                <c:pt idx="104">
                  <c:v>227</c:v>
                </c:pt>
                <c:pt idx="105">
                  <c:v>199</c:v>
                </c:pt>
                <c:pt idx="106">
                  <c:v>266</c:v>
                </c:pt>
                <c:pt idx="107">
                  <c:v>302</c:v>
                </c:pt>
                <c:pt idx="108">
                  <c:v>204</c:v>
                </c:pt>
                <c:pt idx="109">
                  <c:v>177</c:v>
                </c:pt>
                <c:pt idx="110">
                  <c:v>120</c:v>
                </c:pt>
                <c:pt idx="111">
                  <c:v>106</c:v>
                </c:pt>
                <c:pt idx="112">
                  <c:v>96</c:v>
                </c:pt>
                <c:pt idx="113">
                  <c:v>89</c:v>
                </c:pt>
                <c:pt idx="114">
                  <c:v>108</c:v>
                </c:pt>
                <c:pt idx="115">
                  <c:v>68</c:v>
                </c:pt>
                <c:pt idx="116">
                  <c:v>50</c:v>
                </c:pt>
                <c:pt idx="117">
                  <c:v>80</c:v>
                </c:pt>
                <c:pt idx="118">
                  <c:v>54</c:v>
                </c:pt>
                <c:pt idx="119">
                  <c:v>100</c:v>
                </c:pt>
                <c:pt idx="120">
                  <c:v>52</c:v>
                </c:pt>
                <c:pt idx="121">
                  <c:v>57</c:v>
                </c:pt>
                <c:pt idx="122">
                  <c:v>30</c:v>
                </c:pt>
                <c:pt idx="123">
                  <c:v>30</c:v>
                </c:pt>
                <c:pt idx="124">
                  <c:v>31</c:v>
                </c:pt>
                <c:pt idx="125">
                  <c:v>38</c:v>
                </c:pt>
                <c:pt idx="126">
                  <c:v>43</c:v>
                </c:pt>
                <c:pt idx="127">
                  <c:v>31</c:v>
                </c:pt>
                <c:pt idx="128">
                  <c:v>29</c:v>
                </c:pt>
                <c:pt idx="129">
                  <c:v>40</c:v>
                </c:pt>
                <c:pt idx="130">
                  <c:v>20</c:v>
                </c:pt>
                <c:pt idx="131">
                  <c:v>27</c:v>
                </c:pt>
                <c:pt idx="132">
                  <c:v>37</c:v>
                </c:pt>
                <c:pt idx="133">
                  <c:v>61</c:v>
                </c:pt>
                <c:pt idx="134">
                  <c:v>64</c:v>
                </c:pt>
                <c:pt idx="135">
                  <c:v>46</c:v>
                </c:pt>
                <c:pt idx="136">
                  <c:v>32</c:v>
                </c:pt>
                <c:pt idx="137">
                  <c:v>36</c:v>
                </c:pt>
                <c:pt idx="138">
                  <c:v>51</c:v>
                </c:pt>
                <c:pt idx="139">
                  <c:v>26</c:v>
                </c:pt>
                <c:pt idx="140">
                  <c:v>45</c:v>
                </c:pt>
                <c:pt idx="141">
                  <c:v>41</c:v>
                </c:pt>
                <c:pt idx="142">
                  <c:v>45</c:v>
                </c:pt>
                <c:pt idx="143">
                  <c:v>32</c:v>
                </c:pt>
                <c:pt idx="144">
                  <c:v>22</c:v>
                </c:pt>
                <c:pt idx="145">
                  <c:v>30</c:v>
                </c:pt>
                <c:pt idx="146">
                  <c:v>36</c:v>
                </c:pt>
                <c:pt idx="147">
                  <c:v>40</c:v>
                </c:pt>
                <c:pt idx="148">
                  <c:v>57</c:v>
                </c:pt>
                <c:pt idx="149">
                  <c:v>43</c:v>
                </c:pt>
                <c:pt idx="150">
                  <c:v>62</c:v>
                </c:pt>
                <c:pt idx="151">
                  <c:v>60</c:v>
                </c:pt>
                <c:pt idx="152">
                  <c:v>42</c:v>
                </c:pt>
                <c:pt idx="153">
                  <c:v>43</c:v>
                </c:pt>
                <c:pt idx="154">
                  <c:v>68</c:v>
                </c:pt>
                <c:pt idx="155">
                  <c:v>54</c:v>
                </c:pt>
                <c:pt idx="156">
                  <c:v>65</c:v>
                </c:pt>
                <c:pt idx="157">
                  <c:v>49</c:v>
                </c:pt>
                <c:pt idx="158">
                  <c:v>40</c:v>
                </c:pt>
                <c:pt idx="159">
                  <c:v>53</c:v>
                </c:pt>
                <c:pt idx="160">
                  <c:v>89</c:v>
                </c:pt>
                <c:pt idx="161">
                  <c:v>79</c:v>
                </c:pt>
                <c:pt idx="162">
                  <c:v>99</c:v>
                </c:pt>
                <c:pt idx="163">
                  <c:v>88</c:v>
                </c:pt>
                <c:pt idx="164">
                  <c:v>111</c:v>
                </c:pt>
                <c:pt idx="165">
                  <c:v>110</c:v>
                </c:pt>
                <c:pt idx="166">
                  <c:v>132</c:v>
                </c:pt>
                <c:pt idx="167">
                  <c:v>125</c:v>
                </c:pt>
                <c:pt idx="168">
                  <c:v>194</c:v>
                </c:pt>
                <c:pt idx="169">
                  <c:v>249</c:v>
                </c:pt>
                <c:pt idx="170">
                  <c:v>268</c:v>
                </c:pt>
                <c:pt idx="171">
                  <c:v>195</c:v>
                </c:pt>
                <c:pt idx="172">
                  <c:v>172</c:v>
                </c:pt>
                <c:pt idx="173">
                  <c:v>208</c:v>
                </c:pt>
                <c:pt idx="174">
                  <c:v>203</c:v>
                </c:pt>
                <c:pt idx="175">
                  <c:v>352</c:v>
                </c:pt>
                <c:pt idx="176">
                  <c:v>420</c:v>
                </c:pt>
                <c:pt idx="177">
                  <c:v>373</c:v>
                </c:pt>
                <c:pt idx="178">
                  <c:v>391</c:v>
                </c:pt>
                <c:pt idx="179">
                  <c:v>248</c:v>
                </c:pt>
                <c:pt idx="180">
                  <c:v>327</c:v>
                </c:pt>
                <c:pt idx="181">
                  <c:v>440</c:v>
                </c:pt>
                <c:pt idx="182">
                  <c:v>619</c:v>
                </c:pt>
                <c:pt idx="183">
                  <c:v>588</c:v>
                </c:pt>
                <c:pt idx="184">
                  <c:v>655</c:v>
                </c:pt>
                <c:pt idx="185">
                  <c:v>501</c:v>
                </c:pt>
                <c:pt idx="186">
                  <c:v>407</c:v>
                </c:pt>
                <c:pt idx="187">
                  <c:v>618</c:v>
                </c:pt>
                <c:pt idx="188">
                  <c:v>792</c:v>
                </c:pt>
                <c:pt idx="189">
                  <c:v>966</c:v>
                </c:pt>
                <c:pt idx="190">
                  <c:v>766</c:v>
                </c:pt>
                <c:pt idx="191">
                  <c:v>798</c:v>
                </c:pt>
                <c:pt idx="192">
                  <c:v>830</c:v>
                </c:pt>
                <c:pt idx="193">
                  <c:v>581</c:v>
                </c:pt>
                <c:pt idx="194">
                  <c:v>968</c:v>
                </c:pt>
                <c:pt idx="195">
                  <c:v>1242</c:v>
                </c:pt>
                <c:pt idx="196">
                  <c:v>1297</c:v>
                </c:pt>
                <c:pt idx="197">
                  <c:v>1574</c:v>
                </c:pt>
                <c:pt idx="198">
                  <c:v>1535</c:v>
                </c:pt>
                <c:pt idx="199">
                  <c:v>1324</c:v>
                </c:pt>
                <c:pt idx="200">
                  <c:v>937</c:v>
                </c:pt>
                <c:pt idx="201">
                  <c:v>1234</c:v>
                </c:pt>
                <c:pt idx="202">
                  <c:v>1350</c:v>
                </c:pt>
                <c:pt idx="203">
                  <c:v>1479</c:v>
                </c:pt>
                <c:pt idx="204">
                  <c:v>1595</c:v>
                </c:pt>
                <c:pt idx="205">
                  <c:v>1523</c:v>
                </c:pt>
                <c:pt idx="206">
                  <c:v>1486</c:v>
                </c:pt>
                <c:pt idx="207">
                  <c:v>836</c:v>
                </c:pt>
                <c:pt idx="208">
                  <c:v>693</c:v>
                </c:pt>
                <c:pt idx="209">
                  <c:v>969</c:v>
                </c:pt>
                <c:pt idx="210">
                  <c:v>1176</c:v>
                </c:pt>
                <c:pt idx="211">
                  <c:v>1356</c:v>
                </c:pt>
                <c:pt idx="212">
                  <c:v>1234</c:v>
                </c:pt>
                <c:pt idx="213">
                  <c:v>1017</c:v>
                </c:pt>
                <c:pt idx="214">
                  <c:v>630</c:v>
                </c:pt>
                <c:pt idx="215">
                  <c:v>904</c:v>
                </c:pt>
                <c:pt idx="216">
                  <c:v>1080</c:v>
                </c:pt>
                <c:pt idx="217">
                  <c:v>1182</c:v>
                </c:pt>
                <c:pt idx="218">
                  <c:v>1036</c:v>
                </c:pt>
                <c:pt idx="219">
                  <c:v>985</c:v>
                </c:pt>
                <c:pt idx="220">
                  <c:v>739</c:v>
                </c:pt>
                <c:pt idx="221">
                  <c:v>491</c:v>
                </c:pt>
                <c:pt idx="222">
                  <c:v>712</c:v>
                </c:pt>
                <c:pt idx="223">
                  <c:v>893</c:v>
                </c:pt>
                <c:pt idx="224">
                  <c:v>867</c:v>
                </c:pt>
                <c:pt idx="225">
                  <c:v>870</c:v>
                </c:pt>
                <c:pt idx="226">
                  <c:v>844</c:v>
                </c:pt>
                <c:pt idx="227">
                  <c:v>598</c:v>
                </c:pt>
                <c:pt idx="228">
                  <c:v>425</c:v>
                </c:pt>
                <c:pt idx="229">
                  <c:v>624</c:v>
                </c:pt>
                <c:pt idx="230">
                  <c:v>589</c:v>
                </c:pt>
                <c:pt idx="231">
                  <c:v>656</c:v>
                </c:pt>
                <c:pt idx="232">
                  <c:v>583</c:v>
                </c:pt>
                <c:pt idx="233">
                  <c:v>598</c:v>
                </c:pt>
                <c:pt idx="234">
                  <c:v>447</c:v>
                </c:pt>
                <c:pt idx="235">
                  <c:v>288</c:v>
                </c:pt>
                <c:pt idx="236">
                  <c:v>514</c:v>
                </c:pt>
                <c:pt idx="237">
                  <c:v>507</c:v>
                </c:pt>
                <c:pt idx="238">
                  <c:v>709</c:v>
                </c:pt>
                <c:pt idx="239">
                  <c:v>639</c:v>
                </c:pt>
                <c:pt idx="240">
                  <c:v>641</c:v>
                </c:pt>
                <c:pt idx="241">
                  <c:v>439</c:v>
                </c:pt>
                <c:pt idx="242">
                  <c:v>265</c:v>
                </c:pt>
                <c:pt idx="243">
                  <c:v>531</c:v>
                </c:pt>
                <c:pt idx="244">
                  <c:v>543</c:v>
                </c:pt>
                <c:pt idx="245">
                  <c:v>480</c:v>
                </c:pt>
                <c:pt idx="246">
                  <c:v>569</c:v>
                </c:pt>
                <c:pt idx="247">
                  <c:v>597</c:v>
                </c:pt>
                <c:pt idx="248">
                  <c:v>469</c:v>
                </c:pt>
                <c:pt idx="249">
                  <c:v>307</c:v>
                </c:pt>
                <c:pt idx="250">
                  <c:v>322</c:v>
                </c:pt>
                <c:pt idx="251">
                  <c:v>216</c:v>
                </c:pt>
                <c:pt idx="252">
                  <c:v>477</c:v>
                </c:pt>
                <c:pt idx="253">
                  <c:v>570</c:v>
                </c:pt>
                <c:pt idx="254">
                  <c:v>638</c:v>
                </c:pt>
                <c:pt idx="255">
                  <c:v>478</c:v>
                </c:pt>
                <c:pt idx="256">
                  <c:v>294</c:v>
                </c:pt>
                <c:pt idx="257">
                  <c:v>531</c:v>
                </c:pt>
                <c:pt idx="258">
                  <c:v>570</c:v>
                </c:pt>
                <c:pt idx="259">
                  <c:v>623</c:v>
                </c:pt>
                <c:pt idx="260">
                  <c:v>537</c:v>
                </c:pt>
                <c:pt idx="261">
                  <c:v>564</c:v>
                </c:pt>
                <c:pt idx="262">
                  <c:v>395</c:v>
                </c:pt>
                <c:pt idx="263">
                  <c:v>271</c:v>
                </c:pt>
                <c:pt idx="264">
                  <c:v>497</c:v>
                </c:pt>
                <c:pt idx="265">
                  <c:v>505</c:v>
                </c:pt>
                <c:pt idx="266">
                  <c:v>622</c:v>
                </c:pt>
                <c:pt idx="267">
                  <c:v>594</c:v>
                </c:pt>
                <c:pt idx="268">
                  <c:v>669</c:v>
                </c:pt>
                <c:pt idx="269">
                  <c:v>432</c:v>
                </c:pt>
                <c:pt idx="270">
                  <c:v>273</c:v>
                </c:pt>
                <c:pt idx="271">
                  <c:v>494</c:v>
                </c:pt>
                <c:pt idx="272">
                  <c:v>549</c:v>
                </c:pt>
                <c:pt idx="273">
                  <c:v>703</c:v>
                </c:pt>
                <c:pt idx="274">
                  <c:v>635</c:v>
                </c:pt>
                <c:pt idx="275">
                  <c:v>579</c:v>
                </c:pt>
                <c:pt idx="276">
                  <c:v>457</c:v>
                </c:pt>
                <c:pt idx="277">
                  <c:v>315</c:v>
                </c:pt>
                <c:pt idx="278">
                  <c:v>477</c:v>
                </c:pt>
                <c:pt idx="279">
                  <c:v>616</c:v>
                </c:pt>
                <c:pt idx="280">
                  <c:v>610</c:v>
                </c:pt>
                <c:pt idx="281">
                  <c:v>745</c:v>
                </c:pt>
                <c:pt idx="282">
                  <c:v>718</c:v>
                </c:pt>
                <c:pt idx="283">
                  <c:v>488</c:v>
                </c:pt>
                <c:pt idx="284">
                  <c:v>401</c:v>
                </c:pt>
                <c:pt idx="285">
                  <c:v>649</c:v>
                </c:pt>
                <c:pt idx="286">
                  <c:v>724</c:v>
                </c:pt>
                <c:pt idx="287">
                  <c:v>804</c:v>
                </c:pt>
                <c:pt idx="288">
                  <c:v>769</c:v>
                </c:pt>
                <c:pt idx="289">
                  <c:v>868</c:v>
                </c:pt>
                <c:pt idx="290">
                  <c:v>606</c:v>
                </c:pt>
                <c:pt idx="291">
                  <c:v>482</c:v>
                </c:pt>
                <c:pt idx="292">
                  <c:v>868</c:v>
                </c:pt>
                <c:pt idx="293">
                  <c:v>607</c:v>
                </c:pt>
                <c:pt idx="294">
                  <c:v>1049</c:v>
                </c:pt>
                <c:pt idx="295">
                  <c:v>1137</c:v>
                </c:pt>
                <c:pt idx="296">
                  <c:v>1302</c:v>
                </c:pt>
                <c:pt idx="297">
                  <c:v>938</c:v>
                </c:pt>
                <c:pt idx="298">
                  <c:v>772</c:v>
                </c:pt>
                <c:pt idx="299">
                  <c:v>1278</c:v>
                </c:pt>
                <c:pt idx="300">
                  <c:v>1535</c:v>
                </c:pt>
                <c:pt idx="301">
                  <c:v>1623</c:v>
                </c:pt>
                <c:pt idx="302">
                  <c:v>1704</c:v>
                </c:pt>
                <c:pt idx="303">
                  <c:v>1723</c:v>
                </c:pt>
                <c:pt idx="304">
                  <c:v>1423</c:v>
                </c:pt>
                <c:pt idx="305">
                  <c:v>948</c:v>
                </c:pt>
                <c:pt idx="306">
                  <c:v>1686</c:v>
                </c:pt>
                <c:pt idx="307">
                  <c:v>2179</c:v>
                </c:pt>
                <c:pt idx="308">
                  <c:v>2383</c:v>
                </c:pt>
                <c:pt idx="309">
                  <c:v>2418</c:v>
                </c:pt>
                <c:pt idx="310">
                  <c:v>2508</c:v>
                </c:pt>
                <c:pt idx="311">
                  <c:v>2150</c:v>
                </c:pt>
                <c:pt idx="312">
                  <c:v>1513</c:v>
                </c:pt>
                <c:pt idx="313">
                  <c:v>1217</c:v>
                </c:pt>
                <c:pt idx="314">
                  <c:v>1930</c:v>
                </c:pt>
                <c:pt idx="315">
                  <c:v>2499</c:v>
                </c:pt>
                <c:pt idx="316">
                  <c:v>2510</c:v>
                </c:pt>
                <c:pt idx="317">
                  <c:v>2674</c:v>
                </c:pt>
                <c:pt idx="318">
                  <c:v>2041</c:v>
                </c:pt>
                <c:pt idx="319">
                  <c:v>1429</c:v>
                </c:pt>
                <c:pt idx="320">
                  <c:v>2019</c:v>
                </c:pt>
                <c:pt idx="321">
                  <c:v>2419</c:v>
                </c:pt>
                <c:pt idx="322">
                  <c:v>2507</c:v>
                </c:pt>
                <c:pt idx="323">
                  <c:v>2425</c:v>
                </c:pt>
                <c:pt idx="324">
                  <c:v>2497</c:v>
                </c:pt>
                <c:pt idx="325">
                  <c:v>1999</c:v>
                </c:pt>
                <c:pt idx="326">
                  <c:v>1502</c:v>
                </c:pt>
                <c:pt idx="327">
                  <c:v>2148</c:v>
                </c:pt>
                <c:pt idx="328">
                  <c:v>2802</c:v>
                </c:pt>
                <c:pt idx="329">
                  <c:v>2948</c:v>
                </c:pt>
                <c:pt idx="330">
                  <c:v>2781</c:v>
                </c:pt>
                <c:pt idx="331">
                  <c:v>3012</c:v>
                </c:pt>
                <c:pt idx="332">
                  <c:v>2373</c:v>
                </c:pt>
                <c:pt idx="333">
                  <c:v>1662</c:v>
                </c:pt>
                <c:pt idx="334">
                  <c:v>2402</c:v>
                </c:pt>
                <c:pt idx="335">
                  <c:v>2987</c:v>
                </c:pt>
                <c:pt idx="336">
                  <c:v>3208</c:v>
                </c:pt>
                <c:pt idx="337">
                  <c:v>2833</c:v>
                </c:pt>
                <c:pt idx="338">
                  <c:v>2972</c:v>
                </c:pt>
                <c:pt idx="339">
                  <c:v>2391</c:v>
                </c:pt>
                <c:pt idx="340">
                  <c:v>1776</c:v>
                </c:pt>
                <c:pt idx="341">
                  <c:v>2665</c:v>
                </c:pt>
                <c:pt idx="342">
                  <c:v>3258</c:v>
                </c:pt>
                <c:pt idx="343">
                  <c:v>3714</c:v>
                </c:pt>
                <c:pt idx="344">
                  <c:v>3813</c:v>
                </c:pt>
                <c:pt idx="345">
                  <c:v>3694</c:v>
                </c:pt>
                <c:pt idx="346">
                  <c:v>2939</c:v>
                </c:pt>
                <c:pt idx="347">
                  <c:v>2383</c:v>
                </c:pt>
                <c:pt idx="348">
                  <c:v>3595</c:v>
                </c:pt>
                <c:pt idx="349">
                  <c:v>3845</c:v>
                </c:pt>
                <c:pt idx="350">
                  <c:v>4322</c:v>
                </c:pt>
                <c:pt idx="351">
                  <c:v>3106</c:v>
                </c:pt>
                <c:pt idx="352">
                  <c:v>3045</c:v>
                </c:pt>
                <c:pt idx="353">
                  <c:v>3127</c:v>
                </c:pt>
                <c:pt idx="354">
                  <c:v>3302</c:v>
                </c:pt>
                <c:pt idx="355">
                  <c:v>4885</c:v>
                </c:pt>
                <c:pt idx="356">
                  <c:v>5946</c:v>
                </c:pt>
                <c:pt idx="357">
                  <c:v>7537</c:v>
                </c:pt>
                <c:pt idx="358">
                  <c:v>7844</c:v>
                </c:pt>
                <c:pt idx="359">
                  <c:v>7278</c:v>
                </c:pt>
                <c:pt idx="360">
                  <c:v>6090</c:v>
                </c:pt>
                <c:pt idx="361">
                  <c:v>4851</c:v>
                </c:pt>
                <c:pt idx="362">
                  <c:v>4521</c:v>
                </c:pt>
                <c:pt idx="363">
                  <c:v>5841</c:v>
                </c:pt>
                <c:pt idx="364">
                  <c:v>6598</c:v>
                </c:pt>
                <c:pt idx="365">
                  <c:v>6741</c:v>
                </c:pt>
                <c:pt idx="366">
                  <c:v>6987</c:v>
                </c:pt>
                <c:pt idx="367">
                  <c:v>5751</c:v>
                </c:pt>
                <c:pt idx="368">
                  <c:v>4917</c:v>
                </c:pt>
                <c:pt idx="369">
                  <c:v>5300</c:v>
                </c:pt>
                <c:pt idx="370">
                  <c:v>5532</c:v>
                </c:pt>
                <c:pt idx="371">
                  <c:v>5662</c:v>
                </c:pt>
                <c:pt idx="372">
                  <c:v>4803</c:v>
                </c:pt>
                <c:pt idx="373">
                  <c:v>4696</c:v>
                </c:pt>
                <c:pt idx="374">
                  <c:v>3987</c:v>
                </c:pt>
                <c:pt idx="375">
                  <c:v>2761</c:v>
                </c:pt>
                <c:pt idx="376">
                  <c:v>3849</c:v>
                </c:pt>
                <c:pt idx="377">
                  <c:v>3965</c:v>
                </c:pt>
                <c:pt idx="378">
                  <c:v>4123</c:v>
                </c:pt>
                <c:pt idx="379">
                  <c:v>3536</c:v>
                </c:pt>
                <c:pt idx="380">
                  <c:v>3332</c:v>
                </c:pt>
                <c:pt idx="381">
                  <c:v>2672</c:v>
                </c:pt>
                <c:pt idx="382">
                  <c:v>1783</c:v>
                </c:pt>
                <c:pt idx="383">
                  <c:v>2329</c:v>
                </c:pt>
                <c:pt idx="384">
                  <c:v>2639</c:v>
                </c:pt>
                <c:pt idx="385">
                  <c:v>2573</c:v>
                </c:pt>
                <c:pt idx="386">
                  <c:v>2371</c:v>
                </c:pt>
                <c:pt idx="387">
                  <c:v>2274</c:v>
                </c:pt>
                <c:pt idx="388">
                  <c:v>1628</c:v>
                </c:pt>
                <c:pt idx="389">
                  <c:v>1215</c:v>
                </c:pt>
                <c:pt idx="390">
                  <c:v>1569</c:v>
                </c:pt>
                <c:pt idx="391">
                  <c:v>1885</c:v>
                </c:pt>
                <c:pt idx="392">
                  <c:v>1691</c:v>
                </c:pt>
                <c:pt idx="393">
                  <c:v>1297</c:v>
                </c:pt>
                <c:pt idx="394">
                  <c:v>1356</c:v>
                </c:pt>
                <c:pt idx="395">
                  <c:v>1362</c:v>
                </c:pt>
                <c:pt idx="396">
                  <c:v>962</c:v>
                </c:pt>
                <c:pt idx="397">
                  <c:v>1304</c:v>
                </c:pt>
                <c:pt idx="398">
                  <c:v>1444</c:v>
                </c:pt>
                <c:pt idx="399">
                  <c:v>1541</c:v>
                </c:pt>
                <c:pt idx="400">
                  <c:v>1281</c:v>
                </c:pt>
                <c:pt idx="401">
                  <c:v>1229</c:v>
                </c:pt>
                <c:pt idx="402">
                  <c:v>1032</c:v>
                </c:pt>
                <c:pt idx="403">
                  <c:v>739</c:v>
                </c:pt>
                <c:pt idx="404">
                  <c:v>1083</c:v>
                </c:pt>
                <c:pt idx="405">
                  <c:v>926</c:v>
                </c:pt>
                <c:pt idx="406">
                  <c:v>1075</c:v>
                </c:pt>
                <c:pt idx="407">
                  <c:v>1059</c:v>
                </c:pt>
                <c:pt idx="408">
                  <c:v>1208</c:v>
                </c:pt>
                <c:pt idx="409">
                  <c:v>994</c:v>
                </c:pt>
                <c:pt idx="410">
                  <c:v>685</c:v>
                </c:pt>
                <c:pt idx="411">
                  <c:v>887</c:v>
                </c:pt>
                <c:pt idx="412">
                  <c:v>1241</c:v>
                </c:pt>
                <c:pt idx="413">
                  <c:v>1168</c:v>
                </c:pt>
                <c:pt idx="414">
                  <c:v>1146</c:v>
                </c:pt>
                <c:pt idx="415">
                  <c:v>1048</c:v>
                </c:pt>
                <c:pt idx="416">
                  <c:v>1062</c:v>
                </c:pt>
                <c:pt idx="417">
                  <c:v>599</c:v>
                </c:pt>
                <c:pt idx="418">
                  <c:v>1126</c:v>
                </c:pt>
                <c:pt idx="419">
                  <c:v>1312</c:v>
                </c:pt>
                <c:pt idx="420">
                  <c:v>1316</c:v>
                </c:pt>
                <c:pt idx="421">
                  <c:v>1268</c:v>
                </c:pt>
                <c:pt idx="422">
                  <c:v>1316</c:v>
                </c:pt>
                <c:pt idx="423">
                  <c:v>984</c:v>
                </c:pt>
                <c:pt idx="424">
                  <c:v>688</c:v>
                </c:pt>
                <c:pt idx="425">
                  <c:v>1130</c:v>
                </c:pt>
                <c:pt idx="426">
                  <c:v>1522</c:v>
                </c:pt>
                <c:pt idx="427">
                  <c:v>1492</c:v>
                </c:pt>
                <c:pt idx="428">
                  <c:v>1453</c:v>
                </c:pt>
                <c:pt idx="429">
                  <c:v>1516</c:v>
                </c:pt>
                <c:pt idx="430">
                  <c:v>1110</c:v>
                </c:pt>
                <c:pt idx="431">
                  <c:v>812</c:v>
                </c:pt>
                <c:pt idx="432">
                  <c:v>1487</c:v>
                </c:pt>
                <c:pt idx="433">
                  <c:v>1924</c:v>
                </c:pt>
                <c:pt idx="434">
                  <c:v>1910</c:v>
                </c:pt>
                <c:pt idx="435">
                  <c:v>2013</c:v>
                </c:pt>
                <c:pt idx="436">
                  <c:v>2025</c:v>
                </c:pt>
                <c:pt idx="437">
                  <c:v>1753</c:v>
                </c:pt>
                <c:pt idx="438">
                  <c:v>1300</c:v>
                </c:pt>
                <c:pt idx="439">
                  <c:v>2077</c:v>
                </c:pt>
                <c:pt idx="440">
                  <c:v>2831</c:v>
                </c:pt>
                <c:pt idx="441">
                  <c:v>2595</c:v>
                </c:pt>
                <c:pt idx="442">
                  <c:v>2741</c:v>
                </c:pt>
                <c:pt idx="443">
                  <c:v>2753</c:v>
                </c:pt>
                <c:pt idx="444">
                  <c:v>2451</c:v>
                </c:pt>
                <c:pt idx="445">
                  <c:v>1554</c:v>
                </c:pt>
                <c:pt idx="446">
                  <c:v>2635</c:v>
                </c:pt>
                <c:pt idx="447">
                  <c:v>3456</c:v>
                </c:pt>
                <c:pt idx="448">
                  <c:v>3405</c:v>
                </c:pt>
                <c:pt idx="449">
                  <c:v>3467</c:v>
                </c:pt>
                <c:pt idx="450">
                  <c:v>3630</c:v>
                </c:pt>
                <c:pt idx="451">
                  <c:v>2758</c:v>
                </c:pt>
                <c:pt idx="452">
                  <c:v>2094</c:v>
                </c:pt>
                <c:pt idx="453">
                  <c:v>3444</c:v>
                </c:pt>
                <c:pt idx="454">
                  <c:v>4302</c:v>
                </c:pt>
                <c:pt idx="455">
                  <c:v>4570</c:v>
                </c:pt>
                <c:pt idx="456">
                  <c:v>4519</c:v>
                </c:pt>
                <c:pt idx="457">
                  <c:v>4722</c:v>
                </c:pt>
                <c:pt idx="458">
                  <c:v>4032</c:v>
                </c:pt>
                <c:pt idx="459">
                  <c:v>2893</c:v>
                </c:pt>
                <c:pt idx="460">
                  <c:v>4328</c:v>
                </c:pt>
                <c:pt idx="461">
                  <c:v>5280</c:v>
                </c:pt>
                <c:pt idx="462">
                  <c:v>5452</c:v>
                </c:pt>
                <c:pt idx="463">
                  <c:v>5094</c:v>
                </c:pt>
                <c:pt idx="464">
                  <c:v>5433</c:v>
                </c:pt>
                <c:pt idx="465">
                  <c:v>4434</c:v>
                </c:pt>
                <c:pt idx="466">
                  <c:v>3303</c:v>
                </c:pt>
                <c:pt idx="467">
                  <c:v>4958</c:v>
                </c:pt>
                <c:pt idx="468">
                  <c:v>5788</c:v>
                </c:pt>
                <c:pt idx="469">
                  <c:v>5727</c:v>
                </c:pt>
                <c:pt idx="470">
                  <c:v>4658</c:v>
                </c:pt>
                <c:pt idx="471">
                  <c:v>5813</c:v>
                </c:pt>
                <c:pt idx="472">
                  <c:v>5589</c:v>
                </c:pt>
                <c:pt idx="473">
                  <c:v>4458</c:v>
                </c:pt>
                <c:pt idx="474">
                  <c:v>4072</c:v>
                </c:pt>
                <c:pt idx="475">
                  <c:v>3884</c:v>
                </c:pt>
                <c:pt idx="476">
                  <c:v>4315</c:v>
                </c:pt>
                <c:pt idx="477">
                  <c:v>6032</c:v>
                </c:pt>
                <c:pt idx="478">
                  <c:v>6985</c:v>
                </c:pt>
                <c:pt idx="479">
                  <c:v>6243</c:v>
                </c:pt>
                <c:pt idx="480">
                  <c:v>4925</c:v>
                </c:pt>
                <c:pt idx="481">
                  <c:v>6238</c:v>
                </c:pt>
                <c:pt idx="482">
                  <c:v>7057</c:v>
                </c:pt>
                <c:pt idx="483">
                  <c:v>6867</c:v>
                </c:pt>
                <c:pt idx="484">
                  <c:v>6269</c:v>
                </c:pt>
                <c:pt idx="485">
                  <c:v>6420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62-4EC9-9667-8EF3AEA1F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110872"/>
        <c:axId val="556111200"/>
      </c:barChart>
      <c:dateAx>
        <c:axId val="5561108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56111200"/>
        <c:crosses val="autoZero"/>
        <c:auto val="1"/>
        <c:lblOffset val="100"/>
        <c:baseTimeUnit val="days"/>
        <c:majorUnit val="3"/>
        <c:majorTimeUnit val="months"/>
      </c:dateAx>
      <c:valAx>
        <c:axId val="55611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5611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1396" tIns="45699" rIns="91396" bIns="456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0869"/>
            <a:ext cx="2919565" cy="493867"/>
          </a:xfrm>
          <a:prstGeom prst="rect">
            <a:avLst/>
          </a:prstGeom>
        </p:spPr>
        <p:txBody>
          <a:bodyPr vert="horz" lIns="91396" tIns="45699" rIns="91396" bIns="456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627" y="9370869"/>
            <a:ext cx="2919565" cy="493867"/>
          </a:xfrm>
          <a:prstGeom prst="rect">
            <a:avLst/>
          </a:prstGeom>
        </p:spPr>
        <p:txBody>
          <a:bodyPr vert="horz" lIns="91396" tIns="45699" rIns="91396" bIns="456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8BE4C05F-412B-42C9-AD4C-A8CEA6DB73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533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1396" tIns="45699" rIns="91396" bIns="456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627" y="0"/>
            <a:ext cx="2919565" cy="493868"/>
          </a:xfrm>
          <a:prstGeom prst="rect">
            <a:avLst/>
          </a:prstGeom>
        </p:spPr>
        <p:txBody>
          <a:bodyPr vert="horz" lIns="91396" tIns="45699" rIns="91396" bIns="456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623C4338-BB2C-4B4C-B4D2-4857830DB52C}" type="datetimeFigureOut">
              <a:rPr lang="ja-JP" altLang="en-US"/>
              <a:pPr>
                <a:defRPr/>
              </a:pPr>
              <a:t>2021/6/27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6" tIns="45699" rIns="91396" bIns="45699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264" y="4686224"/>
            <a:ext cx="5389239" cy="4440077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0869"/>
            <a:ext cx="2919565" cy="493867"/>
          </a:xfrm>
          <a:prstGeom prst="rect">
            <a:avLst/>
          </a:prstGeom>
        </p:spPr>
        <p:txBody>
          <a:bodyPr vert="horz" lIns="91396" tIns="45699" rIns="91396" bIns="456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627" y="9370869"/>
            <a:ext cx="2919565" cy="493867"/>
          </a:xfrm>
          <a:prstGeom prst="rect">
            <a:avLst/>
          </a:prstGeom>
        </p:spPr>
        <p:txBody>
          <a:bodyPr vert="horz" lIns="91396" tIns="45699" rIns="91396" bIns="456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8F5D6BB0-6EB6-40EF-B10C-31ADA07731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9752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F42DA1-48FF-42E0-A8CA-C68E528126BD}" type="slidenum">
              <a:rPr lang="en-US" altLang="ja-JP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0</a:t>
            </a:fld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41363"/>
            <a:ext cx="4924425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207" y="4684645"/>
            <a:ext cx="4939350" cy="44416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483015-5AFC-4296-8541-D0B050539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1EC4911-F93D-4823-9890-7044B615A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CE344F-DDE9-4056-AD6B-4D9AC4EA3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53E003-9E94-424E-BC33-A0CFF359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9350" y="6356351"/>
            <a:ext cx="3086100" cy="365125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F16C7F-DB11-498A-9F26-FFEC51BF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7824" y="6356351"/>
            <a:ext cx="2057400" cy="365125"/>
          </a:xfrm>
        </p:spPr>
        <p:txBody>
          <a:bodyPr/>
          <a:lstStyle/>
          <a:p>
            <a:pPr>
              <a:defRPr/>
            </a:pPr>
            <a:fld id="{3CAA600F-2DC7-47B0-BE8A-D05606023CD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8719531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CB40FA-1119-44D6-9870-9B485467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8BA9DA-7E08-4230-9FCE-D0BEC941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C86731-43D5-4DCB-A44E-9E18E553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706A4B-7408-4578-8C50-52D3802A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CB74F9-AA6A-4C90-ADB6-041F1DAF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28243-CC36-41A6-A3FD-D13075DDE3D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3848776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37BC753-121E-4ADE-B73C-F25F89B52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C44436-79BB-4177-973B-0E5233A70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DD69EB-A620-46F5-9DA7-188E01DF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98B294-52D4-48DF-ACBC-E28F0113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191995-D6FB-45B1-8433-5F766E97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1697F-66DC-419F-BEFB-79C42435574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703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0D20A3-ECFD-4190-A568-0BC6697C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86881E-3B9C-4E7F-BD47-955B2A0FC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9485"/>
            <a:ext cx="78867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A01CA1-72F2-4207-A2F1-B05FC398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2F6B5F-CC0D-434F-B05A-482635A5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5856" y="6492874"/>
            <a:ext cx="3086100" cy="365125"/>
          </a:xfrm>
        </p:spPr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44E213-E1FF-4160-97B5-D49A8CB4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25344"/>
            <a:ext cx="2057400" cy="365125"/>
          </a:xfrm>
        </p:spPr>
        <p:txBody>
          <a:bodyPr/>
          <a:lstStyle/>
          <a:p>
            <a:pPr>
              <a:defRPr/>
            </a:pPr>
            <a:fld id="{665280D7-91ED-4A85-BC88-51C4CC9BA33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262873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8139B8-B0CC-44BA-A422-D01018D9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ACB5AF-4D75-4CE4-BF64-9F7E3A850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DE23FC-F700-4AAC-A26B-AF19BB55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62E03A-4164-49EE-A3E9-698D47B9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73E656-0C5D-44E2-BF1D-198C0CFC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9A75F-8A50-4E37-9C43-DE9A42F4083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9128545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D20034-88C7-49ED-9CC1-FFEA41F5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45EE9B-3516-44CF-B79A-4B118BE39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80AE56-BEEC-4550-A5C6-081B33BF4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D360DF-5F70-448D-8FBD-8BAA4F04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80CC40-C8E5-42B6-AE8A-0E6CA562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D8F974-EBA4-4247-8CC0-165DFE661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1697F-66DC-419F-BEFB-79C42435574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25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8D727-EE88-4D57-8A8B-23C970CF0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A086CE-5D03-4340-87A2-16B1B5D61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61C70FE-4CCB-474F-90D9-ED9786CC6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1C00428-8B8D-48EF-8D59-9EA68A082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AC96DCA-2C09-4A55-BD50-66A8E2007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B16C231-6C6A-459F-8223-8FB84E4B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FA50F59-062E-4C5F-A3E4-2FCB99E0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6A87540-7FBE-46F9-A743-D9E977C6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E7465-71C7-474C-BAB2-898439907AF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9798138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9B36B7-67F8-44BA-9AD2-B311210C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34C0512-BE6E-4C5C-B7E5-35DD7D33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1E604A1-DBBF-4A24-A8AC-C7E6EF67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7821E1-C063-4B27-BAE1-E52C4360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458CC-7A9D-4214-9166-680B75240B6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2493592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8ECB483-D1FF-4258-A990-E88C31E5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79C586-FEEF-48B2-9A66-490D0C411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2DA108-893F-4C4F-A89E-4CA5A422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C1CE5-D5CC-40B4-A94C-8A74CAC9E56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247867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1A509D-9FD2-49D0-952C-AC3694FE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39035C-C514-4B0C-890E-AB63784F8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E25691-E726-4996-B702-F9C6CE60C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2CACA7-8CE1-4F6E-A27B-22271B18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9A0C39-577A-4391-9F4B-A732362A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50C8DF-BFB4-41B5-814A-7DD82328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CC118-FDAB-4DBD-A35A-FE3BD6D37B9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8491954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F3CEC0-AA3B-4CAA-8996-2E94126F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30F296F-0C99-4B89-B421-1CAF431C2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5E51529-B5E5-404A-B924-72B2919C5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4060E1-8C23-4B7C-B278-3C355C0BB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F439E5-5CF5-4BB1-9FB3-538F3E58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406C2A-8B50-457E-A97A-6C4DB918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1697F-66DC-419F-BEFB-79C42435574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709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4E444B5-E026-49B2-93D5-92311DA7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56331B-CE2D-4EEA-9B60-0F5118855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3D4652-3286-4832-82AD-286A39149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D0EBF1-F601-4035-9F3E-2FCAD284C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5599" y="64538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D4BA7D-0623-449F-944F-39B882D76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344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B1697F-66DC-419F-BEFB-79C42435574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140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52" r:id="rId1"/>
    <p:sldLayoutId id="2147488353" r:id="rId2"/>
    <p:sldLayoutId id="2147488354" r:id="rId3"/>
    <p:sldLayoutId id="2147488355" r:id="rId4"/>
    <p:sldLayoutId id="2147488356" r:id="rId5"/>
    <p:sldLayoutId id="2147488357" r:id="rId6"/>
    <p:sldLayoutId id="2147488358" r:id="rId7"/>
    <p:sldLayoutId id="2147488359" r:id="rId8"/>
    <p:sldLayoutId id="2147488360" r:id="rId9"/>
    <p:sldLayoutId id="2147488361" r:id="rId10"/>
    <p:sldLayoutId id="2147488362" r:id="rId11"/>
  </p:sldLayoutIdLst>
  <p:transition>
    <p:pull dir="ru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711740"/>
            <a:ext cx="8496944" cy="963534"/>
          </a:xfrm>
        </p:spPr>
        <p:txBody>
          <a:bodyPr>
            <a:noAutofit/>
          </a:bodyPr>
          <a:lstStyle/>
          <a:p>
            <a:r>
              <a:rPr lang="en-US" altLang="ja-JP" sz="3200" b="1" kern="100" dirty="0">
                <a:effectLst/>
                <a:latin typeface="+mn-lt"/>
                <a:ea typeface="游明朝" panose="02020400000000000000" pitchFamily="18" charset="-128"/>
                <a:cs typeface="Times New Roman" panose="02020603050405020304" pitchFamily="18" charset="0"/>
              </a:rPr>
              <a:t>Operation and maintenance of Japanese RN stations under the </a:t>
            </a:r>
            <a:r>
              <a:rPr lang="en-US" altLang="ja-JP" sz="3200" b="1" kern="100" dirty="0">
                <a:solidFill>
                  <a:srgbClr val="000000"/>
                </a:solidFill>
                <a:effectLst/>
                <a:latin typeface="+mn-lt"/>
                <a:ea typeface="游明朝" panose="02020400000000000000" pitchFamily="18" charset="-128"/>
                <a:cs typeface="Segoe UI" panose="020B0502040204020203" pitchFamily="34" charset="0"/>
              </a:rPr>
              <a:t>COVID-19 related</a:t>
            </a:r>
            <a:endParaRPr lang="ja-JP" altLang="ja-JP" sz="3200" b="1" kern="100" dirty="0">
              <a:effectLst/>
              <a:latin typeface="+mn-lt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CE38CE-3C3E-47A6-8B59-7297356BEE54}"/>
              </a:ext>
            </a:extLst>
          </p:cNvPr>
          <p:cNvSpPr txBox="1"/>
          <p:nvPr/>
        </p:nvSpPr>
        <p:spPr>
          <a:xfrm>
            <a:off x="2411760" y="2919087"/>
            <a:ext cx="5184576" cy="96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0000"/>
                </a:solidFill>
              </a:rPr>
              <a:t>Yutaka Tomita, Akiko Furuno, Yoichi Yamamoto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50B20FF-F9B9-416C-8F90-4F5DA39C8AE0}"/>
              </a:ext>
            </a:extLst>
          </p:cNvPr>
          <p:cNvGrpSpPr/>
          <p:nvPr/>
        </p:nvGrpSpPr>
        <p:grpSpPr>
          <a:xfrm>
            <a:off x="2051400" y="4581128"/>
            <a:ext cx="6107261" cy="2000548"/>
            <a:chOff x="1417067" y="4080399"/>
            <a:chExt cx="6107261" cy="2000548"/>
          </a:xfrm>
        </p:grpSpPr>
        <p:sp>
          <p:nvSpPr>
            <p:cNvPr id="8" name="テキスト ボックス 22">
              <a:extLst>
                <a:ext uri="{FF2B5EF4-FFF2-40B4-BE49-F238E27FC236}">
                  <a16:creationId xmlns:a16="http://schemas.microsoft.com/office/drawing/2014/main" id="{A17B4F06-793F-4DB6-B863-9ABC7CC9E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651" y="4080399"/>
              <a:ext cx="6084677" cy="200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i="1" dirty="0">
                  <a:solidFill>
                    <a:srgbClr val="000000"/>
                  </a:solidFill>
                  <a:cs typeface="Times New Roman" pitchFamily="18" charset="0"/>
                </a:rPr>
                <a:t>CTBT and Nuclear Materials Transport Support Section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ja-JP" sz="800" b="1" i="1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i="1" dirty="0">
                  <a:solidFill>
                    <a:srgbClr val="000000"/>
                  </a:solidFill>
                  <a:cs typeface="Times New Roman" pitchFamily="18" charset="0"/>
                </a:rPr>
                <a:t>Integrated Support Center for Nuclear Nonproliferation and Nuclear Security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ja-JP" sz="800" b="1" i="1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2000" b="1" i="1" dirty="0">
                  <a:solidFill>
                    <a:srgbClr val="000000"/>
                  </a:solidFill>
                  <a:cs typeface="Times New Roman" pitchFamily="18" charset="0"/>
                </a:rPr>
                <a:t>Japan Atomic Energy Agency </a:t>
              </a:r>
              <a:endParaRPr lang="en-US" altLang="ja-JP" sz="20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ja-JP" sz="2000" b="1" i="1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ja-JP" sz="800" b="1" i="1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319E5A9-BA37-4958-B767-40C6D0B40F1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17067" y="5589240"/>
              <a:ext cx="6107261" cy="7760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8BD39D01-EAFC-45BF-A053-7465CCB8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9430"/>
            <a:ext cx="796176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803CD7A1-F108-4E4C-AECA-4DDD566F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71" y="40982"/>
            <a:ext cx="8568952" cy="863537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en-US" altLang="ja-JP" sz="2800" b="1" dirty="0">
                <a:solidFill>
                  <a:srgbClr val="FFFF00"/>
                </a:solidFill>
                <a:latin typeface="+mn-lt"/>
              </a:rPr>
              <a:t>Radionuclide Facilities in Japan</a:t>
            </a:r>
            <a:endParaRPr kumimoji="1" lang="ja-JP" altLang="en-US" sz="2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2BFAA6B-C1DF-4E2E-A0C4-C5C9A3A1C19E}"/>
              </a:ext>
            </a:extLst>
          </p:cNvPr>
          <p:cNvSpPr/>
          <p:nvPr/>
        </p:nvSpPr>
        <p:spPr>
          <a:xfrm>
            <a:off x="6090100" y="1479278"/>
            <a:ext cx="2800183" cy="416607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3D1543-7E4B-4EF5-BB2E-4AA76661A48C}"/>
              </a:ext>
            </a:extLst>
          </p:cNvPr>
          <p:cNvSpPr txBox="1"/>
          <p:nvPr/>
        </p:nvSpPr>
        <p:spPr>
          <a:xfrm>
            <a:off x="6018650" y="1612379"/>
            <a:ext cx="2456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メイリオ" panose="020B0604030504040204" pitchFamily="50" charset="-128"/>
                <a:cs typeface="メイリオ" panose="020B0604030504040204" pitchFamily="50" charset="-128"/>
              </a:rPr>
              <a:t>【Radionuclide Stations】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メイリオ" panose="020B0604030504040204" pitchFamily="50" charset="-128"/>
                <a:cs typeface="メイリオ" panose="020B0604030504040204" pitchFamily="50" charset="-128"/>
              </a:rPr>
              <a:t>  ・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メイリオ" panose="020B0604030504040204" pitchFamily="50" charset="-128"/>
                <a:cs typeface="メイリオ" panose="020B0604030504040204" pitchFamily="50" charset="-128"/>
              </a:rPr>
              <a:t>Okinawa (RN37)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メイリオ" panose="020B0604030504040204" pitchFamily="50" charset="-128"/>
                <a:cs typeface="メイリオ" panose="020B0604030504040204" pitchFamily="50" charset="-128"/>
              </a:rPr>
              <a:t>  ・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メイリオ" panose="020B0604030504040204" pitchFamily="50" charset="-128"/>
                <a:cs typeface="メイリオ" panose="020B0604030504040204" pitchFamily="50" charset="-128"/>
              </a:rPr>
              <a:t>Takasaki (RN38)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580731-7ADA-4A91-AC87-AAC3B82295C2}"/>
              </a:ext>
            </a:extLst>
          </p:cNvPr>
          <p:cNvSpPr txBox="1"/>
          <p:nvPr/>
        </p:nvSpPr>
        <p:spPr>
          <a:xfrm>
            <a:off x="5947241" y="3706391"/>
            <a:ext cx="311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【Radionuclide Laboratory】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・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Tokai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(RL11)</a:t>
            </a:r>
          </a:p>
        </p:txBody>
      </p:sp>
      <p:pic>
        <p:nvPicPr>
          <p:cNvPr id="39" name="Picture 5">
            <a:extLst>
              <a:ext uri="{FF2B5EF4-FFF2-40B4-BE49-F238E27FC236}">
                <a16:creationId xmlns:a16="http://schemas.microsoft.com/office/drawing/2014/main" id="{9895AB7A-7AAE-4F31-8BE3-62F3ED45D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9969"/>
            <a:ext cx="796176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8374E01-AD75-4B44-9BE2-08A3246DC958}"/>
              </a:ext>
            </a:extLst>
          </p:cNvPr>
          <p:cNvSpPr txBox="1"/>
          <p:nvPr/>
        </p:nvSpPr>
        <p:spPr>
          <a:xfrm>
            <a:off x="5976403" y="4274601"/>
            <a:ext cx="28858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【National Data Center-2】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・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Tokai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2FE5CA0-251B-4F88-998F-D22E090A0DE1}"/>
              </a:ext>
            </a:extLst>
          </p:cNvPr>
          <p:cNvSpPr txBox="1"/>
          <p:nvPr/>
        </p:nvSpPr>
        <p:spPr>
          <a:xfrm>
            <a:off x="6253688" y="4847997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Station operator &amp; station </a:t>
            </a:r>
          </a:p>
          <a:p>
            <a:r>
              <a:rPr kumimoji="1" lang="en-US" altLang="ja-JP" sz="1400" b="1" dirty="0"/>
              <a:t>manager stay in Tokai</a:t>
            </a:r>
            <a:endParaRPr kumimoji="1" lang="ja-JP" altLang="en-US" sz="1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8173D22-F925-4192-965F-917B896F2527}"/>
              </a:ext>
            </a:extLst>
          </p:cNvPr>
          <p:cNvSpPr txBox="1"/>
          <p:nvPr/>
        </p:nvSpPr>
        <p:spPr>
          <a:xfrm>
            <a:off x="6074686" y="2395511"/>
            <a:ext cx="2877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kern="0" dirty="0">
                <a:solidFill>
                  <a:srgbClr val="0070C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Local operators perform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kern="0" dirty="0">
                <a:solidFill>
                  <a:srgbClr val="0070C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daily checks and maintenance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kern="0" dirty="0">
                <a:solidFill>
                  <a:srgbClr val="0070C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works on site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FA56731A-ED97-4B3B-9B3B-FAA0D1B9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280D7-91ED-4A85-BC88-51C4CC9BA331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E696739-6F30-4B69-AE0D-AC94CD23E27A}"/>
              </a:ext>
            </a:extLst>
          </p:cNvPr>
          <p:cNvGrpSpPr/>
          <p:nvPr/>
        </p:nvGrpSpPr>
        <p:grpSpPr>
          <a:xfrm>
            <a:off x="217371" y="1479278"/>
            <a:ext cx="5694145" cy="4875756"/>
            <a:chOff x="217371" y="1479278"/>
            <a:chExt cx="5694145" cy="4875756"/>
          </a:xfrm>
        </p:grpSpPr>
        <p:pic>
          <p:nvPicPr>
            <p:cNvPr id="6" name="Picture 2" descr="C:\Users\kijima\Desktop\日本.jpg">
              <a:extLst>
                <a:ext uri="{FF2B5EF4-FFF2-40B4-BE49-F238E27FC236}">
                  <a16:creationId xmlns:a16="http://schemas.microsoft.com/office/drawing/2014/main" id="{CDD21239-3981-43DD-A296-D21469278F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71" y="1479278"/>
              <a:ext cx="5694145" cy="487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722EB8D-3E36-40E0-AF6B-0314F220C258}"/>
                </a:ext>
              </a:extLst>
            </p:cNvPr>
            <p:cNvSpPr txBox="1"/>
            <p:nvPr/>
          </p:nvSpPr>
          <p:spPr>
            <a:xfrm>
              <a:off x="3928377" y="2885232"/>
              <a:ext cx="1951991" cy="523220"/>
            </a:xfrm>
            <a:prstGeom prst="rect">
              <a:avLst/>
            </a:prstGeom>
            <a:solidFill>
              <a:sysClr val="window" lastClr="FFFFFF"/>
            </a:solidFill>
            <a:ln w="317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  <a:cs typeface="メイリオ" panose="020B0604030504040204" pitchFamily="50" charset="-128"/>
                </a:rPr>
                <a:t>Tokai Radionuclide Laboratory</a:t>
              </a: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  <a:cs typeface="メイリオ" panose="020B0604030504040204" pitchFamily="50" charset="-128"/>
                </a:rPr>
                <a:t>（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  <a:cs typeface="メイリオ" panose="020B0604030504040204" pitchFamily="50" charset="-128"/>
                </a:rPr>
                <a:t>RL11</a:t>
              </a: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endPara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032D881-9968-43BB-8CCA-D30AFB3A5885}"/>
                </a:ext>
              </a:extLst>
            </p:cNvPr>
            <p:cNvSpPr txBox="1"/>
            <p:nvPr/>
          </p:nvSpPr>
          <p:spPr>
            <a:xfrm>
              <a:off x="1242173" y="2727172"/>
              <a:ext cx="1951991" cy="954107"/>
            </a:xfrm>
            <a:prstGeom prst="rect">
              <a:avLst/>
            </a:prstGeom>
            <a:solidFill>
              <a:sysClr val="window" lastClr="FFFFFF"/>
            </a:solidFill>
            <a:ln w="317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  <a:cs typeface="メイリオ" panose="020B0604030504040204" pitchFamily="50" charset="-128"/>
                </a:rPr>
                <a:t>Takasaki Station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  <a:cs typeface="メイリオ" panose="020B0604030504040204" pitchFamily="50" charset="-128"/>
                </a:rPr>
                <a:t>（</a:t>
              </a: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  <a:cs typeface="メイリオ" panose="020B0604030504040204" pitchFamily="50" charset="-128"/>
                </a:rPr>
                <a:t>RN38</a:t>
              </a: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endParaRPr kumimoji="0" lang="en-US" altLang="ja-JP" sz="1400" b="1" kern="0" dirty="0">
                <a:solidFill>
                  <a:prstClr val="black"/>
                </a:solidFill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kern="0" dirty="0">
                  <a:solidFill>
                    <a:prstClr val="black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・</a:t>
              </a:r>
              <a:r>
                <a:rPr kumimoji="0" lang="en-US" sz="1400" b="1" kern="0" dirty="0">
                  <a:solidFill>
                    <a:prstClr val="black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Particle(JPP38)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kern="0" dirty="0">
                  <a:solidFill>
                    <a:prstClr val="black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・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  <a:cs typeface="メイリオ" panose="020B0604030504040204" pitchFamily="50" charset="-128"/>
                </a:rPr>
                <a:t>N</a:t>
              </a:r>
              <a:r>
                <a:rPr kumimoji="0" lang="en-US" sz="1400" b="1" kern="0" dirty="0" err="1">
                  <a:solidFill>
                    <a:prstClr val="black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oble</a:t>
              </a:r>
              <a:r>
                <a:rPr kumimoji="0" lang="en-US" sz="1400" b="1" kern="0" dirty="0">
                  <a:solidFill>
                    <a:prstClr val="black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 gas(JPX38)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DD073E8-81E1-4809-BC47-0248F6EDBD37}"/>
                </a:ext>
              </a:extLst>
            </p:cNvPr>
            <p:cNvSpPr txBox="1"/>
            <p:nvPr/>
          </p:nvSpPr>
          <p:spPr>
            <a:xfrm>
              <a:off x="378269" y="4759023"/>
              <a:ext cx="1768433" cy="738664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  <a:cs typeface="メイリオ" panose="020B0604030504040204" pitchFamily="50" charset="-128"/>
                </a:rPr>
                <a:t>Okinawa Station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  <a:cs typeface="メイリオ" panose="020B0604030504040204" pitchFamily="50" charset="-128"/>
                </a:rPr>
                <a:t>（</a:t>
              </a: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  <a:cs typeface="メイリオ" panose="020B0604030504040204" pitchFamily="50" charset="-128"/>
                </a:rPr>
                <a:t>RN37</a:t>
              </a: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endPara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kern="0" dirty="0">
                  <a:solidFill>
                    <a:prstClr val="black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・</a:t>
              </a:r>
              <a:r>
                <a:rPr kumimoji="0" lang="en-US" altLang="ja-JP" sz="1400" b="1" kern="0" dirty="0">
                  <a:solidFill>
                    <a:prstClr val="black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 Particle(JPP37)</a:t>
              </a:r>
            </a:p>
          </p:txBody>
        </p:sp>
        <p:sp>
          <p:nvSpPr>
            <p:cNvPr id="19" name="円/楕円 6">
              <a:extLst>
                <a:ext uri="{FF2B5EF4-FFF2-40B4-BE49-F238E27FC236}">
                  <a16:creationId xmlns:a16="http://schemas.microsoft.com/office/drawing/2014/main" id="{370D591F-06D4-4922-AC11-1142F705D152}"/>
                </a:ext>
              </a:extLst>
            </p:cNvPr>
            <p:cNvSpPr/>
            <p:nvPr/>
          </p:nvSpPr>
          <p:spPr>
            <a:xfrm flipH="1">
              <a:off x="3509519" y="3982405"/>
              <a:ext cx="45719" cy="45719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8A36B6D4-AFD2-4D7A-ACDD-8054D54561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79685" y="3598782"/>
              <a:ext cx="724276" cy="43428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21" name="円/楕円 15">
              <a:extLst>
                <a:ext uri="{FF2B5EF4-FFF2-40B4-BE49-F238E27FC236}">
                  <a16:creationId xmlns:a16="http://schemas.microsoft.com/office/drawing/2014/main" id="{093E243F-EEC9-4CCF-B235-C065D3386366}"/>
                </a:ext>
              </a:extLst>
            </p:cNvPr>
            <p:cNvSpPr/>
            <p:nvPr/>
          </p:nvSpPr>
          <p:spPr>
            <a:xfrm>
              <a:off x="3379899" y="4013823"/>
              <a:ext cx="45720" cy="4572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円/楕円 16">
              <a:extLst>
                <a:ext uri="{FF2B5EF4-FFF2-40B4-BE49-F238E27FC236}">
                  <a16:creationId xmlns:a16="http://schemas.microsoft.com/office/drawing/2014/main" id="{A752D603-EEAA-4E66-AFD7-2ECE56D7611B}"/>
                </a:ext>
              </a:extLst>
            </p:cNvPr>
            <p:cNvSpPr/>
            <p:nvPr/>
          </p:nvSpPr>
          <p:spPr>
            <a:xfrm>
              <a:off x="1286536" y="5833939"/>
              <a:ext cx="72008" cy="61614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8F2CA15-0BEF-4C49-8142-42129349F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3375" y="5552828"/>
              <a:ext cx="32242" cy="28111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7421648D-35CF-4F2D-88BA-4478C3286B15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3554527" y="3146842"/>
              <a:ext cx="373850" cy="83556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pic>
          <p:nvPicPr>
            <p:cNvPr id="53" name="図 52" descr="屋内, 部屋, 大きい, 鏡 が含まれている画像&#10;&#10;自動的に生成された説明">
              <a:extLst>
                <a:ext uri="{FF2B5EF4-FFF2-40B4-BE49-F238E27FC236}">
                  <a16:creationId xmlns:a16="http://schemas.microsoft.com/office/drawing/2014/main" id="{5E5DC8E9-8029-4C12-8AAE-0DEBD4BE7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111" y="4165582"/>
              <a:ext cx="1273071" cy="1112883"/>
            </a:xfrm>
            <a:prstGeom prst="rect">
              <a:avLst/>
            </a:prstGeom>
          </p:spPr>
        </p:pic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9D7D645E-39EA-46C3-BC4C-42BDFE99BA28}"/>
                </a:ext>
              </a:extLst>
            </p:cNvPr>
            <p:cNvSpPr/>
            <p:nvPr/>
          </p:nvSpPr>
          <p:spPr>
            <a:xfrm flipV="1">
              <a:off x="4241111" y="4171737"/>
              <a:ext cx="1258032" cy="1112883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4C3E0A73-3F9C-4D46-A9F4-B71B1CA2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269" y="1580087"/>
              <a:ext cx="1795635" cy="1046276"/>
            </a:xfrm>
            <a:prstGeom prst="rect">
              <a:avLst/>
            </a:prstGeom>
          </p:spPr>
        </p:pic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C7551F94-749E-426E-B02A-FE7CB273DB72}"/>
                </a:ext>
              </a:extLst>
            </p:cNvPr>
            <p:cNvSpPr/>
            <p:nvPr/>
          </p:nvSpPr>
          <p:spPr>
            <a:xfrm>
              <a:off x="378269" y="1571087"/>
              <a:ext cx="1768433" cy="1094472"/>
            </a:xfrm>
            <a:prstGeom prst="rect">
              <a:avLst/>
            </a:prstGeom>
            <a:noFill/>
            <a:ln w="38100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82A952C8-212F-4AA0-8C85-6A4F7CE57D40}"/>
                </a:ext>
              </a:extLst>
            </p:cNvPr>
            <p:cNvGrpSpPr/>
            <p:nvPr/>
          </p:nvGrpSpPr>
          <p:grpSpPr>
            <a:xfrm>
              <a:off x="4469300" y="1694054"/>
              <a:ext cx="1409963" cy="1064208"/>
              <a:chOff x="7050984" y="4373704"/>
              <a:chExt cx="1409963" cy="1064208"/>
            </a:xfrm>
          </p:grpSpPr>
          <p:pic>
            <p:nvPicPr>
              <p:cNvPr id="54" name="図 9" descr="屋内, 座る, 小さい, 部屋 が含まれている画像&#10;&#10;自動的に生成された説明">
                <a:extLst>
                  <a:ext uri="{FF2B5EF4-FFF2-40B4-BE49-F238E27FC236}">
                    <a16:creationId xmlns:a16="http://schemas.microsoft.com/office/drawing/2014/main" id="{91811AA6-51E0-4AA1-A7F2-5A4E78311B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6611" y="4373704"/>
                <a:ext cx="1404336" cy="1053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904C8580-57F9-4815-83A6-2D1B04626E16}"/>
                  </a:ext>
                </a:extLst>
              </p:cNvPr>
              <p:cNvSpPr/>
              <p:nvPr/>
            </p:nvSpPr>
            <p:spPr>
              <a:xfrm>
                <a:off x="7050984" y="4373704"/>
                <a:ext cx="1409447" cy="1064208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3F6361C5-C695-4E34-B0EE-7E56498E8D7D}"/>
                </a:ext>
              </a:extLst>
            </p:cNvPr>
            <p:cNvGrpSpPr/>
            <p:nvPr/>
          </p:nvGrpSpPr>
          <p:grpSpPr>
            <a:xfrm>
              <a:off x="2291101" y="4716218"/>
              <a:ext cx="1570022" cy="1037785"/>
              <a:chOff x="6889520" y="4840577"/>
              <a:chExt cx="1570022" cy="1037785"/>
            </a:xfrm>
          </p:grpSpPr>
          <p:pic>
            <p:nvPicPr>
              <p:cNvPr id="49" name="図 48" descr="屋外, 草, 建物, 家 が含まれている画像&#10;&#10;自動的に生成された説明">
                <a:extLst>
                  <a:ext uri="{FF2B5EF4-FFF2-40B4-BE49-F238E27FC236}">
                    <a16:creationId xmlns:a16="http://schemas.microsoft.com/office/drawing/2014/main" id="{CBA74EB7-3E47-4734-AD25-DF83C3A52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1491" y="4849460"/>
                <a:ext cx="1558050" cy="1028902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5A3E45C-6280-40C0-8489-99A6AA4A57E6}"/>
                  </a:ext>
                </a:extLst>
              </p:cNvPr>
              <p:cNvSpPr/>
              <p:nvPr/>
            </p:nvSpPr>
            <p:spPr>
              <a:xfrm>
                <a:off x="6889520" y="4840577"/>
                <a:ext cx="1570022" cy="1037785"/>
              </a:xfrm>
              <a:prstGeom prst="rect">
                <a:avLst/>
              </a:prstGeom>
              <a:noFill/>
              <a:ln w="381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6DCC9C0F-7417-47FA-9E95-73A48DFD5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0652" y="3600923"/>
              <a:ext cx="373139" cy="38148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894FC25B-BC5A-446D-BE61-7C65ABE1A78F}"/>
                </a:ext>
              </a:extLst>
            </p:cNvPr>
            <p:cNvSpPr txBox="1"/>
            <p:nvPr/>
          </p:nvSpPr>
          <p:spPr>
            <a:xfrm>
              <a:off x="3932433" y="3536323"/>
              <a:ext cx="1951991" cy="523220"/>
            </a:xfrm>
            <a:prstGeom prst="rect">
              <a:avLst/>
            </a:prstGeom>
            <a:solidFill>
              <a:sysClr val="window" lastClr="FFFFFF"/>
            </a:solidFill>
            <a:ln w="3175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メイリオ" panose="020B0604030504040204" pitchFamily="50" charset="-128"/>
                  <a:cs typeface="メイリオ" panose="020B0604030504040204" pitchFamily="50" charset="-128"/>
                </a:rPr>
                <a:t>NDC-2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kern="0" dirty="0">
                  <a:solidFill>
                    <a:prstClr val="black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(for Radionuclide)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382469"/>
      </p:ext>
    </p:extLst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E959DFCF-24AC-435E-846A-AEE868DD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79013"/>
            <a:ext cx="8568952" cy="738635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altLang="ja-JP" sz="2800" b="1" dirty="0">
                <a:solidFill>
                  <a:srgbClr val="FFFF00"/>
                </a:solidFill>
                <a:latin typeface="+mn-lt"/>
              </a:rPr>
              <a:t>  Impact of “</a:t>
            </a:r>
            <a:r>
              <a:rPr lang="en-US" altLang="ja-JP" sz="2800" b="1" i="0" dirty="0">
                <a:solidFill>
                  <a:srgbClr val="FFFF00"/>
                </a:solidFill>
                <a:effectLst/>
                <a:latin typeface="+mn-lt"/>
              </a:rPr>
              <a:t>State of Emergency”</a:t>
            </a:r>
            <a:r>
              <a:rPr lang="ja-JP" altLang="en-US" sz="2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ja-JP" sz="2800" b="1" dirty="0">
                <a:solidFill>
                  <a:srgbClr val="FFFF00"/>
                </a:solidFill>
                <a:latin typeface="+mn-lt"/>
              </a:rPr>
              <a:t>for</a:t>
            </a:r>
            <a:r>
              <a:rPr lang="ja-JP" altLang="en-US" sz="2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ja-JP" sz="2800" b="1" dirty="0">
                <a:solidFill>
                  <a:srgbClr val="FFFF00"/>
                </a:solidFill>
                <a:latin typeface="+mn-lt"/>
              </a:rPr>
              <a:t>the station</a:t>
            </a:r>
            <a:endParaRPr lang="en-US" altLang="ja-JP" sz="2800" b="1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DE0520-D2CF-4CE1-8326-F0B99A275106}"/>
              </a:ext>
            </a:extLst>
          </p:cNvPr>
          <p:cNvSpPr txBox="1"/>
          <p:nvPr/>
        </p:nvSpPr>
        <p:spPr>
          <a:xfrm>
            <a:off x="1862815" y="5916794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</a:rPr>
              <a:t>First wave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06096A-E029-4541-AFEB-C4A04FB964C1}"/>
              </a:ext>
            </a:extLst>
          </p:cNvPr>
          <p:cNvSpPr txBox="1"/>
          <p:nvPr/>
        </p:nvSpPr>
        <p:spPr>
          <a:xfrm>
            <a:off x="2216307" y="4396923"/>
            <a:ext cx="16914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0" dirty="0">
                <a:solidFill>
                  <a:srgbClr val="333333"/>
                </a:solidFill>
                <a:effectLst/>
              </a:rPr>
              <a:t>National state of </a:t>
            </a:r>
          </a:p>
          <a:p>
            <a:r>
              <a:rPr lang="en-US" altLang="ja-JP" sz="1400" b="1" i="0" dirty="0">
                <a:solidFill>
                  <a:srgbClr val="333333"/>
                </a:solidFill>
                <a:effectLst/>
              </a:rPr>
              <a:t>emergency</a:t>
            </a:r>
          </a:p>
          <a:p>
            <a:r>
              <a:rPr lang="en-US" altLang="ja-JP" sz="1400" b="1" dirty="0"/>
              <a:t>(4/16-5/25)</a:t>
            </a:r>
            <a:endParaRPr kumimoji="1" lang="ja-JP" altLang="en-US" sz="1400" b="1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A2F73CE9-77F8-4E08-A652-2A4885C5B411}"/>
              </a:ext>
            </a:extLst>
          </p:cNvPr>
          <p:cNvCxnSpPr>
            <a:cxnSpLocks/>
            <a:endCxn id="3" idx="3"/>
          </p:cNvCxnSpPr>
          <p:nvPr/>
        </p:nvCxnSpPr>
        <p:spPr>
          <a:xfrm>
            <a:off x="2956384" y="5135587"/>
            <a:ext cx="0" cy="9350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DAF193-957E-41A4-B6FA-73992D322ED1}"/>
              </a:ext>
            </a:extLst>
          </p:cNvPr>
          <p:cNvSpPr txBox="1"/>
          <p:nvPr/>
        </p:nvSpPr>
        <p:spPr>
          <a:xfrm>
            <a:off x="3849565" y="5710885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</a:rPr>
              <a:t>Second wave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C62000-C686-4CD6-8D51-3192336DE862}"/>
              </a:ext>
            </a:extLst>
          </p:cNvPr>
          <p:cNvSpPr txBox="1"/>
          <p:nvPr/>
        </p:nvSpPr>
        <p:spPr>
          <a:xfrm>
            <a:off x="6123754" y="4358717"/>
            <a:ext cx="115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</a:rPr>
              <a:t>Third wave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A73704D-CC83-42E3-A7BD-4E1501525062}"/>
              </a:ext>
            </a:extLst>
          </p:cNvPr>
          <p:cNvSpPr txBox="1"/>
          <p:nvPr/>
        </p:nvSpPr>
        <p:spPr>
          <a:xfrm>
            <a:off x="7804104" y="4604116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</a:rPr>
              <a:t>Fourth wave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C2D6FE6-94A0-4B56-8A78-15EEE55C7703}"/>
              </a:ext>
            </a:extLst>
          </p:cNvPr>
          <p:cNvSpPr txBox="1"/>
          <p:nvPr/>
        </p:nvSpPr>
        <p:spPr>
          <a:xfrm>
            <a:off x="2771800" y="3483071"/>
            <a:ext cx="4402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Number of positive with PCR test</a:t>
            </a:r>
            <a:r>
              <a:rPr lang="ja-JP" altLang="en-US" sz="1600" b="1" baseline="0" dirty="0"/>
              <a:t> </a:t>
            </a:r>
            <a:r>
              <a:rPr lang="en-US" altLang="ja-JP" sz="1600" b="1" baseline="0" dirty="0"/>
              <a:t>in Japan</a:t>
            </a:r>
            <a:endParaRPr kumimoji="1" lang="ja-JP" altLang="en-US" sz="16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38BDEB2-9A67-4D69-89E5-E1863BEDF804}"/>
              </a:ext>
            </a:extLst>
          </p:cNvPr>
          <p:cNvSpPr txBox="1"/>
          <p:nvPr/>
        </p:nvSpPr>
        <p:spPr>
          <a:xfrm>
            <a:off x="359709" y="898709"/>
            <a:ext cx="8842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Japanese government asked for a minimum of reduction in people-to-people contact and </a:t>
            </a:r>
            <a:r>
              <a:rPr lang="en-US" altLang="ja-JP" b="1" dirty="0">
                <a:cs typeface="Aldhabi" panose="020B0604020202020204" pitchFamily="2" charset="-78"/>
              </a:rPr>
              <a:t>performed</a:t>
            </a:r>
            <a:r>
              <a:rPr lang="en-US" altLang="ja-JP" b="1" dirty="0"/>
              <a:t> immigration restrictions of visitors from foreign countries.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ACDCA8C-97D5-4EC8-A65B-FCA4548C855A}"/>
              </a:ext>
            </a:extLst>
          </p:cNvPr>
          <p:cNvSpPr txBox="1"/>
          <p:nvPr/>
        </p:nvSpPr>
        <p:spPr>
          <a:xfrm>
            <a:off x="4486114" y="4598788"/>
            <a:ext cx="20329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333333"/>
                </a:solidFill>
              </a:rPr>
              <a:t>S</a:t>
            </a:r>
            <a:r>
              <a:rPr lang="en-US" altLang="ja-JP" sz="1400" b="1" i="0" dirty="0">
                <a:solidFill>
                  <a:srgbClr val="333333"/>
                </a:solidFill>
                <a:effectLst/>
              </a:rPr>
              <a:t>tate of emergency</a:t>
            </a:r>
          </a:p>
          <a:p>
            <a:r>
              <a:rPr lang="en-US" altLang="ja-JP" sz="1400" b="1" dirty="0">
                <a:solidFill>
                  <a:srgbClr val="333333"/>
                </a:solidFill>
              </a:rPr>
              <a:t>for metropolitan area</a:t>
            </a:r>
            <a:endParaRPr lang="en-US" altLang="ja-JP" sz="1400" b="1" i="0" dirty="0">
              <a:solidFill>
                <a:srgbClr val="333333"/>
              </a:solidFill>
              <a:effectLst/>
            </a:endParaRPr>
          </a:p>
          <a:p>
            <a:r>
              <a:rPr lang="en-US" altLang="ja-JP" sz="1400" b="1" dirty="0"/>
              <a:t>(1/8-2/21)</a:t>
            </a:r>
            <a:endParaRPr kumimoji="1" lang="ja-JP" altLang="en-US" sz="1400" b="1" dirty="0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15181A63-D453-4410-BF10-080FC90C9BE4}"/>
              </a:ext>
            </a:extLst>
          </p:cNvPr>
          <p:cNvCxnSpPr>
            <a:cxnSpLocks/>
          </p:cNvCxnSpPr>
          <p:nvPr/>
        </p:nvCxnSpPr>
        <p:spPr>
          <a:xfrm>
            <a:off x="6001590" y="5153746"/>
            <a:ext cx="864663" cy="12073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157C320-1B50-4260-85DB-8A623DD2695F}"/>
              </a:ext>
            </a:extLst>
          </p:cNvPr>
          <p:cNvCxnSpPr>
            <a:cxnSpLocks/>
          </p:cNvCxnSpPr>
          <p:nvPr/>
        </p:nvCxnSpPr>
        <p:spPr>
          <a:xfrm>
            <a:off x="3779912" y="1511902"/>
            <a:ext cx="0" cy="62027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6FB98D1-9273-4D64-990C-7C513568CF7B}"/>
              </a:ext>
            </a:extLst>
          </p:cNvPr>
          <p:cNvSpPr txBox="1"/>
          <p:nvPr/>
        </p:nvSpPr>
        <p:spPr>
          <a:xfrm>
            <a:off x="1530565" y="2242782"/>
            <a:ext cx="729868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cs typeface="Aldhabi" panose="020B0604020202020204" pitchFamily="2" charset="-78"/>
              </a:rPr>
              <a:t>・</a:t>
            </a:r>
            <a:r>
              <a:rPr lang="en-US" altLang="ja-JP" sz="1600" b="1" dirty="0">
                <a:cs typeface="Aldhabi" panose="020B0604020202020204" pitchFamily="2" charset="-78"/>
              </a:rPr>
              <a:t>Reduce local operators and JAEA staffs to less than half</a:t>
            </a:r>
          </a:p>
          <a:p>
            <a:r>
              <a:rPr lang="ja-JP" altLang="en-US" sz="1600" b="1" dirty="0">
                <a:cs typeface="Aldhabi" panose="020B0604020202020204" pitchFamily="2" charset="-78"/>
              </a:rPr>
              <a:t>・</a:t>
            </a:r>
            <a:r>
              <a:rPr lang="en-US" altLang="ja-JP" sz="1600" b="1" dirty="0"/>
              <a:t>Self-restraint of business trip for maintenance work </a:t>
            </a:r>
          </a:p>
          <a:p>
            <a:r>
              <a:rPr lang="ja-JP" altLang="en-US" sz="1600" b="1" dirty="0"/>
              <a:t>・</a:t>
            </a:r>
            <a:r>
              <a:rPr lang="en-US" altLang="ja-JP" sz="1600" b="1" dirty="0"/>
              <a:t>Postponement of maintenance performed by </a:t>
            </a:r>
            <a:r>
              <a:rPr lang="en-US" altLang="ja-JP" sz="1600" b="1" dirty="0">
                <a:effectLst/>
              </a:rPr>
              <a:t>manufacturer</a:t>
            </a:r>
            <a:endParaRPr lang="en-US" altLang="ja-JP" sz="1600" b="1" dirty="0">
              <a:cs typeface="Aldhabi" panose="020B0604020202020204" pitchFamily="2" charset="-78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F7692ADA-9E4F-452B-B39A-0B51BFD106B9}"/>
              </a:ext>
            </a:extLst>
          </p:cNvPr>
          <p:cNvCxnSpPr>
            <a:cxnSpLocks/>
          </p:cNvCxnSpPr>
          <p:nvPr/>
        </p:nvCxnSpPr>
        <p:spPr>
          <a:xfrm>
            <a:off x="7565450" y="4738533"/>
            <a:ext cx="821981" cy="15603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623C7A0-537C-4FCC-ABD2-7D1CF7332593}"/>
              </a:ext>
            </a:extLst>
          </p:cNvPr>
          <p:cNvSpPr txBox="1"/>
          <p:nvPr/>
        </p:nvSpPr>
        <p:spPr>
          <a:xfrm>
            <a:off x="7313196" y="3999869"/>
            <a:ext cx="18886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333333"/>
                </a:solidFill>
              </a:rPr>
              <a:t>S</a:t>
            </a:r>
            <a:r>
              <a:rPr lang="en-US" altLang="ja-JP" sz="1400" b="1" i="0" dirty="0">
                <a:solidFill>
                  <a:srgbClr val="333333"/>
                </a:solidFill>
                <a:effectLst/>
              </a:rPr>
              <a:t>tate of emergency</a:t>
            </a:r>
          </a:p>
          <a:p>
            <a:r>
              <a:rPr lang="en-US" altLang="ja-JP" sz="1400" b="1" dirty="0">
                <a:solidFill>
                  <a:srgbClr val="333333"/>
                </a:solidFill>
              </a:rPr>
              <a:t>for some areas</a:t>
            </a:r>
            <a:endParaRPr lang="en-US" altLang="ja-JP" sz="1400" b="1" i="0" dirty="0">
              <a:solidFill>
                <a:srgbClr val="333333"/>
              </a:solidFill>
              <a:effectLst/>
            </a:endParaRPr>
          </a:p>
          <a:p>
            <a:r>
              <a:rPr lang="en-US" altLang="ja-JP" sz="1400" b="1" dirty="0"/>
              <a:t>(4/23-6/20)</a:t>
            </a:r>
            <a:endParaRPr kumimoji="1" lang="ja-JP" altLang="en-US" sz="1400" b="1" dirty="0"/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4BD023B3-1B57-416C-9FF8-A26E36FD3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2874"/>
            <a:ext cx="796176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66AEFFC-B003-4F60-8315-0806C61C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4455" y="6880299"/>
            <a:ext cx="2057400" cy="365125"/>
          </a:xfrm>
        </p:spPr>
        <p:txBody>
          <a:bodyPr/>
          <a:lstStyle/>
          <a:p>
            <a:pPr>
              <a:defRPr/>
            </a:pPr>
            <a:fld id="{665280D7-91ED-4A85-BC88-51C4CC9BA331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69C1F1A1-F309-44BA-B4DA-08DDCD696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947480"/>
              </p:ext>
            </p:extLst>
          </p:nvPr>
        </p:nvGraphicFramePr>
        <p:xfrm>
          <a:off x="756569" y="3332059"/>
          <a:ext cx="7973563" cy="349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25CE33B-8A51-46A6-9719-442C61E04DC8}"/>
              </a:ext>
            </a:extLst>
          </p:cNvPr>
          <p:cNvSpPr txBox="1"/>
          <p:nvPr/>
        </p:nvSpPr>
        <p:spPr>
          <a:xfrm>
            <a:off x="3849565" y="1638536"/>
            <a:ext cx="485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JAEA's response to the </a:t>
            </a:r>
            <a:r>
              <a:rPr kumimoji="1" lang="en-US" altLang="ja-JP" b="1" dirty="0"/>
              <a:t>government's</a:t>
            </a:r>
            <a:r>
              <a:rPr kumimoji="1" lang="en-US" altLang="ja-JP" sz="1600" b="1" dirty="0"/>
              <a:t> request</a:t>
            </a:r>
            <a:endParaRPr kumimoji="1" lang="ja-JP" altLang="en-US" sz="1600" b="1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DE9F364-B2AA-4EC1-B176-109E943C4F73}"/>
              </a:ext>
            </a:extLst>
          </p:cNvPr>
          <p:cNvSpPr/>
          <p:nvPr/>
        </p:nvSpPr>
        <p:spPr>
          <a:xfrm>
            <a:off x="1530565" y="2181942"/>
            <a:ext cx="7128133" cy="97050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371262"/>
      </p:ext>
    </p:extLst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6C60134-D4F5-4E3B-A803-BE2A02E70394}"/>
              </a:ext>
            </a:extLst>
          </p:cNvPr>
          <p:cNvSpPr/>
          <p:nvPr/>
        </p:nvSpPr>
        <p:spPr>
          <a:xfrm>
            <a:off x="372405" y="3429000"/>
            <a:ext cx="8570149" cy="3008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DF5F819-2567-413E-B6BA-E253A4BF9925}"/>
              </a:ext>
            </a:extLst>
          </p:cNvPr>
          <p:cNvSpPr txBox="1">
            <a:spLocks/>
          </p:cNvSpPr>
          <p:nvPr/>
        </p:nvSpPr>
        <p:spPr>
          <a:xfrm>
            <a:off x="208936" y="33559"/>
            <a:ext cx="8570149" cy="72495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800" b="1" dirty="0">
                <a:solidFill>
                  <a:srgbClr val="FFFF00"/>
                </a:solidFill>
                <a:latin typeface="+mn-lt"/>
              </a:rPr>
              <a:t>  Trouble</a:t>
            </a:r>
            <a:r>
              <a:rPr kumimoji="1" lang="en-US" altLang="ja-JP" sz="1400" b="1" dirty="0"/>
              <a:t> </a:t>
            </a:r>
            <a:r>
              <a:rPr kumimoji="1" lang="en-US" altLang="ja-JP" sz="2800" b="1" dirty="0">
                <a:solidFill>
                  <a:srgbClr val="FFFF00"/>
                </a:solidFill>
                <a:latin typeface="+mn-lt"/>
              </a:rPr>
              <a:t>shooting</a:t>
            </a:r>
            <a:r>
              <a:rPr lang="en-US" altLang="ja-JP" sz="2800" b="1" dirty="0">
                <a:solidFill>
                  <a:srgbClr val="FFFF00"/>
                </a:solidFill>
                <a:latin typeface="+mn-lt"/>
              </a:rPr>
              <a:t> for RN37 and RN38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A5B9F6-5177-4D9F-9FC5-B602322F057E}"/>
              </a:ext>
            </a:extLst>
          </p:cNvPr>
          <p:cNvSpPr txBox="1"/>
          <p:nvPr/>
        </p:nvSpPr>
        <p:spPr>
          <a:xfrm>
            <a:off x="567149" y="1094348"/>
            <a:ext cx="4257152" cy="82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RN37 Okinawa (JPP37)</a:t>
            </a:r>
          </a:p>
          <a:p>
            <a:r>
              <a:rPr lang="ja-JP" altLang="en-US" sz="1600" b="1" dirty="0"/>
              <a:t>・</a:t>
            </a:r>
            <a:r>
              <a:rPr kumimoji="1" lang="en-US" altLang="ja-JP" sz="1600" b="1" dirty="0"/>
              <a:t>Failed a preamplifier</a:t>
            </a:r>
            <a:r>
              <a:rPr lang="ja-JP" altLang="en-US" sz="1600" b="1" dirty="0"/>
              <a:t> </a:t>
            </a:r>
            <a:r>
              <a:rPr lang="en-US" altLang="ja-JP" sz="1600" b="1" dirty="0"/>
              <a:t>of</a:t>
            </a:r>
            <a:r>
              <a:rPr lang="ja-JP" altLang="en-US" sz="1600" b="1" dirty="0"/>
              <a:t> </a:t>
            </a:r>
            <a:r>
              <a:rPr lang="en-US" altLang="ja-JP" sz="1600" b="1" dirty="0"/>
              <a:t>detector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・</a:t>
            </a:r>
            <a:r>
              <a:rPr kumimoji="1" lang="en-US" altLang="ja-JP" sz="1600" b="1" dirty="0"/>
              <a:t>Failed a System Instrumentation Unit</a:t>
            </a:r>
            <a:endParaRPr lang="en-US" altLang="ja-JP" sz="1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5AE8EA-754F-4147-BB5F-79028B0A1ABD}"/>
              </a:ext>
            </a:extLst>
          </p:cNvPr>
          <p:cNvSpPr txBox="1"/>
          <p:nvPr/>
        </p:nvSpPr>
        <p:spPr>
          <a:xfrm>
            <a:off x="753105" y="2025792"/>
            <a:ext cx="4275080" cy="132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RN38 Takasaki</a:t>
            </a:r>
          </a:p>
          <a:p>
            <a:r>
              <a:rPr lang="en-US" altLang="ja-JP" sz="1600" b="1" dirty="0"/>
              <a:t>1)JPP38</a:t>
            </a:r>
          </a:p>
          <a:p>
            <a:r>
              <a:rPr lang="ja-JP" altLang="en-US" sz="1600" b="1" dirty="0"/>
              <a:t> ・</a:t>
            </a:r>
            <a:r>
              <a:rPr kumimoji="1" lang="en-US" altLang="ja-JP" sz="1600" b="1" dirty="0"/>
              <a:t> Failed a preamplifier</a:t>
            </a:r>
            <a:r>
              <a:rPr lang="ja-JP" altLang="en-US" sz="1600" b="1" dirty="0"/>
              <a:t> </a:t>
            </a:r>
            <a:r>
              <a:rPr lang="en-US" altLang="ja-JP" sz="1600" b="1" dirty="0"/>
              <a:t>of</a:t>
            </a:r>
            <a:r>
              <a:rPr lang="ja-JP" altLang="en-US" sz="1600" b="1" dirty="0"/>
              <a:t> </a:t>
            </a:r>
            <a:r>
              <a:rPr lang="en-US" altLang="ja-JP" sz="1600" b="1" dirty="0"/>
              <a:t>detector</a:t>
            </a:r>
            <a:endParaRPr kumimoji="1" lang="en-US" altLang="ja-JP" sz="1600" b="1" dirty="0"/>
          </a:p>
          <a:p>
            <a:r>
              <a:rPr lang="ja-JP" altLang="en-US" sz="1600" b="1" dirty="0"/>
              <a:t> ・</a:t>
            </a:r>
            <a:r>
              <a:rPr lang="en-US" altLang="ja-JP" sz="1600" b="1" dirty="0"/>
              <a:t>RASA system down due to barcode </a:t>
            </a:r>
            <a:r>
              <a:rPr lang="ja-JP" altLang="en-US" sz="1600" b="1" dirty="0"/>
              <a:t>　</a:t>
            </a:r>
            <a:endParaRPr lang="en-US" altLang="ja-JP" sz="1600" b="1" dirty="0"/>
          </a:p>
          <a:p>
            <a:r>
              <a:rPr lang="ja-JP" altLang="en-US" sz="1600" b="1" dirty="0"/>
              <a:t>　 </a:t>
            </a:r>
            <a:r>
              <a:rPr lang="en-US" altLang="ja-JP" sz="1600" b="1" dirty="0"/>
              <a:t>misreading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FF46F4E-A1E9-409A-A7BE-61665CE5B444}"/>
              </a:ext>
            </a:extLst>
          </p:cNvPr>
          <p:cNvSpPr/>
          <p:nvPr/>
        </p:nvSpPr>
        <p:spPr>
          <a:xfrm>
            <a:off x="2531194" y="5913986"/>
            <a:ext cx="2136285" cy="420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8D814EC-AC75-4FEC-BA3E-24DA73A50024}"/>
              </a:ext>
            </a:extLst>
          </p:cNvPr>
          <p:cNvGrpSpPr/>
          <p:nvPr/>
        </p:nvGrpSpPr>
        <p:grpSpPr>
          <a:xfrm>
            <a:off x="2520794" y="3520101"/>
            <a:ext cx="2052036" cy="461666"/>
            <a:chOff x="514523" y="3591441"/>
            <a:chExt cx="2052036" cy="461666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4D0BF95-A712-4309-A7AA-56BE5B3AA77D}"/>
                </a:ext>
              </a:extLst>
            </p:cNvPr>
            <p:cNvSpPr/>
            <p:nvPr/>
          </p:nvSpPr>
          <p:spPr>
            <a:xfrm>
              <a:off x="514523" y="3591441"/>
              <a:ext cx="2052036" cy="4616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02A78A1-796E-48C2-8248-324B4D741CC6}"/>
                </a:ext>
              </a:extLst>
            </p:cNvPr>
            <p:cNvSpPr txBox="1"/>
            <p:nvPr/>
          </p:nvSpPr>
          <p:spPr>
            <a:xfrm>
              <a:off x="971600" y="3641731"/>
              <a:ext cx="1152513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/>
                <a:t>CTBTO</a:t>
              </a: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6C26B9-46AF-4A05-B113-BE253F484DCF}"/>
              </a:ext>
            </a:extLst>
          </p:cNvPr>
          <p:cNvSpPr txBox="1"/>
          <p:nvPr/>
        </p:nvSpPr>
        <p:spPr>
          <a:xfrm>
            <a:off x="2674244" y="5897311"/>
            <a:ext cx="1850186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/>
              <a:t>Local Operator</a:t>
            </a:r>
            <a:endParaRPr kumimoji="1" lang="ja-JP" altLang="en-US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F367AF-DCDA-4A76-AACF-B200EB600A0B}"/>
              </a:ext>
            </a:extLst>
          </p:cNvPr>
          <p:cNvSpPr txBox="1"/>
          <p:nvPr/>
        </p:nvSpPr>
        <p:spPr>
          <a:xfrm>
            <a:off x="5405181" y="4782055"/>
            <a:ext cx="3312368" cy="14465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/>
              <a:t>Manufacturer</a:t>
            </a:r>
          </a:p>
          <a:p>
            <a:r>
              <a:rPr lang="ja-JP" altLang="en-US" sz="1400" b="1" dirty="0"/>
              <a:t>・</a:t>
            </a:r>
            <a:r>
              <a:rPr lang="en-US" altLang="ja-JP" sz="1400" b="1" dirty="0"/>
              <a:t>General Dynamics :USA  </a:t>
            </a:r>
          </a:p>
          <a:p>
            <a:r>
              <a:rPr lang="en-US" altLang="ja-JP" sz="1400" b="1" dirty="0"/>
              <a:t>         (JPP37, JPP38)</a:t>
            </a:r>
          </a:p>
          <a:p>
            <a:endParaRPr lang="en-US" altLang="ja-JP" sz="1400" b="1" dirty="0"/>
          </a:p>
          <a:p>
            <a:r>
              <a:rPr lang="ja-JP" altLang="en-US" sz="1400" b="1" dirty="0"/>
              <a:t>・</a:t>
            </a:r>
            <a:r>
              <a:rPr lang="en-US" altLang="ja-JP" sz="1400" b="1" dirty="0" err="1"/>
              <a:t>Scienta</a:t>
            </a:r>
            <a:r>
              <a:rPr lang="en-US" altLang="ja-JP" sz="1400" b="1" dirty="0"/>
              <a:t> SAUNA systems :Sweden   </a:t>
            </a:r>
          </a:p>
          <a:p>
            <a:r>
              <a:rPr lang="en-US" altLang="ja-JP" sz="1400" b="1" dirty="0"/>
              <a:t>           (JPX38)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CD9E74D-BFA5-4992-9EAC-CBA8FEC1166A}"/>
              </a:ext>
            </a:extLst>
          </p:cNvPr>
          <p:cNvSpPr txBox="1"/>
          <p:nvPr/>
        </p:nvSpPr>
        <p:spPr>
          <a:xfrm>
            <a:off x="2541195" y="4609964"/>
            <a:ext cx="211628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/>
              <a:t>Station Manager</a:t>
            </a:r>
          </a:p>
          <a:p>
            <a:r>
              <a:rPr lang="en-US" altLang="ja-JP" b="1" dirty="0"/>
              <a:t>Station Operator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15E1F5-7DD0-44C5-B999-D0BC679C5702}"/>
              </a:ext>
            </a:extLst>
          </p:cNvPr>
          <p:cNvSpPr txBox="1"/>
          <p:nvPr/>
        </p:nvSpPr>
        <p:spPr>
          <a:xfrm>
            <a:off x="1403648" y="5831985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Takasaki</a:t>
            </a:r>
            <a:r>
              <a:rPr kumimoji="1" lang="en-US" altLang="ja-JP" sz="1200" b="1" dirty="0"/>
              <a:t>,</a:t>
            </a:r>
          </a:p>
          <a:p>
            <a:r>
              <a:rPr kumimoji="1" lang="en-US" altLang="ja-JP" sz="1600" b="1" dirty="0"/>
              <a:t> Okinawa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8E40CFA-9374-4F7D-8857-1D3A5AB5B096}"/>
              </a:ext>
            </a:extLst>
          </p:cNvPr>
          <p:cNvSpPr txBox="1"/>
          <p:nvPr/>
        </p:nvSpPr>
        <p:spPr>
          <a:xfrm>
            <a:off x="1803493" y="4803469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Tokai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45E547D-7AFE-4B71-BC96-9AD1D4CD6111}"/>
              </a:ext>
            </a:extLst>
          </p:cNvPr>
          <p:cNvSpPr txBox="1"/>
          <p:nvPr/>
        </p:nvSpPr>
        <p:spPr>
          <a:xfrm>
            <a:off x="2397936" y="5475628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Report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31B16FA-FEB2-405B-833C-00A0B53F16BC}"/>
              </a:ext>
            </a:extLst>
          </p:cNvPr>
          <p:cNvSpPr txBox="1"/>
          <p:nvPr/>
        </p:nvSpPr>
        <p:spPr>
          <a:xfrm>
            <a:off x="2403915" y="4142383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Report</a:t>
            </a:r>
          </a:p>
        </p:txBody>
      </p:sp>
      <p:sp>
        <p:nvSpPr>
          <p:cNvPr id="34" name="矢印: 下 33">
            <a:extLst>
              <a:ext uri="{FF2B5EF4-FFF2-40B4-BE49-F238E27FC236}">
                <a16:creationId xmlns:a16="http://schemas.microsoft.com/office/drawing/2014/main" id="{8135385B-AC46-4243-9D5C-E93274A33C08}"/>
              </a:ext>
            </a:extLst>
          </p:cNvPr>
          <p:cNvSpPr/>
          <p:nvPr/>
        </p:nvSpPr>
        <p:spPr>
          <a:xfrm>
            <a:off x="3519367" y="4012484"/>
            <a:ext cx="209247" cy="58059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3459006-5296-45CD-98F9-210903FE5739}"/>
              </a:ext>
            </a:extLst>
          </p:cNvPr>
          <p:cNvSpPr txBox="1"/>
          <p:nvPr/>
        </p:nvSpPr>
        <p:spPr>
          <a:xfrm>
            <a:off x="3728614" y="401017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Trouble </a:t>
            </a:r>
          </a:p>
          <a:p>
            <a:r>
              <a:rPr kumimoji="1" lang="en-US" altLang="ja-JP" sz="1600" b="1" dirty="0"/>
              <a:t>Shooting</a:t>
            </a:r>
          </a:p>
        </p:txBody>
      </p:sp>
      <p:sp>
        <p:nvSpPr>
          <p:cNvPr id="36" name="矢印: 下 35">
            <a:extLst>
              <a:ext uri="{FF2B5EF4-FFF2-40B4-BE49-F238E27FC236}">
                <a16:creationId xmlns:a16="http://schemas.microsoft.com/office/drawing/2014/main" id="{9D699745-7326-4E3E-A4CD-1D3A3A7F49A1}"/>
              </a:ext>
            </a:extLst>
          </p:cNvPr>
          <p:cNvSpPr/>
          <p:nvPr/>
        </p:nvSpPr>
        <p:spPr>
          <a:xfrm rot="10800000">
            <a:off x="3189098" y="5272579"/>
            <a:ext cx="213199" cy="60844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60F5FFC-8C44-409D-B042-09A3E182034D}"/>
              </a:ext>
            </a:extLst>
          </p:cNvPr>
          <p:cNvSpPr txBox="1"/>
          <p:nvPr/>
        </p:nvSpPr>
        <p:spPr>
          <a:xfrm>
            <a:off x="3789132" y="5283452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Trouble </a:t>
            </a:r>
          </a:p>
          <a:p>
            <a:r>
              <a:rPr kumimoji="1" lang="en-US" altLang="ja-JP" sz="1600" b="1" dirty="0"/>
              <a:t>Shooting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AA30821-29A5-4131-ADC1-DC0F7606DAAC}"/>
              </a:ext>
            </a:extLst>
          </p:cNvPr>
          <p:cNvSpPr txBox="1"/>
          <p:nvPr/>
        </p:nvSpPr>
        <p:spPr>
          <a:xfrm>
            <a:off x="6491827" y="3672671"/>
            <a:ext cx="188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Technical Advice</a:t>
            </a:r>
            <a:endParaRPr kumimoji="1" lang="ja-JP" altLang="en-US" sz="1600" b="1" dirty="0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F4D49106-F189-4101-B8AF-13C214919914}"/>
              </a:ext>
            </a:extLst>
          </p:cNvPr>
          <p:cNvCxnSpPr>
            <a:cxnSpLocks/>
          </p:cNvCxnSpPr>
          <p:nvPr/>
        </p:nvCxnSpPr>
        <p:spPr>
          <a:xfrm flipH="1">
            <a:off x="4562300" y="3661802"/>
            <a:ext cx="1967551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39FEC6F-8EA9-4737-925A-CB3ADA438054}"/>
              </a:ext>
            </a:extLst>
          </p:cNvPr>
          <p:cNvCxnSpPr>
            <a:cxnSpLocks/>
          </p:cNvCxnSpPr>
          <p:nvPr/>
        </p:nvCxnSpPr>
        <p:spPr>
          <a:xfrm flipH="1">
            <a:off x="4672215" y="4933129"/>
            <a:ext cx="684164" cy="0"/>
          </a:xfrm>
          <a:prstGeom prst="straightConnector1">
            <a:avLst/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C067F7-39EA-4C4B-BA5F-103CF560E3D7}"/>
              </a:ext>
            </a:extLst>
          </p:cNvPr>
          <p:cNvSpPr txBox="1"/>
          <p:nvPr/>
        </p:nvSpPr>
        <p:spPr>
          <a:xfrm>
            <a:off x="4898922" y="2163250"/>
            <a:ext cx="270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2)JPX38</a:t>
            </a:r>
          </a:p>
          <a:p>
            <a:r>
              <a:rPr lang="ja-JP" altLang="en-US" sz="1600" b="1" dirty="0"/>
              <a:t>・</a:t>
            </a:r>
            <a:r>
              <a:rPr lang="en-US" altLang="ja-JP" sz="1600" b="1" dirty="0"/>
              <a:t>Failed sampling pumps</a:t>
            </a:r>
            <a:endParaRPr kumimoji="1" lang="ja-JP" altLang="en-US" sz="1600" dirty="0"/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C92E401D-4F6A-4B3A-8CD6-CF32421A3CD6}"/>
              </a:ext>
            </a:extLst>
          </p:cNvPr>
          <p:cNvSpPr/>
          <p:nvPr/>
        </p:nvSpPr>
        <p:spPr>
          <a:xfrm rot="10800000">
            <a:off x="3200127" y="3984631"/>
            <a:ext cx="213199" cy="60844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0B3FA604-0519-495E-AE86-2D068DDC1C32}"/>
              </a:ext>
            </a:extLst>
          </p:cNvPr>
          <p:cNvSpPr/>
          <p:nvPr/>
        </p:nvSpPr>
        <p:spPr>
          <a:xfrm>
            <a:off x="3623906" y="5282359"/>
            <a:ext cx="213200" cy="598667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1ED9D24-70DA-43DE-B2B5-B65461DD8C09}"/>
              </a:ext>
            </a:extLst>
          </p:cNvPr>
          <p:cNvCxnSpPr>
            <a:cxnSpLocks/>
          </p:cNvCxnSpPr>
          <p:nvPr/>
        </p:nvCxnSpPr>
        <p:spPr>
          <a:xfrm>
            <a:off x="6529851" y="3645024"/>
            <a:ext cx="0" cy="1137031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6650DD5-2BAF-42ED-8FD5-835E2C244816}"/>
              </a:ext>
            </a:extLst>
          </p:cNvPr>
          <p:cNvSpPr txBox="1"/>
          <p:nvPr/>
        </p:nvSpPr>
        <p:spPr>
          <a:xfrm>
            <a:off x="3008225" y="6367965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F</a:t>
            </a:r>
            <a:r>
              <a:rPr kumimoji="1" lang="en-US" altLang="ja-JP" b="1" dirty="0"/>
              <a:t>lowchart for trouble shooting</a:t>
            </a:r>
            <a:endParaRPr kumimoji="1" lang="ja-JP" altLang="en-US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FA59E0-4BB8-4074-A27C-07A159C56B6A}"/>
              </a:ext>
            </a:extLst>
          </p:cNvPr>
          <p:cNvSpPr txBox="1"/>
          <p:nvPr/>
        </p:nvSpPr>
        <p:spPr>
          <a:xfrm>
            <a:off x="1761890" y="764704"/>
            <a:ext cx="607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Troubles of RN37 and 38 during COVID-19 pandemic</a:t>
            </a:r>
            <a:endParaRPr kumimoji="1" lang="ja-JP" altLang="en-US" b="1" dirty="0"/>
          </a:p>
        </p:txBody>
      </p:sp>
      <p:pic>
        <p:nvPicPr>
          <p:cNvPr id="32" name="Picture 5">
            <a:extLst>
              <a:ext uri="{FF2B5EF4-FFF2-40B4-BE49-F238E27FC236}">
                <a16:creationId xmlns:a16="http://schemas.microsoft.com/office/drawing/2014/main" id="{8B1E0ADF-1E34-4C6A-9700-BE0500D3C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2874"/>
            <a:ext cx="796176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5CE81246-8C8E-4CB4-A9BD-C8DFA5FC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280D7-91ED-4A85-BC88-51C4CC9BA331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8C844E57-A32F-49A0-BEB7-E9976D8B7C41}"/>
              </a:ext>
            </a:extLst>
          </p:cNvPr>
          <p:cNvCxnSpPr>
            <a:cxnSpLocks/>
          </p:cNvCxnSpPr>
          <p:nvPr/>
        </p:nvCxnSpPr>
        <p:spPr>
          <a:xfrm flipH="1">
            <a:off x="4569588" y="3901206"/>
            <a:ext cx="1700616" cy="184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1920BF47-AF60-4F67-A09B-72D53A943FFA}"/>
              </a:ext>
            </a:extLst>
          </p:cNvPr>
          <p:cNvCxnSpPr>
            <a:cxnSpLocks/>
          </p:cNvCxnSpPr>
          <p:nvPr/>
        </p:nvCxnSpPr>
        <p:spPr>
          <a:xfrm>
            <a:off x="6263313" y="3901206"/>
            <a:ext cx="6891" cy="87383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B513666-7289-43BF-B7F0-3CE7363FE455}"/>
              </a:ext>
            </a:extLst>
          </p:cNvPr>
          <p:cNvSpPr txBox="1"/>
          <p:nvPr/>
        </p:nvSpPr>
        <p:spPr>
          <a:xfrm>
            <a:off x="4935617" y="3935851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Information </a:t>
            </a:r>
          </a:p>
          <a:p>
            <a:r>
              <a:rPr kumimoji="1" lang="en-US" altLang="ja-JP" sz="1600" b="1" dirty="0"/>
              <a:t>Sharing</a:t>
            </a:r>
            <a:endParaRPr kumimoji="1" lang="ja-JP" altLang="en-US" sz="1600" b="1" dirty="0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04B66C1B-7A20-47D2-9557-ED933A9FF2D4}"/>
              </a:ext>
            </a:extLst>
          </p:cNvPr>
          <p:cNvCxnSpPr>
            <a:cxnSpLocks/>
          </p:cNvCxnSpPr>
          <p:nvPr/>
        </p:nvCxnSpPr>
        <p:spPr>
          <a:xfrm>
            <a:off x="4734479" y="5135435"/>
            <a:ext cx="621900" cy="0"/>
          </a:xfrm>
          <a:prstGeom prst="straightConnector1">
            <a:avLst/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44431"/>
      </p:ext>
    </p:extLst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B8A7A765-8954-4543-B62B-CDF0F3B6D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10" y="108008"/>
            <a:ext cx="8664470" cy="1233419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en-US" altLang="ja-JP" sz="2800" b="1" dirty="0">
                <a:solidFill>
                  <a:srgbClr val="FFFF00"/>
                </a:solidFill>
                <a:latin typeface="+mn-lt"/>
              </a:rPr>
              <a:t>Example-1</a:t>
            </a:r>
            <a:br>
              <a:rPr lang="en-US" altLang="ja-JP" sz="2800" b="1" dirty="0">
                <a:solidFill>
                  <a:srgbClr val="FFFF00"/>
                </a:solidFill>
                <a:latin typeface="+mn-lt"/>
              </a:rPr>
            </a:br>
            <a:r>
              <a:rPr lang="en-US" altLang="ja-JP" sz="2800" b="1" dirty="0">
                <a:solidFill>
                  <a:srgbClr val="FFFF00"/>
                </a:solidFill>
                <a:latin typeface="+mn-lt"/>
              </a:rPr>
              <a:t>Trouble caused by postponement of annual maintenance of SAUNA</a:t>
            </a:r>
            <a:endParaRPr kumimoji="1" lang="ja-JP" altLang="en-US" sz="2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250DEB-9727-4850-98EE-B641C6F44523}"/>
              </a:ext>
            </a:extLst>
          </p:cNvPr>
          <p:cNvSpPr txBox="1"/>
          <p:nvPr/>
        </p:nvSpPr>
        <p:spPr>
          <a:xfrm>
            <a:off x="336022" y="1484784"/>
            <a:ext cx="8448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Normally, an annual maintenance for the SAUNA   is carried out as followings with an engineer of the manufacture (</a:t>
            </a:r>
            <a:r>
              <a:rPr lang="en-US" altLang="ja-JP" b="1" dirty="0" err="1"/>
              <a:t>Scienta</a:t>
            </a:r>
            <a:r>
              <a:rPr lang="en-US" altLang="ja-JP" b="1" dirty="0"/>
              <a:t> SAUNA system)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CAACEA-67FC-4D6C-BECC-9CABC7925CC1}"/>
              </a:ext>
            </a:extLst>
          </p:cNvPr>
          <p:cNvSpPr txBox="1"/>
          <p:nvPr/>
        </p:nvSpPr>
        <p:spPr>
          <a:xfrm>
            <a:off x="190770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AC440A-CB19-4993-A8BC-7A1B62074C6A}"/>
              </a:ext>
            </a:extLst>
          </p:cNvPr>
          <p:cNvSpPr txBox="1"/>
          <p:nvPr/>
        </p:nvSpPr>
        <p:spPr>
          <a:xfrm>
            <a:off x="179512" y="2228589"/>
            <a:ext cx="594308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Main annual maintenance works</a:t>
            </a:r>
          </a:p>
          <a:p>
            <a:endParaRPr lang="en-US" altLang="ja-JP" sz="800" b="1" dirty="0"/>
          </a:p>
          <a:p>
            <a:r>
              <a:rPr lang="ja-JP" altLang="en-US" b="1" dirty="0"/>
              <a:t>・General system check-up and evaluation of data</a:t>
            </a:r>
            <a:endParaRPr lang="en-US" altLang="ja-JP" sz="800" b="1" dirty="0"/>
          </a:p>
          <a:p>
            <a:endParaRPr lang="ja-JP" altLang="en-US" sz="800" b="1" dirty="0"/>
          </a:p>
          <a:p>
            <a:r>
              <a:rPr lang="ja-JP" altLang="en-US" b="1" dirty="0"/>
              <a:t>・ Replacement of </a:t>
            </a:r>
            <a:r>
              <a:rPr lang="en-US" altLang="ja-JP" b="1" dirty="0"/>
              <a:t>part and equipment </a:t>
            </a:r>
          </a:p>
          <a:p>
            <a:r>
              <a:rPr lang="en-US" altLang="ja-JP" b="1" dirty="0"/>
              <a:t>     </a:t>
            </a:r>
            <a:r>
              <a:rPr lang="en-US" altLang="ja-JP" b="1" dirty="0">
                <a:solidFill>
                  <a:srgbClr val="FF0000"/>
                </a:solidFill>
              </a:rPr>
              <a:t>sampling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p</a:t>
            </a:r>
            <a:r>
              <a:rPr lang="ja-JP" altLang="en-US" b="1" dirty="0">
                <a:solidFill>
                  <a:srgbClr val="FF0000"/>
                </a:solidFill>
              </a:rPr>
              <a:t>ump</a:t>
            </a:r>
            <a:r>
              <a:rPr lang="en-US" altLang="ja-JP" b="1" dirty="0">
                <a:solidFill>
                  <a:srgbClr val="FF0000"/>
                </a:solidFill>
              </a:rPr>
              <a:t>s</a:t>
            </a:r>
            <a:r>
              <a:rPr lang="en-US" altLang="ja-JP" b="1" dirty="0"/>
              <a:t>, </a:t>
            </a:r>
            <a:r>
              <a:rPr lang="ja-JP" altLang="en-US" b="1" dirty="0"/>
              <a:t>air inlet filter</a:t>
            </a:r>
            <a:r>
              <a:rPr lang="en-US" altLang="ja-JP" b="1" dirty="0"/>
              <a:t>, </a:t>
            </a:r>
            <a:r>
              <a:rPr lang="ja-JP" altLang="en-US" b="1" dirty="0"/>
              <a:t>check </a:t>
            </a:r>
            <a:endParaRPr lang="en-US" altLang="ja-JP" b="1" dirty="0"/>
          </a:p>
          <a:p>
            <a:r>
              <a:rPr lang="en-US" altLang="ja-JP" b="1" dirty="0"/>
              <a:t>     </a:t>
            </a:r>
            <a:r>
              <a:rPr lang="ja-JP" altLang="en-US" b="1" dirty="0"/>
              <a:t>valves </a:t>
            </a:r>
            <a:r>
              <a:rPr lang="en-US" altLang="ja-JP" b="1" dirty="0"/>
              <a:t>and</a:t>
            </a:r>
            <a:r>
              <a:rPr lang="ja-JP" altLang="en-US" b="1" dirty="0"/>
              <a:t> gas line filters</a:t>
            </a:r>
            <a:r>
              <a:rPr lang="en-US" altLang="ja-JP" b="1" dirty="0"/>
              <a:t>, </a:t>
            </a:r>
            <a:r>
              <a:rPr lang="en-US" altLang="ja-JP" b="1" dirty="0" err="1"/>
              <a:t>etc</a:t>
            </a:r>
            <a:r>
              <a:rPr lang="ja-JP" altLang="en-US" b="1" dirty="0"/>
              <a:t> </a:t>
            </a:r>
            <a:endParaRPr lang="en-US" altLang="ja-JP" b="1" dirty="0"/>
          </a:p>
          <a:p>
            <a:endParaRPr lang="ja-JP" altLang="en-US" sz="800" b="1" dirty="0"/>
          </a:p>
          <a:p>
            <a:r>
              <a:rPr lang="ja-JP" altLang="en-US" b="1" dirty="0"/>
              <a:t>・ Leak check of the system</a:t>
            </a:r>
            <a:endParaRPr lang="en-US" altLang="ja-JP" b="1" dirty="0"/>
          </a:p>
          <a:p>
            <a:endParaRPr lang="en-US" altLang="ja-JP" sz="800" b="1" dirty="0"/>
          </a:p>
          <a:p>
            <a:r>
              <a:rPr lang="ja-JP" altLang="en-US" b="1" dirty="0"/>
              <a:t>・ Recalibrate </a:t>
            </a:r>
            <a:r>
              <a:rPr lang="en-US" altLang="ja-JP" b="1" dirty="0"/>
              <a:t>of </a:t>
            </a:r>
            <a:r>
              <a:rPr lang="ja-JP" altLang="en-US" b="1" dirty="0"/>
              <a:t>the </a:t>
            </a:r>
            <a:r>
              <a:rPr lang="en-US" altLang="ja-JP" b="1" u="none" strike="noStrike" dirty="0">
                <a:effectLst/>
              </a:rPr>
              <a:t>Gas chromatography</a:t>
            </a:r>
          </a:p>
          <a:p>
            <a:endParaRPr lang="ja-JP" altLang="en-US" sz="800" b="1" dirty="0"/>
          </a:p>
          <a:p>
            <a:r>
              <a:rPr lang="ja-JP" altLang="en-US" b="1" dirty="0"/>
              <a:t>・ Check of detector performance</a:t>
            </a:r>
          </a:p>
          <a:p>
            <a:endParaRPr lang="ja-JP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34724-60CA-4DBE-8274-147B6682E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75" y="6484107"/>
            <a:ext cx="796176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39FABF7-993D-48AF-8143-6921B8B416F8}"/>
              </a:ext>
            </a:extLst>
          </p:cNvPr>
          <p:cNvGrpSpPr/>
          <p:nvPr/>
        </p:nvGrpSpPr>
        <p:grpSpPr>
          <a:xfrm>
            <a:off x="6122598" y="2155588"/>
            <a:ext cx="2151993" cy="4023986"/>
            <a:chOff x="848996" y="2060848"/>
            <a:chExt cx="2151993" cy="4023986"/>
          </a:xfrm>
        </p:grpSpPr>
        <p:pic>
          <p:nvPicPr>
            <p:cNvPr id="11" name="図 10" descr="ダイアグラム&#10;&#10;中程度の精度で自動的に生成された説明">
              <a:extLst>
                <a:ext uri="{FF2B5EF4-FFF2-40B4-BE49-F238E27FC236}">
                  <a16:creationId xmlns:a16="http://schemas.microsoft.com/office/drawing/2014/main" id="{2CBC4662-54C6-4BC3-8A71-653B9E566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96" y="2060848"/>
              <a:ext cx="2151993" cy="4023986"/>
            </a:xfrm>
            <a:prstGeom prst="rect">
              <a:avLst/>
            </a:prstGeom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C0BA0DEE-4AEE-4EC6-A3EC-4082919D54F2}"/>
                </a:ext>
              </a:extLst>
            </p:cNvPr>
            <p:cNvSpPr/>
            <p:nvPr/>
          </p:nvSpPr>
          <p:spPr>
            <a:xfrm>
              <a:off x="2123728" y="4509120"/>
              <a:ext cx="864096" cy="129614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FD4B0D-4E6E-486E-9C42-96D8F163DCA6}"/>
              </a:ext>
            </a:extLst>
          </p:cNvPr>
          <p:cNvSpPr txBox="1"/>
          <p:nvPr/>
        </p:nvSpPr>
        <p:spPr>
          <a:xfrm>
            <a:off x="6012160" y="6179574"/>
            <a:ext cx="2558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Sampling pressure drop</a:t>
            </a:r>
            <a:endParaRPr kumimoji="1" lang="ja-JP" altLang="en-US" sz="1600" b="1" dirty="0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705D2615-9826-4871-9A8D-04CFC4F75837}"/>
              </a:ext>
            </a:extLst>
          </p:cNvPr>
          <p:cNvSpPr/>
          <p:nvPr/>
        </p:nvSpPr>
        <p:spPr>
          <a:xfrm>
            <a:off x="2195736" y="5301470"/>
            <a:ext cx="432048" cy="439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F9317DE-302C-4F73-97AC-FC795058F164}"/>
              </a:ext>
            </a:extLst>
          </p:cNvPr>
          <p:cNvSpPr txBox="1"/>
          <p:nvPr/>
        </p:nvSpPr>
        <p:spPr>
          <a:xfrm>
            <a:off x="127261" y="5741068"/>
            <a:ext cx="5612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effectLst/>
              </a:rPr>
              <a:t>Sampling pumps were failed due </a:t>
            </a:r>
            <a:r>
              <a:rPr lang="en-US" altLang="ja-JP" b="1" dirty="0"/>
              <a:t>to </a:t>
            </a:r>
            <a:r>
              <a:rPr lang="en-US" altLang="ja-JP" b="1" dirty="0">
                <a:effectLst/>
              </a:rPr>
              <a:t>postpone of </a:t>
            </a:r>
          </a:p>
          <a:p>
            <a:r>
              <a:rPr lang="en-US" altLang="ja-JP" b="1" dirty="0">
                <a:effectLst/>
              </a:rPr>
              <a:t>the annual </a:t>
            </a:r>
            <a:r>
              <a:rPr lang="en-US" altLang="ja-JP" b="1" dirty="0"/>
              <a:t>maintenance</a:t>
            </a:r>
            <a:endParaRPr kumimoji="1" lang="ja-JP" altLang="en-US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DA794EC-80D1-48AE-8D65-F6C1E68A6481}"/>
              </a:ext>
            </a:extLst>
          </p:cNvPr>
          <p:cNvSpPr txBox="1"/>
          <p:nvPr/>
        </p:nvSpPr>
        <p:spPr>
          <a:xfrm>
            <a:off x="839110" y="6518128"/>
            <a:ext cx="5606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※</a:t>
            </a:r>
            <a:r>
              <a:rPr lang="en-US" altLang="ja-JP" sz="1400" b="1" u="none" strike="noStrike" dirty="0">
                <a:solidFill>
                  <a:srgbClr val="4D5156"/>
                </a:solidFill>
                <a:effectLst/>
              </a:rPr>
              <a:t> SAUNA : Swedish Automatic Unit for Noble Gas Acquisition</a:t>
            </a:r>
            <a:endParaRPr kumimoji="1" lang="ja-JP" altLang="en-US" sz="1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3BA95D5-CFE5-4A0E-A0CD-D1699F23CD24}"/>
              </a:ext>
            </a:extLst>
          </p:cNvPr>
          <p:cNvSpPr txBox="1"/>
          <p:nvPr/>
        </p:nvSpPr>
        <p:spPr>
          <a:xfrm>
            <a:off x="5784044" y="145630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Abadi" panose="020B0604020104020204" pitchFamily="34" charset="0"/>
              </a:rPr>
              <a:t>※</a:t>
            </a:r>
            <a:endParaRPr kumimoji="1" lang="ja-JP" altLang="en-US" sz="1200" b="1" dirty="0">
              <a:latin typeface="Abadi" panose="020B0604020104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DC8493D-6DB5-4842-8116-0002760A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280D7-91ED-4A85-BC88-51C4CC9BA331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0329884"/>
      </p:ext>
    </p:extLst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439C82FA-52C6-43F7-8DFF-C05E418A2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1" y="1028712"/>
            <a:ext cx="3890689" cy="5373879"/>
          </a:xfrm>
          <a:prstGeom prst="rect">
            <a:avLst/>
          </a:prstGeom>
        </p:spPr>
      </p:pic>
      <p:pic>
        <p:nvPicPr>
          <p:cNvPr id="9" name="図 8" descr="男, 旋盤, エンジン が含まれている画像&#10;&#10;自動的に生成された説明">
            <a:extLst>
              <a:ext uri="{FF2B5EF4-FFF2-40B4-BE49-F238E27FC236}">
                <a16:creationId xmlns:a16="http://schemas.microsoft.com/office/drawing/2014/main" id="{3EE362E2-6BEB-4A1F-9C9B-C05806A0B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74" y="3810525"/>
            <a:ext cx="3376342" cy="2532256"/>
          </a:xfrm>
          <a:prstGeom prst="rect">
            <a:avLst/>
          </a:prstGeom>
        </p:spPr>
      </p:pic>
      <p:pic>
        <p:nvPicPr>
          <p:cNvPr id="13" name="図 12" descr="コンピューターを使っている男性&#10;&#10;低い精度で自動的に生成された説明">
            <a:extLst>
              <a:ext uri="{FF2B5EF4-FFF2-40B4-BE49-F238E27FC236}">
                <a16:creationId xmlns:a16="http://schemas.microsoft.com/office/drawing/2014/main" id="{9167B8CE-37C4-40FE-B6CA-2259A19CF3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00" y="1105121"/>
            <a:ext cx="3399216" cy="2549412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ACC330F3-052E-4EEF-80E1-7E6B4197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448446" cy="832497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en-US" altLang="ja-JP" sz="2800" b="1" dirty="0">
                <a:solidFill>
                  <a:srgbClr val="FFFF00"/>
                </a:solidFill>
                <a:latin typeface="+mn-lt"/>
              </a:rPr>
              <a:t>Example-1 </a:t>
            </a:r>
            <a:br>
              <a:rPr lang="en-US" altLang="ja-JP" sz="2800" b="1" dirty="0">
                <a:solidFill>
                  <a:srgbClr val="FFFF00"/>
                </a:solidFill>
                <a:latin typeface="+mn-lt"/>
              </a:rPr>
            </a:br>
            <a:r>
              <a:rPr kumimoji="1" lang="en-US" altLang="ja-JP" sz="2800" b="1" dirty="0">
                <a:solidFill>
                  <a:srgbClr val="FFFF00"/>
                </a:solidFill>
                <a:latin typeface="+mn-lt"/>
              </a:rPr>
              <a:t>Replacement of pumps by local operators </a:t>
            </a:r>
            <a:endParaRPr kumimoji="1" lang="ja-JP" altLang="en-US" sz="2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299664-F950-432D-9EE8-614DDC5F3828}"/>
              </a:ext>
            </a:extLst>
          </p:cNvPr>
          <p:cNvSpPr txBox="1"/>
          <p:nvPr/>
        </p:nvSpPr>
        <p:spPr>
          <a:xfrm>
            <a:off x="749866" y="6402814"/>
            <a:ext cx="3966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Detailed instruction sent from CTBTO</a:t>
            </a:r>
            <a:endParaRPr kumimoji="1" lang="ja-JP" altLang="en-US" sz="1600" b="1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124989C-9B0F-49A3-B4D2-6DE3CAA3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" y="6482397"/>
            <a:ext cx="796176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D4B47F-7AE8-4BCF-A500-5A7340134EFE}"/>
              </a:ext>
            </a:extLst>
          </p:cNvPr>
          <p:cNvSpPr txBox="1"/>
          <p:nvPr/>
        </p:nvSpPr>
        <p:spPr>
          <a:xfrm>
            <a:off x="4932040" y="6369352"/>
            <a:ext cx="3841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Replacement of the sampling pumps</a:t>
            </a:r>
            <a:endParaRPr kumimoji="1" lang="ja-JP" altLang="en-US" sz="1600" b="1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70474D7-A196-43BA-98FF-1DDA738D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280D7-91ED-4A85-BC88-51C4CC9BA331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4985885"/>
      </p:ext>
    </p:extLst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055475A3-4603-40C2-91C6-3AB9C191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448446" cy="832497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en-US" altLang="ja-JP" sz="2800" b="1" dirty="0">
                <a:solidFill>
                  <a:srgbClr val="FFFF00"/>
                </a:solidFill>
                <a:latin typeface="+mn-lt"/>
              </a:rPr>
              <a:t>Example-2 </a:t>
            </a:r>
            <a:br>
              <a:rPr lang="en-US" altLang="ja-JP" sz="2800" b="1" dirty="0">
                <a:solidFill>
                  <a:srgbClr val="FFFF00"/>
                </a:solidFill>
                <a:latin typeface="+mn-lt"/>
              </a:rPr>
            </a:br>
            <a:r>
              <a:rPr kumimoji="1" lang="en-US" altLang="ja-JP" sz="2800" b="1" dirty="0">
                <a:solidFill>
                  <a:srgbClr val="FFFF00"/>
                </a:solidFill>
                <a:latin typeface="+mn-lt"/>
              </a:rPr>
              <a:t>Trouble of a detector for RASA </a:t>
            </a:r>
            <a:endParaRPr kumimoji="1" lang="ja-JP" altLang="en-US" sz="2800" b="1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D5C5593F-6D88-4627-A6D3-3D91105F231E}"/>
              </a:ext>
            </a:extLst>
          </p:cNvPr>
          <p:cNvGrpSpPr/>
          <p:nvPr/>
        </p:nvGrpSpPr>
        <p:grpSpPr>
          <a:xfrm>
            <a:off x="225786" y="2394475"/>
            <a:ext cx="8802791" cy="4032448"/>
            <a:chOff x="74347" y="2420888"/>
            <a:chExt cx="8802791" cy="4032448"/>
          </a:xfrm>
        </p:grpSpPr>
        <p:pic>
          <p:nvPicPr>
            <p:cNvPr id="4" name="図 3" descr="グラフ&#10;&#10;自動的に生成された説明">
              <a:extLst>
                <a:ext uri="{FF2B5EF4-FFF2-40B4-BE49-F238E27FC236}">
                  <a16:creationId xmlns:a16="http://schemas.microsoft.com/office/drawing/2014/main" id="{CF397C3D-BEE6-44F3-9E84-09FB4CB72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7" y="2420888"/>
              <a:ext cx="8802791" cy="4032448"/>
            </a:xfrm>
            <a:prstGeom prst="rect">
              <a:avLst/>
            </a:prstGeom>
          </p:spPr>
        </p:pic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658B708C-68B7-4E0C-A473-7A5E55BDBC25}"/>
                </a:ext>
              </a:extLst>
            </p:cNvPr>
            <p:cNvGrpSpPr/>
            <p:nvPr/>
          </p:nvGrpSpPr>
          <p:grpSpPr>
            <a:xfrm>
              <a:off x="1205444" y="3269916"/>
              <a:ext cx="6822940" cy="1887271"/>
              <a:chOff x="1205444" y="3269916"/>
              <a:chExt cx="6822940" cy="1887271"/>
            </a:xfrm>
          </p:grpSpPr>
          <p:sp>
            <p:nvSpPr>
              <p:cNvPr id="7" name="楕円 6">
                <a:extLst>
                  <a:ext uri="{FF2B5EF4-FFF2-40B4-BE49-F238E27FC236}">
                    <a16:creationId xmlns:a16="http://schemas.microsoft.com/office/drawing/2014/main" id="{949F829A-2AA9-4EE7-89DB-67E9E0CAF85E}"/>
                  </a:ext>
                </a:extLst>
              </p:cNvPr>
              <p:cNvSpPr/>
              <p:nvPr/>
            </p:nvSpPr>
            <p:spPr>
              <a:xfrm>
                <a:off x="6630997" y="4752759"/>
                <a:ext cx="87130" cy="40442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" name="直線矢印コネクタ 8">
                <a:extLst>
                  <a:ext uri="{FF2B5EF4-FFF2-40B4-BE49-F238E27FC236}">
                    <a16:creationId xmlns:a16="http://schemas.microsoft.com/office/drawing/2014/main" id="{B0353566-EB56-4A21-9439-883F334AC1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4248" y="3717032"/>
                <a:ext cx="1224136" cy="115212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矢印コネクタ 10">
                <a:extLst>
                  <a:ext uri="{FF2B5EF4-FFF2-40B4-BE49-F238E27FC236}">
                    <a16:creationId xmlns:a16="http://schemas.microsoft.com/office/drawing/2014/main" id="{3785D060-B344-402A-B67A-4C6C91D5AE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0997" y="3717032"/>
                <a:ext cx="87130" cy="76227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矢印コネクタ 12">
                <a:extLst>
                  <a:ext uri="{FF2B5EF4-FFF2-40B4-BE49-F238E27FC236}">
                    <a16:creationId xmlns:a16="http://schemas.microsoft.com/office/drawing/2014/main" id="{DBD10D41-E995-4E87-B7CB-0B8EB50F24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38678" y="3717032"/>
                <a:ext cx="892319" cy="133833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矢印コネクタ 14">
                <a:extLst>
                  <a:ext uri="{FF2B5EF4-FFF2-40B4-BE49-F238E27FC236}">
                    <a16:creationId xmlns:a16="http://schemas.microsoft.com/office/drawing/2014/main" id="{4D64EE7C-631F-4563-9177-1317040BE4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03299" y="3717032"/>
                <a:ext cx="1640909" cy="115212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>
                <a:extLst>
                  <a:ext uri="{FF2B5EF4-FFF2-40B4-BE49-F238E27FC236}">
                    <a16:creationId xmlns:a16="http://schemas.microsoft.com/office/drawing/2014/main" id="{080DC6E0-DC17-494E-A41D-FDF066BAF4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20073" y="3717032"/>
                <a:ext cx="1323794" cy="115212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>
                <a:extLst>
                  <a:ext uri="{FF2B5EF4-FFF2-40B4-BE49-F238E27FC236}">
                    <a16:creationId xmlns:a16="http://schemas.microsoft.com/office/drawing/2014/main" id="{06EA3AA2-5A12-44F6-9B1A-266F0E1423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3153" y="3717032"/>
                <a:ext cx="3298897" cy="95720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>
                <a:extLst>
                  <a:ext uri="{FF2B5EF4-FFF2-40B4-BE49-F238E27FC236}">
                    <a16:creationId xmlns:a16="http://schemas.microsoft.com/office/drawing/2014/main" id="{189C26A2-D62E-47D4-9130-4FD26176AA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56598" y="3615214"/>
                <a:ext cx="3665452" cy="898386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>
                <a:extLst>
                  <a:ext uri="{FF2B5EF4-FFF2-40B4-BE49-F238E27FC236}">
                    <a16:creationId xmlns:a16="http://schemas.microsoft.com/office/drawing/2014/main" id="{6D14DD60-EE1F-43BC-B86C-2F197FB2BB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6601" y="3530823"/>
                <a:ext cx="4198236" cy="76227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>
                <a:extLst>
                  <a:ext uri="{FF2B5EF4-FFF2-40B4-BE49-F238E27FC236}">
                    <a16:creationId xmlns:a16="http://schemas.microsoft.com/office/drawing/2014/main" id="{307B7198-A8C9-4E26-9732-D00863FCDB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444" y="3454582"/>
                <a:ext cx="4750050" cy="307084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17531510-DB20-439F-8D3B-7E522299866F}"/>
                  </a:ext>
                </a:extLst>
              </p:cNvPr>
              <p:cNvSpPr txBox="1"/>
              <p:nvPr/>
            </p:nvSpPr>
            <p:spPr>
              <a:xfrm>
                <a:off x="6277658" y="3269916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>
                    <a:solidFill>
                      <a:srgbClr val="FF0000"/>
                    </a:solidFill>
                  </a:rPr>
                  <a:t>Noise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49" name="図 48" descr="電子機器, 回路 が含まれている画像&#10;&#10;自動的に生成された説明">
            <a:extLst>
              <a:ext uri="{FF2B5EF4-FFF2-40B4-BE49-F238E27FC236}">
                <a16:creationId xmlns:a16="http://schemas.microsoft.com/office/drawing/2014/main" id="{9CBC1861-A045-4245-95EB-D2CDFDACC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39" y="1744555"/>
            <a:ext cx="1582169" cy="1636555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49BA50C-A017-42BF-9CC3-828350626E91}"/>
              </a:ext>
            </a:extLst>
          </p:cNvPr>
          <p:cNvSpPr txBox="1"/>
          <p:nvPr/>
        </p:nvSpPr>
        <p:spPr>
          <a:xfrm>
            <a:off x="1213769" y="1139355"/>
            <a:ext cx="7930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・</a:t>
            </a:r>
            <a:r>
              <a:rPr kumimoji="1" lang="en-US" altLang="ja-JP" b="1" dirty="0"/>
              <a:t>Many noises appeared in the spectrum of </a:t>
            </a:r>
            <a:r>
              <a:rPr lang="en-US" altLang="ja-JP" b="1" dirty="0"/>
              <a:t>RASA</a:t>
            </a:r>
            <a:endParaRPr kumimoji="1" lang="en-US" altLang="ja-JP" b="1" dirty="0"/>
          </a:p>
          <a:p>
            <a:r>
              <a:rPr kumimoji="1" lang="ja-JP" altLang="en-US" b="1" dirty="0"/>
              <a:t>・</a:t>
            </a:r>
            <a:r>
              <a:rPr kumimoji="1" lang="en-US" altLang="ja-JP" b="1" dirty="0"/>
              <a:t>The cause was </a:t>
            </a:r>
            <a:r>
              <a:rPr kumimoji="1" lang="en-US" altLang="ja-JP" b="1" dirty="0">
                <a:solidFill>
                  <a:srgbClr val="FF0000"/>
                </a:solidFill>
              </a:rPr>
              <a:t>corrosion</a:t>
            </a:r>
            <a:r>
              <a:rPr kumimoji="1" lang="en-US" altLang="ja-JP" b="1" dirty="0"/>
              <a:t> of the preamplifier</a:t>
            </a:r>
          </a:p>
          <a:p>
            <a:r>
              <a:rPr lang="en-US" altLang="ja-JP" b="1" dirty="0"/>
              <a:t>     in the detector</a:t>
            </a:r>
            <a:endParaRPr kumimoji="1" lang="ja-JP" altLang="en-US" b="1" dirty="0"/>
          </a:p>
          <a:p>
            <a:endParaRPr kumimoji="1" lang="ja-JP" altLang="en-US" b="1" dirty="0"/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79FDA36C-2F57-4E1E-9A4D-335E6E65F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27" y="6481714"/>
            <a:ext cx="796176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B4F404-67B0-4209-8746-892B0EF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280D7-91ED-4A85-BC88-51C4CC9BA331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90EB4A-2F3B-45C4-9FC9-680CCCF28991}"/>
              </a:ext>
            </a:extLst>
          </p:cNvPr>
          <p:cNvSpPr txBox="1"/>
          <p:nvPr/>
        </p:nvSpPr>
        <p:spPr>
          <a:xfrm>
            <a:off x="1031668" y="6550223"/>
            <a:ext cx="4546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※RASA</a:t>
            </a:r>
            <a:r>
              <a:rPr kumimoji="1" lang="ja-JP" altLang="en-US" sz="1400" b="1" dirty="0"/>
              <a:t>：</a:t>
            </a:r>
            <a:r>
              <a:rPr kumimoji="1" lang="en-US" altLang="ja-JP" sz="1400" b="1" dirty="0"/>
              <a:t>Radionuclide Aerosol Sampler/Analyzer </a:t>
            </a:r>
            <a:endParaRPr kumimoji="1" lang="ja-JP" altLang="en-US" sz="1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763359E-7C0D-484F-A56D-92013474AC10}"/>
              </a:ext>
            </a:extLst>
          </p:cNvPr>
          <p:cNvSpPr txBox="1"/>
          <p:nvPr/>
        </p:nvSpPr>
        <p:spPr>
          <a:xfrm>
            <a:off x="6711935" y="108034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b="1" dirty="0"/>
              <a:t>※</a:t>
            </a:r>
            <a:endParaRPr lang="ja-JP" altLang="en-US" sz="1400" b="1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2C1207F-FE52-4B31-8D90-280CE0189A85}"/>
              </a:ext>
            </a:extLst>
          </p:cNvPr>
          <p:cNvCxnSpPr>
            <a:cxnSpLocks/>
          </p:cNvCxnSpPr>
          <p:nvPr/>
        </p:nvCxnSpPr>
        <p:spPr>
          <a:xfrm>
            <a:off x="3695692" y="1725306"/>
            <a:ext cx="617534" cy="8375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565772"/>
      </p:ext>
    </p:extLst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キッチンで作業をしている男性&#10;&#10;中程度の精度で自動的に生成された説明">
            <a:extLst>
              <a:ext uri="{FF2B5EF4-FFF2-40B4-BE49-F238E27FC236}">
                <a16:creationId xmlns:a16="http://schemas.microsoft.com/office/drawing/2014/main" id="{B2E16F38-A80E-4A9A-A0BD-8C7AC92D1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0" y="4415915"/>
            <a:ext cx="2241802" cy="1904300"/>
          </a:xfrm>
          <a:prstGeom prst="rect">
            <a:avLst/>
          </a:prstGeom>
        </p:spPr>
      </p:pic>
      <p:pic>
        <p:nvPicPr>
          <p:cNvPr id="11" name="図 10" descr="机の上のノートパソコンを見ている男性&#10;&#10;自動的に生成された説明">
            <a:extLst>
              <a:ext uri="{FF2B5EF4-FFF2-40B4-BE49-F238E27FC236}">
                <a16:creationId xmlns:a16="http://schemas.microsoft.com/office/drawing/2014/main" id="{E7C8FD2A-CF33-4E3F-BF16-AB15372E2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18" y="3453805"/>
            <a:ext cx="2009605" cy="1507204"/>
          </a:xfrm>
          <a:prstGeom prst="rect">
            <a:avLst/>
          </a:prstGeom>
        </p:spPr>
      </p:pic>
      <p:pic>
        <p:nvPicPr>
          <p:cNvPr id="15" name="図 14" descr="病室にいる男性&#10;&#10;低い精度で自動的に生成された説明">
            <a:extLst>
              <a:ext uri="{FF2B5EF4-FFF2-40B4-BE49-F238E27FC236}">
                <a16:creationId xmlns:a16="http://schemas.microsoft.com/office/drawing/2014/main" id="{C1EBD8BA-34A7-4235-996D-C314DE7C6D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08" y="5129764"/>
            <a:ext cx="2009606" cy="1154815"/>
          </a:xfrm>
          <a:prstGeom prst="rect">
            <a:avLst/>
          </a:prstGeom>
        </p:spPr>
      </p:pic>
      <p:pic>
        <p:nvPicPr>
          <p:cNvPr id="17" name="図 16" descr="屋内, 座る, テーブル, 小さい が含まれている画像&#10;&#10;自動的に生成された説明">
            <a:extLst>
              <a:ext uri="{FF2B5EF4-FFF2-40B4-BE49-F238E27FC236}">
                <a16:creationId xmlns:a16="http://schemas.microsoft.com/office/drawing/2014/main" id="{6137C890-32FC-48F3-8829-7A9F768C40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0" y="3320195"/>
            <a:ext cx="1440160" cy="964552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0580E22-B4F8-4727-BD0D-372EA1D82D0C}"/>
              </a:ext>
            </a:extLst>
          </p:cNvPr>
          <p:cNvSpPr/>
          <p:nvPr/>
        </p:nvSpPr>
        <p:spPr>
          <a:xfrm>
            <a:off x="683568" y="2894351"/>
            <a:ext cx="3158590" cy="3565172"/>
          </a:xfrm>
          <a:prstGeom prst="rect">
            <a:avLst/>
          </a:prstGeom>
          <a:noFill/>
          <a:ln w="38100">
            <a:solidFill>
              <a:srgbClr val="0099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A77D9B4-928C-4346-9D17-0104FC097DF5}"/>
              </a:ext>
            </a:extLst>
          </p:cNvPr>
          <p:cNvSpPr txBox="1"/>
          <p:nvPr/>
        </p:nvSpPr>
        <p:spPr>
          <a:xfrm>
            <a:off x="988775" y="2917364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RN38 Takasaki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7E82EE2-B551-4901-9F0F-DF52B2321E3D}"/>
              </a:ext>
            </a:extLst>
          </p:cNvPr>
          <p:cNvSpPr/>
          <p:nvPr/>
        </p:nvSpPr>
        <p:spPr>
          <a:xfrm>
            <a:off x="5830349" y="2894202"/>
            <a:ext cx="2874702" cy="3559133"/>
          </a:xfrm>
          <a:prstGeom prst="rect">
            <a:avLst/>
          </a:prstGeom>
          <a:noFill/>
          <a:ln w="38100">
            <a:solidFill>
              <a:srgbClr val="0099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9988252E-BAFC-4E17-8B92-4C1E8311C2DC}"/>
              </a:ext>
            </a:extLst>
          </p:cNvPr>
          <p:cNvSpPr txBox="1">
            <a:spLocks/>
          </p:cNvSpPr>
          <p:nvPr/>
        </p:nvSpPr>
        <p:spPr>
          <a:xfrm>
            <a:off x="551255" y="86439"/>
            <a:ext cx="8153796" cy="116925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800" b="1" dirty="0">
                <a:solidFill>
                  <a:srgbClr val="FFFF00"/>
                </a:solidFill>
                <a:latin typeface="+mn-lt"/>
              </a:rPr>
              <a:t>Example-2 </a:t>
            </a:r>
          </a:p>
          <a:p>
            <a:pPr algn="ctr"/>
            <a:r>
              <a:rPr lang="en-US" altLang="ja-JP" sz="2800" b="1" dirty="0">
                <a:solidFill>
                  <a:srgbClr val="FFFF00"/>
                </a:solidFill>
                <a:latin typeface="+mn-lt"/>
              </a:rPr>
              <a:t>Remote support for maintenance work using web conferencing software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012679A-5B0F-4934-9DD6-9209E0E48DBD}"/>
              </a:ext>
            </a:extLst>
          </p:cNvPr>
          <p:cNvSpPr txBox="1"/>
          <p:nvPr/>
        </p:nvSpPr>
        <p:spPr>
          <a:xfrm>
            <a:off x="6267097" y="2996952"/>
            <a:ext cx="2054228" cy="47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Tokai Office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621D1B7C-6DC8-4B7A-99D3-92FE87A6D1B9}"/>
              </a:ext>
            </a:extLst>
          </p:cNvPr>
          <p:cNvSpPr/>
          <p:nvPr/>
        </p:nvSpPr>
        <p:spPr>
          <a:xfrm>
            <a:off x="1752948" y="4979277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87A5F600-4671-48AE-B3A5-F3DF2BB6F14F}"/>
              </a:ext>
            </a:extLst>
          </p:cNvPr>
          <p:cNvCxnSpPr>
            <a:cxnSpLocks/>
          </p:cNvCxnSpPr>
          <p:nvPr/>
        </p:nvCxnSpPr>
        <p:spPr>
          <a:xfrm flipH="1" flipV="1">
            <a:off x="1811826" y="3746795"/>
            <a:ext cx="121142" cy="12250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74A80B5-3567-4910-8A3F-ABDCC8DEBDFC}"/>
              </a:ext>
            </a:extLst>
          </p:cNvPr>
          <p:cNvSpPr txBox="1"/>
          <p:nvPr/>
        </p:nvSpPr>
        <p:spPr>
          <a:xfrm>
            <a:off x="1949171" y="340204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Web camera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03626EC-DDED-426D-B80D-1E35D0400E23}"/>
              </a:ext>
            </a:extLst>
          </p:cNvPr>
          <p:cNvCxnSpPr>
            <a:cxnSpLocks/>
          </p:cNvCxnSpPr>
          <p:nvPr/>
        </p:nvCxnSpPr>
        <p:spPr>
          <a:xfrm>
            <a:off x="1562225" y="4979277"/>
            <a:ext cx="0" cy="3735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1B3A9DC-B82B-48F6-A956-F6E9FCD01509}"/>
              </a:ext>
            </a:extLst>
          </p:cNvPr>
          <p:cNvSpPr txBox="1"/>
          <p:nvPr/>
        </p:nvSpPr>
        <p:spPr>
          <a:xfrm>
            <a:off x="869856" y="4675526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Monitor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7F86204B-1D6B-43A7-A026-E0FB8CD43814}"/>
              </a:ext>
            </a:extLst>
          </p:cNvPr>
          <p:cNvCxnSpPr>
            <a:cxnSpLocks/>
          </p:cNvCxnSpPr>
          <p:nvPr/>
        </p:nvCxnSpPr>
        <p:spPr>
          <a:xfrm>
            <a:off x="3857784" y="4797152"/>
            <a:ext cx="1944571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32BB5D9-2DD9-4F2E-8613-DE77DB13B418}"/>
              </a:ext>
            </a:extLst>
          </p:cNvPr>
          <p:cNvSpPr txBox="1"/>
          <p:nvPr/>
        </p:nvSpPr>
        <p:spPr>
          <a:xfrm>
            <a:off x="3857784" y="3869249"/>
            <a:ext cx="2015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Connecting with </a:t>
            </a:r>
          </a:p>
          <a:p>
            <a:r>
              <a:rPr kumimoji="1" lang="en-US" altLang="ja-JP" sz="1600" b="1" dirty="0"/>
              <a:t>Web Conferencing</a:t>
            </a:r>
          </a:p>
          <a:p>
            <a:r>
              <a:rPr kumimoji="1" lang="en-US" altLang="ja-JP" sz="1600" b="1" dirty="0"/>
              <a:t> Software</a:t>
            </a:r>
            <a:endParaRPr kumimoji="1" lang="ja-JP" altLang="en-US" sz="16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1B35DFF-7936-4DF5-B6CA-45CD58FAA7AB}"/>
              </a:ext>
            </a:extLst>
          </p:cNvPr>
          <p:cNvSpPr txBox="1"/>
          <p:nvPr/>
        </p:nvSpPr>
        <p:spPr>
          <a:xfrm>
            <a:off x="1255129" y="1320982"/>
            <a:ext cx="6633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Advantages of using the w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eb </a:t>
            </a:r>
            <a:r>
              <a:rPr lang="en-US" altLang="ja-JP" sz="20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onferencing software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A305B3A-5FA8-46E3-BFDE-26065D2B1994}"/>
              </a:ext>
            </a:extLst>
          </p:cNvPr>
          <p:cNvSpPr txBox="1"/>
          <p:nvPr/>
        </p:nvSpPr>
        <p:spPr>
          <a:xfrm>
            <a:off x="288091" y="1624388"/>
            <a:ext cx="8846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・</a:t>
            </a:r>
            <a:r>
              <a:rPr kumimoji="1" lang="en-US" altLang="ja-JP" b="1" dirty="0"/>
              <a:t>Instructions of maintenance work can be given to local operators remotely</a:t>
            </a:r>
          </a:p>
          <a:p>
            <a:r>
              <a:rPr lang="ja-JP" altLang="en-US" b="1" dirty="0"/>
              <a:t>・</a:t>
            </a:r>
            <a:r>
              <a:rPr lang="en-US" altLang="ja-JP" b="1" dirty="0"/>
              <a:t>Save time and </a:t>
            </a:r>
            <a:r>
              <a:rPr lang="en-US" altLang="ja-JP" b="1" dirty="0">
                <a:effectLst/>
              </a:rPr>
              <a:t>travel allowance</a:t>
            </a:r>
          </a:p>
          <a:p>
            <a:r>
              <a:rPr lang="ja-JP" altLang="en-US" b="1" dirty="0"/>
              <a:t>・</a:t>
            </a:r>
            <a:r>
              <a:rPr lang="en-US" altLang="ja-JP" b="1" dirty="0"/>
              <a:t>Share the maintenance experience with other </a:t>
            </a:r>
            <a:r>
              <a:rPr lang="en-US" altLang="ja-JP" b="1" dirty="0">
                <a:effectLst/>
              </a:rPr>
              <a:t>staffs</a:t>
            </a:r>
            <a:endParaRPr lang="en-US" altLang="ja-JP" b="1" dirty="0"/>
          </a:p>
          <a:p>
            <a:r>
              <a:rPr lang="ja-JP" altLang="en-US" b="1" dirty="0"/>
              <a:t>・</a:t>
            </a:r>
            <a:r>
              <a:rPr lang="en-US" altLang="ja-JP" b="1" dirty="0"/>
              <a:t>Recording can be used as training material for current and future operators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6891E900-FB38-437B-A862-D796FF4F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86658"/>
            <a:ext cx="799675" cy="36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4EFB15A-EAD4-484C-99A7-D5FFA9C6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280D7-91ED-4A85-BC88-51C4CC9BA331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34157"/>
      </p:ext>
    </p:extLst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D899C9DA-56CB-4008-9529-9330A9E2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738"/>
            <a:ext cx="8229600" cy="679086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rgbClr val="FFFF00"/>
                </a:solidFill>
                <a:latin typeface="+mn-lt"/>
                <a:ea typeface="ＭＳ Ｐゴシック" pitchFamily="50" charset="-128"/>
                <a:cs typeface="Arial" charset="0"/>
              </a:rPr>
              <a:t>Summary</a:t>
            </a:r>
            <a:endParaRPr lang="ja-JP" altLang="en-US" sz="2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2F58CC-F129-4D2E-9A6E-737A1CE381FD}"/>
              </a:ext>
            </a:extLst>
          </p:cNvPr>
          <p:cNvSpPr txBox="1"/>
          <p:nvPr/>
        </p:nvSpPr>
        <p:spPr>
          <a:xfrm>
            <a:off x="323528" y="1585412"/>
            <a:ext cx="863464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2000" b="1" dirty="0"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b="1" dirty="0"/>
              <a:t>Equipment failures that occurred during COVID-19 pandemic were addressed through close communication with the stations, CTBTO, and manufacturers.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ja-JP" sz="20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b="1" dirty="0"/>
              <a:t>Instructions sent from CTBTO are very detailed and helpful. Station Operators hope that more and more such instructions will be developed.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20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b="1" dirty="0"/>
              <a:t>It is very effective to use web conferencing software for support of the maintenance work done by local operators.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ja-JP" sz="20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ja-JP" b="1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CC47A5C-DD5A-4F9C-B990-91905DA99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1" y="6553759"/>
            <a:ext cx="650598" cy="29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スライド番号プレースホルダー 4">
            <a:extLst>
              <a:ext uri="{FF2B5EF4-FFF2-40B4-BE49-F238E27FC236}">
                <a16:creationId xmlns:a16="http://schemas.microsoft.com/office/drawing/2014/main" id="{D2A0A43D-593F-4A38-843A-583E3322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1F38E2F-7EBE-41F4-ACF1-ED92A7DC3AE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ＭＳ Ｐゴシック" panose="020B0600070205080204" pitchFamily="50" charset="-128"/>
              </a:rPr>
              <a:pPr>
                <a:defRPr/>
              </a:pPr>
              <a:t>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0217947"/>
      </p:ext>
    </p:extLst>
  </p:cSld>
  <p:clrMapOvr>
    <a:masterClrMapping/>
  </p:clrMapOvr>
  <p:transition>
    <p:pull dir="ru"/>
  </p:transition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14556</TotalTime>
  <Words>662</Words>
  <Application>Microsoft Office PowerPoint</Application>
  <PresentationFormat>画面に合わせる (4:3)</PresentationFormat>
  <Paragraphs>145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ＭＳ Ｐゴシック</vt:lpstr>
      <vt:lpstr>メイリオ</vt:lpstr>
      <vt:lpstr>游ゴシック</vt:lpstr>
      <vt:lpstr>游ゴシック Light</vt:lpstr>
      <vt:lpstr>Abadi</vt:lpstr>
      <vt:lpstr>Arial</vt:lpstr>
      <vt:lpstr>Calibri</vt:lpstr>
      <vt:lpstr>Times New Roman</vt:lpstr>
      <vt:lpstr>Wingdings</vt:lpstr>
      <vt:lpstr>Office テーマ</vt:lpstr>
      <vt:lpstr>Operation and maintenance of Japanese RN stations under the COVID-19 related</vt:lpstr>
      <vt:lpstr>Radionuclide Facilities in Japan</vt:lpstr>
      <vt:lpstr>  Impact of “State of Emergency” for the station</vt:lpstr>
      <vt:lpstr>PowerPoint プレゼンテーション</vt:lpstr>
      <vt:lpstr>Example-1 Trouble caused by postponement of annual maintenance of SAUNA</vt:lpstr>
      <vt:lpstr>Example-1  Replacement of pumps by local operators </vt:lpstr>
      <vt:lpstr>Example-2  Trouble of a detector for RASA </vt:lpstr>
      <vt:lpstr>PowerPoint プレゼンテーション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to the CTBT verification regime</dc:title>
  <dc:creator>ODA</dc:creator>
  <cp:lastModifiedBy>豊 冨田</cp:lastModifiedBy>
  <cp:revision>481</cp:revision>
  <cp:lastPrinted>2021-06-27T07:05:21Z</cp:lastPrinted>
  <dcterms:created xsi:type="dcterms:W3CDTF">2010-01-27T01:39:34Z</dcterms:created>
  <dcterms:modified xsi:type="dcterms:W3CDTF">2021-06-27T08:22:16Z</dcterms:modified>
</cp:coreProperties>
</file>