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657" r:id="rId2"/>
    <p:sldMasterId id="2147483658" r:id="rId3"/>
    <p:sldMasterId id="2147483659" r:id="rId4"/>
    <p:sldMasterId id="2147483660" r:id="rId5"/>
    <p:sldMasterId id="2147483661" r:id="rId6"/>
  </p:sldMasterIdLst>
  <p:notesMasterIdLst>
    <p:notesMasterId r:id="rId15"/>
  </p:notesMasterIdLst>
  <p:sldIdLst>
    <p:sldId id="256" r:id="rId7"/>
    <p:sldId id="258" r:id="rId8"/>
    <p:sldId id="259" r:id="rId9"/>
    <p:sldId id="260" r:id="rId10"/>
    <p:sldId id="261" r:id="rId11"/>
    <p:sldId id="262" r:id="rId12"/>
    <p:sldId id="264" r:id="rId13"/>
    <p:sldId id="265"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444D36-77C9-494B-BA93-925DB652EF24}" v="540" dt="2021-06-15T17:09:13.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Eduardo Bonfim" userId="73161404bca528d8" providerId="Windows Live" clId="Web-{D90FAC5E-088A-4583-AEF4-87CDC2925FD9}"/>
    <pc:docChg chg="modSld">
      <pc:chgData name="Carlos Eduardo Bonfim" userId="73161404bca528d8" providerId="Windows Live" clId="Web-{D90FAC5E-088A-4583-AEF4-87CDC2925FD9}" dt="2021-06-14T17:19:15.513" v="711"/>
      <pc:docMkLst>
        <pc:docMk/>
      </pc:docMkLst>
      <pc:sldChg chg="modNotes">
        <pc:chgData name="Carlos Eduardo Bonfim" userId="73161404bca528d8" providerId="Windows Live" clId="Web-{D90FAC5E-088A-4583-AEF4-87CDC2925FD9}" dt="2021-06-14T17:11:04.106" v="627"/>
        <pc:sldMkLst>
          <pc:docMk/>
          <pc:sldMk cId="0" sldId="256"/>
        </pc:sldMkLst>
      </pc:sldChg>
      <pc:sldChg chg="modNotes">
        <pc:chgData name="Carlos Eduardo Bonfim" userId="73161404bca528d8" providerId="Windows Live" clId="Web-{D90FAC5E-088A-4583-AEF4-87CDC2925FD9}" dt="2021-06-14T17:11:32.655" v="629"/>
        <pc:sldMkLst>
          <pc:docMk/>
          <pc:sldMk cId="0" sldId="258"/>
        </pc:sldMkLst>
      </pc:sldChg>
      <pc:sldChg chg="modNotes">
        <pc:chgData name="Carlos Eduardo Bonfim" userId="73161404bca528d8" providerId="Windows Live" clId="Web-{D90FAC5E-088A-4583-AEF4-87CDC2925FD9}" dt="2021-06-14T17:00:49.034" v="358"/>
        <pc:sldMkLst>
          <pc:docMk/>
          <pc:sldMk cId="0" sldId="259"/>
        </pc:sldMkLst>
      </pc:sldChg>
      <pc:sldChg chg="modNotes">
        <pc:chgData name="Carlos Eduardo Bonfim" userId="73161404bca528d8" providerId="Windows Live" clId="Web-{D90FAC5E-088A-4583-AEF4-87CDC2925FD9}" dt="2021-06-14T17:01:12.707" v="371"/>
        <pc:sldMkLst>
          <pc:docMk/>
          <pc:sldMk cId="0" sldId="260"/>
        </pc:sldMkLst>
      </pc:sldChg>
      <pc:sldChg chg="modNotes">
        <pc:chgData name="Carlos Eduardo Bonfim" userId="73161404bca528d8" providerId="Windows Live" clId="Web-{D90FAC5E-088A-4583-AEF4-87CDC2925FD9}" dt="2021-06-14T17:12:46.316" v="658"/>
        <pc:sldMkLst>
          <pc:docMk/>
          <pc:sldMk cId="0" sldId="261"/>
        </pc:sldMkLst>
      </pc:sldChg>
      <pc:sldChg chg="modNotes">
        <pc:chgData name="Carlos Eduardo Bonfim" userId="73161404bca528d8" providerId="Windows Live" clId="Web-{D90FAC5E-088A-4583-AEF4-87CDC2925FD9}" dt="2021-06-14T17:17:55.305" v="689"/>
        <pc:sldMkLst>
          <pc:docMk/>
          <pc:sldMk cId="2839364088" sldId="264"/>
        </pc:sldMkLst>
      </pc:sldChg>
      <pc:sldChg chg="modNotes">
        <pc:chgData name="Carlos Eduardo Bonfim" userId="73161404bca528d8" providerId="Windows Live" clId="Web-{D90FAC5E-088A-4583-AEF4-87CDC2925FD9}" dt="2021-06-14T17:19:15.513" v="711"/>
        <pc:sldMkLst>
          <pc:docMk/>
          <pc:sldMk cId="2598560125" sldId="265"/>
        </pc:sldMkLst>
      </pc:sldChg>
    </pc:docChg>
  </pc:docChgLst>
  <pc:docChgLst>
    <pc:chgData name="Carlos Eduardo Bonfim" userId="73161404bca528d8" providerId="LiveId" clId="{B1444D36-77C9-494B-BA93-925DB652EF24}"/>
    <pc:docChg chg="undo redo custSel addSld delSld modSld delMainMaster">
      <pc:chgData name="Carlos Eduardo Bonfim" userId="73161404bca528d8" providerId="LiveId" clId="{B1444D36-77C9-494B-BA93-925DB652EF24}" dt="2021-06-15T17:09:13.992" v="2858"/>
      <pc:docMkLst>
        <pc:docMk/>
      </pc:docMkLst>
      <pc:sldChg chg="addSp delSp modSp mod delAnim modNotesTx">
        <pc:chgData name="Carlos Eduardo Bonfim" userId="73161404bca528d8" providerId="LiveId" clId="{B1444D36-77C9-494B-BA93-925DB652EF24}" dt="2021-06-15T15:36:17.696" v="2836" actId="478"/>
        <pc:sldMkLst>
          <pc:docMk/>
          <pc:sldMk cId="0" sldId="256"/>
        </pc:sldMkLst>
        <pc:spChg chg="mod">
          <ac:chgData name="Carlos Eduardo Bonfim" userId="73161404bca528d8" providerId="LiveId" clId="{B1444D36-77C9-494B-BA93-925DB652EF24}" dt="2021-05-19T19:10:05.374" v="16" actId="113"/>
          <ac:spMkLst>
            <pc:docMk/>
            <pc:sldMk cId="0" sldId="256"/>
            <ac:spMk id="87" creationId="{00000000-0000-0000-0000-000000000000}"/>
          </ac:spMkLst>
        </pc:spChg>
        <pc:spChg chg="mod">
          <ac:chgData name="Carlos Eduardo Bonfim" userId="73161404bca528d8" providerId="LiveId" clId="{B1444D36-77C9-494B-BA93-925DB652EF24}" dt="2021-06-09T19:37:18.225" v="2594" actId="6549"/>
          <ac:spMkLst>
            <pc:docMk/>
            <pc:sldMk cId="0" sldId="256"/>
            <ac:spMk id="91" creationId="{00000000-0000-0000-0000-000000000000}"/>
          </ac:spMkLst>
        </pc:spChg>
        <pc:picChg chg="add del mod">
          <ac:chgData name="Carlos Eduardo Bonfim" userId="73161404bca528d8" providerId="LiveId" clId="{B1444D36-77C9-494B-BA93-925DB652EF24}" dt="2021-06-15T15:24:04.742" v="2828"/>
          <ac:picMkLst>
            <pc:docMk/>
            <pc:sldMk cId="0" sldId="256"/>
            <ac:picMk id="2" creationId="{BE468689-19A1-44C6-BCC5-8739362C3EE0}"/>
          </ac:picMkLst>
        </pc:picChg>
        <pc:picChg chg="add del mod">
          <ac:chgData name="Carlos Eduardo Bonfim" userId="73161404bca528d8" providerId="LiveId" clId="{B1444D36-77C9-494B-BA93-925DB652EF24}" dt="2021-06-15T15:24:43.145" v="2830"/>
          <ac:picMkLst>
            <pc:docMk/>
            <pc:sldMk cId="0" sldId="256"/>
            <ac:picMk id="4" creationId="{AE7F291B-F89F-48A1-8E9A-67629F2E4C90}"/>
          </ac:picMkLst>
        </pc:picChg>
        <pc:picChg chg="add del mod">
          <ac:chgData name="Carlos Eduardo Bonfim" userId="73161404bca528d8" providerId="LiveId" clId="{B1444D36-77C9-494B-BA93-925DB652EF24}" dt="2021-06-15T15:27:11.011" v="2831"/>
          <ac:picMkLst>
            <pc:docMk/>
            <pc:sldMk cId="0" sldId="256"/>
            <ac:picMk id="6" creationId="{CB1C4DCF-0F75-4C07-B27D-5024D26B1E04}"/>
          </ac:picMkLst>
        </pc:picChg>
        <pc:picChg chg="add del mod">
          <ac:chgData name="Carlos Eduardo Bonfim" userId="73161404bca528d8" providerId="LiveId" clId="{B1444D36-77C9-494B-BA93-925DB652EF24}" dt="2021-06-15T15:36:17.696" v="2836" actId="478"/>
          <ac:picMkLst>
            <pc:docMk/>
            <pc:sldMk cId="0" sldId="256"/>
            <ac:picMk id="8" creationId="{AC954F21-C44C-4050-B742-1C65FDF753ED}"/>
          </ac:picMkLst>
        </pc:picChg>
      </pc:sldChg>
      <pc:sldChg chg="addSp delSp modSp del mod">
        <pc:chgData name="Carlos Eduardo Bonfim" userId="73161404bca528d8" providerId="LiveId" clId="{B1444D36-77C9-494B-BA93-925DB652EF24}" dt="2021-06-09T19:36:56.680" v="2580" actId="47"/>
        <pc:sldMkLst>
          <pc:docMk/>
          <pc:sldMk cId="0" sldId="257"/>
        </pc:sldMkLst>
        <pc:spChg chg="add mod">
          <ac:chgData name="Carlos Eduardo Bonfim" userId="73161404bca528d8" providerId="LiveId" clId="{B1444D36-77C9-494B-BA93-925DB652EF24}" dt="2021-06-09T19:36:18.659" v="2574"/>
          <ac:spMkLst>
            <pc:docMk/>
            <pc:sldMk cId="0" sldId="257"/>
            <ac:spMk id="4" creationId="{03D15B7A-80B1-493F-99FC-63F86DBC223A}"/>
          </ac:spMkLst>
        </pc:spChg>
        <pc:spChg chg="del">
          <ac:chgData name="Carlos Eduardo Bonfim" userId="73161404bca528d8" providerId="LiveId" clId="{B1444D36-77C9-494B-BA93-925DB652EF24}" dt="2021-06-09T19:36:17.289" v="2573" actId="478"/>
          <ac:spMkLst>
            <pc:docMk/>
            <pc:sldMk cId="0" sldId="257"/>
            <ac:spMk id="98" creationId="{00000000-0000-0000-0000-000000000000}"/>
          </ac:spMkLst>
        </pc:spChg>
      </pc:sldChg>
      <pc:sldChg chg="addSp delSp modSp mod delAnim modNotesTx">
        <pc:chgData name="Carlos Eduardo Bonfim" userId="73161404bca528d8" providerId="LiveId" clId="{B1444D36-77C9-494B-BA93-925DB652EF24}" dt="2021-06-15T15:36:19.887" v="2837" actId="478"/>
        <pc:sldMkLst>
          <pc:docMk/>
          <pc:sldMk cId="0" sldId="258"/>
        </pc:sldMkLst>
        <pc:spChg chg="mod">
          <ac:chgData name="Carlos Eduardo Bonfim" userId="73161404bca528d8" providerId="LiveId" clId="{B1444D36-77C9-494B-BA93-925DB652EF24}" dt="2021-06-15T15:33:54.353" v="2834" actId="114"/>
          <ac:spMkLst>
            <pc:docMk/>
            <pc:sldMk cId="0" sldId="258"/>
            <ac:spMk id="6" creationId="{DE0DB43B-E1C3-41F3-AD55-A731088EFCE2}"/>
          </ac:spMkLst>
        </pc:spChg>
        <pc:spChg chg="add mod">
          <ac:chgData name="Carlos Eduardo Bonfim" userId="73161404bca528d8" providerId="LiveId" clId="{B1444D36-77C9-494B-BA93-925DB652EF24}" dt="2021-06-09T19:36:25.884" v="2576"/>
          <ac:spMkLst>
            <pc:docMk/>
            <pc:sldMk cId="0" sldId="258"/>
            <ac:spMk id="7" creationId="{2A229556-FB38-454F-BDF0-0CD9C800E3A9}"/>
          </ac:spMkLst>
        </pc:spChg>
        <pc:spChg chg="del">
          <ac:chgData name="Carlos Eduardo Bonfim" userId="73161404bca528d8" providerId="LiveId" clId="{B1444D36-77C9-494B-BA93-925DB652EF24}" dt="2021-06-09T19:36:24.871" v="2575" actId="478"/>
          <ac:spMkLst>
            <pc:docMk/>
            <pc:sldMk cId="0" sldId="258"/>
            <ac:spMk id="103" creationId="{00000000-0000-0000-0000-000000000000}"/>
          </ac:spMkLst>
        </pc:spChg>
        <pc:picChg chg="add del mod">
          <ac:chgData name="Carlos Eduardo Bonfim" userId="73161404bca528d8" providerId="LiveId" clId="{B1444D36-77C9-494B-BA93-925DB652EF24}" dt="2021-06-15T15:24:18.299" v="2829"/>
          <ac:picMkLst>
            <pc:docMk/>
            <pc:sldMk cId="0" sldId="258"/>
            <ac:picMk id="2" creationId="{8BCFB794-CC1E-4780-9F84-04DB428644F6}"/>
          </ac:picMkLst>
        </pc:picChg>
        <pc:picChg chg="add del mod">
          <ac:chgData name="Carlos Eduardo Bonfim" userId="73161404bca528d8" providerId="LiveId" clId="{B1444D36-77C9-494B-BA93-925DB652EF24}" dt="2021-06-15T15:27:11.011" v="2831"/>
          <ac:picMkLst>
            <pc:docMk/>
            <pc:sldMk cId="0" sldId="258"/>
            <ac:picMk id="3" creationId="{913375AD-A355-4126-B8BF-9B803ED44EB4}"/>
          </ac:picMkLst>
        </pc:picChg>
        <pc:picChg chg="add del mod">
          <ac:chgData name="Carlos Eduardo Bonfim" userId="73161404bca528d8" providerId="LiveId" clId="{B1444D36-77C9-494B-BA93-925DB652EF24}" dt="2021-06-15T15:36:19.887" v="2837" actId="478"/>
          <ac:picMkLst>
            <pc:docMk/>
            <pc:sldMk cId="0" sldId="258"/>
            <ac:picMk id="4" creationId="{73F4AC89-B37C-462D-BC48-649C76EA29F7}"/>
          </ac:picMkLst>
        </pc:picChg>
      </pc:sldChg>
      <pc:sldChg chg="addSp delSp modSp mod delAnim modNotesTx">
        <pc:chgData name="Carlos Eduardo Bonfim" userId="73161404bca528d8" providerId="LiveId" clId="{B1444D36-77C9-494B-BA93-925DB652EF24}" dt="2021-06-15T16:20:21.790" v="2843" actId="6549"/>
        <pc:sldMkLst>
          <pc:docMk/>
          <pc:sldMk cId="0" sldId="259"/>
        </pc:sldMkLst>
        <pc:spChg chg="add del mod">
          <ac:chgData name="Carlos Eduardo Bonfim" userId="73161404bca528d8" providerId="LiveId" clId="{B1444D36-77C9-494B-BA93-925DB652EF24}" dt="2021-05-31T17:35:05.393" v="277" actId="478"/>
          <ac:spMkLst>
            <pc:docMk/>
            <pc:sldMk cId="0" sldId="259"/>
            <ac:spMk id="2" creationId="{D9AAF758-8A3A-4C9F-B42D-A42CD2297C32}"/>
          </ac:spMkLst>
        </pc:spChg>
        <pc:spChg chg="add del mod">
          <ac:chgData name="Carlos Eduardo Bonfim" userId="73161404bca528d8" providerId="LiveId" clId="{B1444D36-77C9-494B-BA93-925DB652EF24}" dt="2021-05-31T18:34:08.959" v="1310" actId="478"/>
          <ac:spMkLst>
            <pc:docMk/>
            <pc:sldMk cId="0" sldId="259"/>
            <ac:spMk id="4" creationId="{C24F224E-3B17-4614-AB74-C8BF49AD2E71}"/>
          </ac:spMkLst>
        </pc:spChg>
        <pc:spChg chg="add mod">
          <ac:chgData name="Carlos Eduardo Bonfim" userId="73161404bca528d8" providerId="LiveId" clId="{B1444D36-77C9-494B-BA93-925DB652EF24}" dt="2021-06-04T11:58:03.621" v="1976"/>
          <ac:spMkLst>
            <pc:docMk/>
            <pc:sldMk cId="0" sldId="259"/>
            <ac:spMk id="7" creationId="{13BC63C5-AF94-43F5-9DAB-31FB12368205}"/>
          </ac:spMkLst>
        </pc:spChg>
        <pc:spChg chg="add mod">
          <ac:chgData name="Carlos Eduardo Bonfim" userId="73161404bca528d8" providerId="LiveId" clId="{B1444D36-77C9-494B-BA93-925DB652EF24}" dt="2021-05-31T18:50:10.509" v="1374" actId="255"/>
          <ac:spMkLst>
            <pc:docMk/>
            <pc:sldMk cId="0" sldId="259"/>
            <ac:spMk id="9" creationId="{543DBD90-2181-4CDF-8207-EE4134879FF7}"/>
          </ac:spMkLst>
        </pc:spChg>
        <pc:spChg chg="add mod">
          <ac:chgData name="Carlos Eduardo Bonfim" userId="73161404bca528d8" providerId="LiveId" clId="{B1444D36-77C9-494B-BA93-925DB652EF24}" dt="2021-06-09T19:38:05.596" v="2595"/>
          <ac:spMkLst>
            <pc:docMk/>
            <pc:sldMk cId="0" sldId="259"/>
            <ac:spMk id="11" creationId="{A8E95234-5A29-427E-9192-89087CE15B00}"/>
          </ac:spMkLst>
        </pc:spChg>
        <pc:spChg chg="add del mod">
          <ac:chgData name="Carlos Eduardo Bonfim" userId="73161404bca528d8" providerId="LiveId" clId="{B1444D36-77C9-494B-BA93-925DB652EF24}" dt="2021-05-31T18:04:02.305" v="830" actId="478"/>
          <ac:spMkLst>
            <pc:docMk/>
            <pc:sldMk cId="0" sldId="259"/>
            <ac:spMk id="13" creationId="{31B722FC-E09E-412F-A7F7-7B67A1AC38B6}"/>
          </ac:spMkLst>
        </pc:spChg>
        <pc:spChg chg="add del mod">
          <ac:chgData name="Carlos Eduardo Bonfim" userId="73161404bca528d8" providerId="LiveId" clId="{B1444D36-77C9-494B-BA93-925DB652EF24}" dt="2021-05-31T18:04:02.897" v="831" actId="478"/>
          <ac:spMkLst>
            <pc:docMk/>
            <pc:sldMk cId="0" sldId="259"/>
            <ac:spMk id="14" creationId="{AB3C56EE-489C-45B7-A5A4-4AC5B01266A1}"/>
          </ac:spMkLst>
        </pc:spChg>
        <pc:spChg chg="add mod">
          <ac:chgData name="Carlos Eduardo Bonfim" userId="73161404bca528d8" providerId="LiveId" clId="{B1444D36-77C9-494B-BA93-925DB652EF24}" dt="2021-05-31T18:50:10.509" v="1374" actId="255"/>
          <ac:spMkLst>
            <pc:docMk/>
            <pc:sldMk cId="0" sldId="259"/>
            <ac:spMk id="17" creationId="{61D5B2EF-0779-4AB7-AF97-0C2164F840B2}"/>
          </ac:spMkLst>
        </pc:spChg>
        <pc:spChg chg="add mod">
          <ac:chgData name="Carlos Eduardo Bonfim" userId="73161404bca528d8" providerId="LiveId" clId="{B1444D36-77C9-494B-BA93-925DB652EF24}" dt="2021-05-31T18:50:10.509" v="1374" actId="255"/>
          <ac:spMkLst>
            <pc:docMk/>
            <pc:sldMk cId="0" sldId="259"/>
            <ac:spMk id="18" creationId="{E1342A3B-A735-44F2-9887-72F8A20A3929}"/>
          </ac:spMkLst>
        </pc:spChg>
        <pc:spChg chg="add mod">
          <ac:chgData name="Carlos Eduardo Bonfim" userId="73161404bca528d8" providerId="LiveId" clId="{B1444D36-77C9-494B-BA93-925DB652EF24}" dt="2021-05-31T18:50:10.509" v="1374" actId="255"/>
          <ac:spMkLst>
            <pc:docMk/>
            <pc:sldMk cId="0" sldId="259"/>
            <ac:spMk id="19" creationId="{300F19B6-BCFC-483F-A43D-4CC849491DE5}"/>
          </ac:spMkLst>
        </pc:spChg>
        <pc:spChg chg="add mod">
          <ac:chgData name="Carlos Eduardo Bonfim" userId="73161404bca528d8" providerId="LiveId" clId="{B1444D36-77C9-494B-BA93-925DB652EF24}" dt="2021-05-31T18:50:10.509" v="1374" actId="255"/>
          <ac:spMkLst>
            <pc:docMk/>
            <pc:sldMk cId="0" sldId="259"/>
            <ac:spMk id="20" creationId="{FF5DB678-D960-4540-80EB-F45E9E11CFE4}"/>
          </ac:spMkLst>
        </pc:spChg>
        <pc:spChg chg="add mod">
          <ac:chgData name="Carlos Eduardo Bonfim" userId="73161404bca528d8" providerId="LiveId" clId="{B1444D36-77C9-494B-BA93-925DB652EF24}" dt="2021-05-31T18:50:10.509" v="1374" actId="255"/>
          <ac:spMkLst>
            <pc:docMk/>
            <pc:sldMk cId="0" sldId="259"/>
            <ac:spMk id="21" creationId="{2344C362-6C0B-45D2-BF2C-BC70891E5A10}"/>
          </ac:spMkLst>
        </pc:spChg>
        <pc:spChg chg="add mod">
          <ac:chgData name="Carlos Eduardo Bonfim" userId="73161404bca528d8" providerId="LiveId" clId="{B1444D36-77C9-494B-BA93-925DB652EF24}" dt="2021-05-31T18:50:10.509" v="1374" actId="255"/>
          <ac:spMkLst>
            <pc:docMk/>
            <pc:sldMk cId="0" sldId="259"/>
            <ac:spMk id="22" creationId="{B61828EF-BC07-4AE6-A5AB-97E9C16F628C}"/>
          </ac:spMkLst>
        </pc:spChg>
        <pc:spChg chg="add mod">
          <ac:chgData name="Carlos Eduardo Bonfim" userId="73161404bca528d8" providerId="LiveId" clId="{B1444D36-77C9-494B-BA93-925DB652EF24}" dt="2021-05-31T18:50:10.509" v="1374" actId="255"/>
          <ac:spMkLst>
            <pc:docMk/>
            <pc:sldMk cId="0" sldId="259"/>
            <ac:spMk id="23" creationId="{314DB186-47AD-4CE2-8366-61430BC14E1A}"/>
          </ac:spMkLst>
        </pc:spChg>
        <pc:spChg chg="add mod">
          <ac:chgData name="Carlos Eduardo Bonfim" userId="73161404bca528d8" providerId="LiveId" clId="{B1444D36-77C9-494B-BA93-925DB652EF24}" dt="2021-05-31T18:50:10.509" v="1374" actId="255"/>
          <ac:spMkLst>
            <pc:docMk/>
            <pc:sldMk cId="0" sldId="259"/>
            <ac:spMk id="24" creationId="{0203D967-178D-4630-9190-FD7774AAA680}"/>
          </ac:spMkLst>
        </pc:spChg>
        <pc:spChg chg="add mod">
          <ac:chgData name="Carlos Eduardo Bonfim" userId="73161404bca528d8" providerId="LiveId" clId="{B1444D36-77C9-494B-BA93-925DB652EF24}" dt="2021-06-09T19:38:21.844" v="2596"/>
          <ac:spMkLst>
            <pc:docMk/>
            <pc:sldMk cId="0" sldId="259"/>
            <ac:spMk id="26" creationId="{0AF6DFBD-4C06-4013-9F35-73C0F391D6AA}"/>
          </ac:spMkLst>
        </pc:spChg>
        <pc:spChg chg="add mod">
          <ac:chgData name="Carlos Eduardo Bonfim" userId="73161404bca528d8" providerId="LiveId" clId="{B1444D36-77C9-494B-BA93-925DB652EF24}" dt="2021-05-31T19:21:55.432" v="1551" actId="1076"/>
          <ac:spMkLst>
            <pc:docMk/>
            <pc:sldMk cId="0" sldId="259"/>
            <ac:spMk id="27" creationId="{86DAD390-FAFD-425E-88DB-9DAEFE510CCD}"/>
          </ac:spMkLst>
        </pc:spChg>
        <pc:spChg chg="add mod">
          <ac:chgData name="Carlos Eduardo Bonfim" userId="73161404bca528d8" providerId="LiveId" clId="{B1444D36-77C9-494B-BA93-925DB652EF24}" dt="2021-06-09T19:35:40.106" v="2564"/>
          <ac:spMkLst>
            <pc:docMk/>
            <pc:sldMk cId="0" sldId="259"/>
            <ac:spMk id="28" creationId="{A434FBD9-7A4E-4E59-9264-CB788192A810}"/>
          </ac:spMkLst>
        </pc:spChg>
        <pc:spChg chg="add mod">
          <ac:chgData name="Carlos Eduardo Bonfim" userId="73161404bca528d8" providerId="LiveId" clId="{B1444D36-77C9-494B-BA93-925DB652EF24}" dt="2021-05-31T19:13:38.584" v="1512" actId="1076"/>
          <ac:spMkLst>
            <pc:docMk/>
            <pc:sldMk cId="0" sldId="259"/>
            <ac:spMk id="29" creationId="{BC0EB9D6-3A1F-4B3A-ABF8-F45BED3858CE}"/>
          </ac:spMkLst>
        </pc:spChg>
        <pc:spChg chg="add mod">
          <ac:chgData name="Carlos Eduardo Bonfim" userId="73161404bca528d8" providerId="LiveId" clId="{B1444D36-77C9-494B-BA93-925DB652EF24}" dt="2021-05-31T19:21:40.104" v="1549" actId="1076"/>
          <ac:spMkLst>
            <pc:docMk/>
            <pc:sldMk cId="0" sldId="259"/>
            <ac:spMk id="32" creationId="{FEE1964C-7340-4F2B-A3A4-AB65CCD9DE64}"/>
          </ac:spMkLst>
        </pc:spChg>
        <pc:spChg chg="add mod">
          <ac:chgData name="Carlos Eduardo Bonfim" userId="73161404bca528d8" providerId="LiveId" clId="{B1444D36-77C9-494B-BA93-925DB652EF24}" dt="2021-05-31T19:21:16.914" v="1544" actId="20577"/>
          <ac:spMkLst>
            <pc:docMk/>
            <pc:sldMk cId="0" sldId="259"/>
            <ac:spMk id="34" creationId="{E19AF6C4-580D-4749-AF35-DD6C170B08B1}"/>
          </ac:spMkLst>
        </pc:spChg>
        <pc:spChg chg="mod">
          <ac:chgData name="Carlos Eduardo Bonfim" userId="73161404bca528d8" providerId="LiveId" clId="{B1444D36-77C9-494B-BA93-925DB652EF24}" dt="2021-06-09T17:52:58.873" v="2400"/>
          <ac:spMkLst>
            <pc:docMk/>
            <pc:sldMk cId="0" sldId="259"/>
            <ac:spMk id="110" creationId="{00000000-0000-0000-0000-000000000000}"/>
          </ac:spMkLst>
        </pc:spChg>
        <pc:spChg chg="del mod">
          <ac:chgData name="Carlos Eduardo Bonfim" userId="73161404bca528d8" providerId="LiveId" clId="{B1444D36-77C9-494B-BA93-925DB652EF24}" dt="2021-06-09T19:35:39.206" v="2563" actId="478"/>
          <ac:spMkLst>
            <pc:docMk/>
            <pc:sldMk cId="0" sldId="259"/>
            <ac:spMk id="112" creationId="{00000000-0000-0000-0000-000000000000}"/>
          </ac:spMkLst>
        </pc:spChg>
        <pc:grpChg chg="add mod">
          <ac:chgData name="Carlos Eduardo Bonfim" userId="73161404bca528d8" providerId="LiveId" clId="{B1444D36-77C9-494B-BA93-925DB652EF24}" dt="2021-05-31T19:21:27.688" v="1546" actId="1076"/>
          <ac:grpSpMkLst>
            <pc:docMk/>
            <pc:sldMk cId="0" sldId="259"/>
            <ac:grpSpMk id="10" creationId="{FF2F2F04-380E-4F80-A45B-D88C51BEABA9}"/>
          </ac:grpSpMkLst>
        </pc:grpChg>
        <pc:graphicFrameChg chg="add del mod modGraphic">
          <ac:chgData name="Carlos Eduardo Bonfim" userId="73161404bca528d8" providerId="LiveId" clId="{B1444D36-77C9-494B-BA93-925DB652EF24}" dt="2021-05-31T18:03:59.709" v="829" actId="478"/>
          <ac:graphicFrameMkLst>
            <pc:docMk/>
            <pc:sldMk cId="0" sldId="259"/>
            <ac:graphicFrameMk id="6" creationId="{9DCCFA7D-B586-4DCD-A0D1-28BF090A33E7}"/>
          </ac:graphicFrameMkLst>
        </pc:graphicFrameChg>
        <pc:graphicFrameChg chg="add mod modGraphic">
          <ac:chgData name="Carlos Eduardo Bonfim" userId="73161404bca528d8" providerId="LiveId" clId="{B1444D36-77C9-494B-BA93-925DB652EF24}" dt="2021-05-31T18:34:20.050" v="1311" actId="164"/>
          <ac:graphicFrameMkLst>
            <pc:docMk/>
            <pc:sldMk cId="0" sldId="259"/>
            <ac:graphicFrameMk id="8" creationId="{EC510ED9-3555-4583-8594-A0576A8569C6}"/>
          </ac:graphicFrameMkLst>
        </pc:graphicFrameChg>
        <pc:picChg chg="add del mod">
          <ac:chgData name="Carlos Eduardo Bonfim" userId="73161404bca528d8" providerId="LiveId" clId="{B1444D36-77C9-494B-BA93-925DB652EF24}" dt="2021-06-15T15:36:22.352" v="2838" actId="478"/>
          <ac:picMkLst>
            <pc:docMk/>
            <pc:sldMk cId="0" sldId="259"/>
            <ac:picMk id="2" creationId="{7A6DECB2-FF87-4C56-B7FC-1BC62F677635}"/>
          </ac:picMkLst>
        </pc:picChg>
        <pc:picChg chg="add mod">
          <ac:chgData name="Carlos Eduardo Bonfim" userId="73161404bca528d8" providerId="LiveId" clId="{B1444D36-77C9-494B-BA93-925DB652EF24}" dt="2021-05-31T19:21:33.456" v="1548" actId="1076"/>
          <ac:picMkLst>
            <pc:docMk/>
            <pc:sldMk cId="0" sldId="259"/>
            <ac:picMk id="15" creationId="{FDF43DD4-FED5-4E19-8EC4-0C293E629CF7}"/>
          </ac:picMkLst>
        </pc:picChg>
        <pc:picChg chg="add mod">
          <ac:chgData name="Carlos Eduardo Bonfim" userId="73161404bca528d8" providerId="LiveId" clId="{B1444D36-77C9-494B-BA93-925DB652EF24}" dt="2021-05-31T19:20:57.239" v="1528" actId="1076"/>
          <ac:picMkLst>
            <pc:docMk/>
            <pc:sldMk cId="0" sldId="259"/>
            <ac:picMk id="25" creationId="{1717FE1D-61EF-4F85-B1F3-D9AAF10AACB5}"/>
          </ac:picMkLst>
        </pc:picChg>
        <pc:picChg chg="add mod">
          <ac:chgData name="Carlos Eduardo Bonfim" userId="73161404bca528d8" providerId="LiveId" clId="{B1444D36-77C9-494B-BA93-925DB652EF24}" dt="2021-05-31T19:20:52.088" v="1526" actId="14100"/>
          <ac:picMkLst>
            <pc:docMk/>
            <pc:sldMk cId="0" sldId="259"/>
            <ac:picMk id="33" creationId="{A1F2FF38-B5BE-4061-970F-F8109BAC1BDD}"/>
          </ac:picMkLst>
        </pc:picChg>
        <pc:picChg chg="add mod">
          <ac:chgData name="Carlos Eduardo Bonfim" userId="73161404bca528d8" providerId="LiveId" clId="{B1444D36-77C9-494B-BA93-925DB652EF24}" dt="2021-05-31T18:53:11.732" v="1446" actId="1037"/>
          <ac:picMkLst>
            <pc:docMk/>
            <pc:sldMk cId="0" sldId="259"/>
            <ac:picMk id="1028" creationId="{3CA9A41B-1207-45BF-A932-A1B3DAF48AD1}"/>
          </ac:picMkLst>
        </pc:picChg>
      </pc:sldChg>
      <pc:sldChg chg="addSp delSp modSp mod delAnim modNotesTx">
        <pc:chgData name="Carlos Eduardo Bonfim" userId="73161404bca528d8" providerId="LiveId" clId="{B1444D36-77C9-494B-BA93-925DB652EF24}" dt="2021-06-15T15:36:01.609" v="2835" actId="478"/>
        <pc:sldMkLst>
          <pc:docMk/>
          <pc:sldMk cId="0" sldId="260"/>
        </pc:sldMkLst>
        <pc:spChg chg="add mod">
          <ac:chgData name="Carlos Eduardo Bonfim" userId="73161404bca528d8" providerId="LiveId" clId="{B1444D36-77C9-494B-BA93-925DB652EF24}" dt="2021-06-09T19:52:07.498" v="2816" actId="20577"/>
          <ac:spMkLst>
            <pc:docMk/>
            <pc:sldMk cId="0" sldId="260"/>
            <ac:spMk id="5" creationId="{4DF478CF-9843-425F-BEAE-6CC1887F180A}"/>
          </ac:spMkLst>
        </pc:spChg>
        <pc:spChg chg="add mod">
          <ac:chgData name="Carlos Eduardo Bonfim" userId="73161404bca528d8" providerId="LiveId" clId="{B1444D36-77C9-494B-BA93-925DB652EF24}" dt="2021-05-31T19:55:28.425" v="1845" actId="1076"/>
          <ac:spMkLst>
            <pc:docMk/>
            <pc:sldMk cId="0" sldId="260"/>
            <ac:spMk id="7" creationId="{180030B5-182D-419D-9788-D31CAD1CD7DB}"/>
          </ac:spMkLst>
        </pc:spChg>
        <pc:spChg chg="add mod">
          <ac:chgData name="Carlos Eduardo Bonfim" userId="73161404bca528d8" providerId="LiveId" clId="{B1444D36-77C9-494B-BA93-925DB652EF24}" dt="2021-05-31T19:55:34.256" v="1847" actId="1076"/>
          <ac:spMkLst>
            <pc:docMk/>
            <pc:sldMk cId="0" sldId="260"/>
            <ac:spMk id="9" creationId="{D8F0001E-6C65-4DFF-89B9-964963CBB5B8}"/>
          </ac:spMkLst>
        </pc:spChg>
        <pc:spChg chg="add mod">
          <ac:chgData name="Carlos Eduardo Bonfim" userId="73161404bca528d8" providerId="LiveId" clId="{B1444D36-77C9-494B-BA93-925DB652EF24}" dt="2021-05-31T19:55:25.280" v="1844" actId="1076"/>
          <ac:spMkLst>
            <pc:docMk/>
            <pc:sldMk cId="0" sldId="260"/>
            <ac:spMk id="11" creationId="{48B4E30B-6F17-4799-8530-CB9A785F178D}"/>
          </ac:spMkLst>
        </pc:spChg>
        <pc:spChg chg="add mod">
          <ac:chgData name="Carlos Eduardo Bonfim" userId="73161404bca528d8" providerId="LiveId" clId="{B1444D36-77C9-494B-BA93-925DB652EF24}" dt="2021-05-31T19:55:38.360" v="1849" actId="1076"/>
          <ac:spMkLst>
            <pc:docMk/>
            <pc:sldMk cId="0" sldId="260"/>
            <ac:spMk id="13" creationId="{D476E9A8-B2EE-4773-9EE3-12873688EC74}"/>
          </ac:spMkLst>
        </pc:spChg>
        <pc:spChg chg="mod">
          <ac:chgData name="Carlos Eduardo Bonfim" userId="73161404bca528d8" providerId="LiveId" clId="{B1444D36-77C9-494B-BA93-925DB652EF24}" dt="2021-05-31T19:42:01.623" v="1717" actId="1076"/>
          <ac:spMkLst>
            <pc:docMk/>
            <pc:sldMk cId="0" sldId="260"/>
            <ac:spMk id="20" creationId="{224A48A7-11F9-489F-98D3-BF509D481C3E}"/>
          </ac:spMkLst>
        </pc:spChg>
        <pc:spChg chg="add mod">
          <ac:chgData name="Carlos Eduardo Bonfim" userId="73161404bca528d8" providerId="LiveId" clId="{B1444D36-77C9-494B-BA93-925DB652EF24}" dt="2021-06-09T19:35:46.241" v="2566"/>
          <ac:spMkLst>
            <pc:docMk/>
            <pc:sldMk cId="0" sldId="260"/>
            <ac:spMk id="21" creationId="{D2E735FF-18D9-41BB-874B-CB7DBE6401ED}"/>
          </ac:spMkLst>
        </pc:spChg>
        <pc:spChg chg="mod">
          <ac:chgData name="Carlos Eduardo Bonfim" userId="73161404bca528d8" providerId="LiveId" clId="{B1444D36-77C9-494B-BA93-925DB652EF24}" dt="2021-05-31T19:42:01.623" v="1717" actId="1076"/>
          <ac:spMkLst>
            <pc:docMk/>
            <pc:sldMk cId="0" sldId="260"/>
            <ac:spMk id="24" creationId="{A0DB2E4D-B5C8-49F4-84E0-60EA07DAFC26}"/>
          </ac:spMkLst>
        </pc:spChg>
        <pc:spChg chg="mod">
          <ac:chgData name="Carlos Eduardo Bonfim" userId="73161404bca528d8" providerId="LiveId" clId="{B1444D36-77C9-494B-BA93-925DB652EF24}" dt="2021-05-31T19:42:01.623" v="1717" actId="1076"/>
          <ac:spMkLst>
            <pc:docMk/>
            <pc:sldMk cId="0" sldId="260"/>
            <ac:spMk id="48" creationId="{E0D830AC-2133-4CDC-8F9E-21A1DE298C03}"/>
          </ac:spMkLst>
        </pc:spChg>
        <pc:spChg chg="mod">
          <ac:chgData name="Carlos Eduardo Bonfim" userId="73161404bca528d8" providerId="LiveId" clId="{B1444D36-77C9-494B-BA93-925DB652EF24}" dt="2021-05-31T19:42:01.623" v="1717" actId="1076"/>
          <ac:spMkLst>
            <pc:docMk/>
            <pc:sldMk cId="0" sldId="260"/>
            <ac:spMk id="49" creationId="{4B159901-E10B-4800-B7CC-5CD94C31A493}"/>
          </ac:spMkLst>
        </pc:spChg>
        <pc:spChg chg="mod">
          <ac:chgData name="Carlos Eduardo Bonfim" userId="73161404bca528d8" providerId="LiveId" clId="{B1444D36-77C9-494B-BA93-925DB652EF24}" dt="2021-06-09T17:52:50.947" v="2399"/>
          <ac:spMkLst>
            <pc:docMk/>
            <pc:sldMk cId="0" sldId="260"/>
            <ac:spMk id="117" creationId="{00000000-0000-0000-0000-000000000000}"/>
          </ac:spMkLst>
        </pc:spChg>
        <pc:spChg chg="del">
          <ac:chgData name="Carlos Eduardo Bonfim" userId="73161404bca528d8" providerId="LiveId" clId="{B1444D36-77C9-494B-BA93-925DB652EF24}" dt="2021-06-09T19:35:45.627" v="2565" actId="478"/>
          <ac:spMkLst>
            <pc:docMk/>
            <pc:sldMk cId="0" sldId="260"/>
            <ac:spMk id="119" creationId="{00000000-0000-0000-0000-000000000000}"/>
          </ac:spMkLst>
        </pc:spChg>
        <pc:grpChg chg="add del mod">
          <ac:chgData name="Carlos Eduardo Bonfim" userId="73161404bca528d8" providerId="LiveId" clId="{B1444D36-77C9-494B-BA93-925DB652EF24}" dt="2021-05-31T19:42:02.300" v="1718"/>
          <ac:grpSpMkLst>
            <pc:docMk/>
            <pc:sldMk cId="0" sldId="260"/>
            <ac:grpSpMk id="14" creationId="{9C2B593E-6D43-497F-B502-29D6D1E277F4}"/>
          </ac:grpSpMkLst>
        </pc:grpChg>
        <pc:grpChg chg="mod">
          <ac:chgData name="Carlos Eduardo Bonfim" userId="73161404bca528d8" providerId="LiveId" clId="{B1444D36-77C9-494B-BA93-925DB652EF24}" dt="2021-05-31T19:42:01.623" v="1717" actId="1076"/>
          <ac:grpSpMkLst>
            <pc:docMk/>
            <pc:sldMk cId="0" sldId="260"/>
            <ac:grpSpMk id="15" creationId="{97309EEF-7314-40F1-BFFD-9FA8C41DBBEC}"/>
          </ac:grpSpMkLst>
        </pc:grpChg>
        <pc:grpChg chg="mod">
          <ac:chgData name="Carlos Eduardo Bonfim" userId="73161404bca528d8" providerId="LiveId" clId="{B1444D36-77C9-494B-BA93-925DB652EF24}" dt="2021-05-31T19:42:01.623" v="1717" actId="1076"/>
          <ac:grpSpMkLst>
            <pc:docMk/>
            <pc:sldMk cId="0" sldId="260"/>
            <ac:grpSpMk id="16" creationId="{707EEAFC-BED3-4CC8-82A0-D03FF2C33C4F}"/>
          </ac:grpSpMkLst>
        </pc:grpChg>
        <pc:grpChg chg="mod">
          <ac:chgData name="Carlos Eduardo Bonfim" userId="73161404bca528d8" providerId="LiveId" clId="{B1444D36-77C9-494B-BA93-925DB652EF24}" dt="2021-05-31T19:42:01.623" v="1717" actId="1076"/>
          <ac:grpSpMkLst>
            <pc:docMk/>
            <pc:sldMk cId="0" sldId="260"/>
            <ac:grpSpMk id="17" creationId="{64041A49-0EDB-4BCD-92CC-D821F9891A9B}"/>
          </ac:grpSpMkLst>
        </pc:grpChg>
        <pc:grpChg chg="mod">
          <ac:chgData name="Carlos Eduardo Bonfim" userId="73161404bca528d8" providerId="LiveId" clId="{B1444D36-77C9-494B-BA93-925DB652EF24}" dt="2021-05-31T19:42:01.623" v="1717" actId="1076"/>
          <ac:grpSpMkLst>
            <pc:docMk/>
            <pc:sldMk cId="0" sldId="260"/>
            <ac:grpSpMk id="22" creationId="{27791FC0-C1AE-4C70-8234-57BB89EAFC89}"/>
          </ac:grpSpMkLst>
        </pc:grpChg>
        <pc:grpChg chg="mod">
          <ac:chgData name="Carlos Eduardo Bonfim" userId="73161404bca528d8" providerId="LiveId" clId="{B1444D36-77C9-494B-BA93-925DB652EF24}" dt="2021-05-31T19:42:01.623" v="1717" actId="1076"/>
          <ac:grpSpMkLst>
            <pc:docMk/>
            <pc:sldMk cId="0" sldId="260"/>
            <ac:grpSpMk id="26" creationId="{9DB1F327-1BCB-4941-B332-6C5D6390D894}"/>
          </ac:grpSpMkLst>
        </pc:grpChg>
        <pc:grpChg chg="mod">
          <ac:chgData name="Carlos Eduardo Bonfim" userId="73161404bca528d8" providerId="LiveId" clId="{B1444D36-77C9-494B-BA93-925DB652EF24}" dt="2021-05-31T19:42:01.623" v="1717" actId="1076"/>
          <ac:grpSpMkLst>
            <pc:docMk/>
            <pc:sldMk cId="0" sldId="260"/>
            <ac:grpSpMk id="27" creationId="{511037ED-B12F-4794-9496-B1415409CA6E}"/>
          </ac:grpSpMkLst>
        </pc:grpChg>
        <pc:grpChg chg="add mod">
          <ac:chgData name="Carlos Eduardo Bonfim" userId="73161404bca528d8" providerId="LiveId" clId="{B1444D36-77C9-494B-BA93-925DB652EF24}" dt="2021-05-31T19:55:51.784" v="1852" actId="1076"/>
          <ac:grpSpMkLst>
            <pc:docMk/>
            <pc:sldMk cId="0" sldId="260"/>
            <ac:grpSpMk id="54" creationId="{FA994515-62C7-4527-80FE-54DB26AA03AF}"/>
          </ac:grpSpMkLst>
        </pc:grpChg>
        <pc:picChg chg="add del mod">
          <ac:chgData name="Carlos Eduardo Bonfim" userId="73161404bca528d8" providerId="LiveId" clId="{B1444D36-77C9-494B-BA93-925DB652EF24}" dt="2021-06-15T15:36:01.609" v="2835" actId="478"/>
          <ac:picMkLst>
            <pc:docMk/>
            <pc:sldMk cId="0" sldId="260"/>
            <ac:picMk id="2" creationId="{BF359CD4-0379-467D-A150-E8A0A0CD3693}"/>
          </ac:picMkLst>
        </pc:picChg>
        <pc:picChg chg="add mod">
          <ac:chgData name="Carlos Eduardo Bonfim" userId="73161404bca528d8" providerId="LiveId" clId="{B1444D36-77C9-494B-BA93-925DB652EF24}" dt="2021-05-31T19:54:11.392" v="1781" actId="1038"/>
          <ac:picMkLst>
            <pc:docMk/>
            <pc:sldMk cId="0" sldId="260"/>
            <ac:picMk id="3" creationId="{F29D95DA-0847-405A-A4BC-90EA185B2D27}"/>
          </ac:picMkLst>
        </pc:picChg>
        <pc:picChg chg="add mod">
          <ac:chgData name="Carlos Eduardo Bonfim" userId="73161404bca528d8" providerId="LiveId" clId="{B1444D36-77C9-494B-BA93-925DB652EF24}" dt="2021-05-31T19:55:22.576" v="1843" actId="1076"/>
          <ac:picMkLst>
            <pc:docMk/>
            <pc:sldMk cId="0" sldId="260"/>
            <ac:picMk id="6" creationId="{ACBAA881-9D5D-401B-A863-A93D1DA7168B}"/>
          </ac:picMkLst>
        </pc:picChg>
        <pc:picChg chg="add mod">
          <ac:chgData name="Carlos Eduardo Bonfim" userId="73161404bca528d8" providerId="LiveId" clId="{B1444D36-77C9-494B-BA93-925DB652EF24}" dt="2021-05-31T19:55:30.001" v="1846" actId="1076"/>
          <ac:picMkLst>
            <pc:docMk/>
            <pc:sldMk cId="0" sldId="260"/>
            <ac:picMk id="8" creationId="{E955C4BC-D8DA-4596-B66A-F7ADABD5C55F}"/>
          </ac:picMkLst>
        </pc:picChg>
        <pc:picChg chg="add mod">
          <ac:chgData name="Carlos Eduardo Bonfim" userId="73161404bca528d8" providerId="LiveId" clId="{B1444D36-77C9-494B-BA93-925DB652EF24}" dt="2021-05-31T19:55:35.480" v="1848" actId="1076"/>
          <ac:picMkLst>
            <pc:docMk/>
            <pc:sldMk cId="0" sldId="260"/>
            <ac:picMk id="10" creationId="{04188459-05C4-4DCF-AA61-BF8D074FCCCF}"/>
          </ac:picMkLst>
        </pc:picChg>
        <pc:picChg chg="add del mod">
          <ac:chgData name="Carlos Eduardo Bonfim" userId="73161404bca528d8" providerId="LiveId" clId="{B1444D36-77C9-494B-BA93-925DB652EF24}" dt="2021-05-31T19:40:46.095" v="1711" actId="478"/>
          <ac:picMkLst>
            <pc:docMk/>
            <pc:sldMk cId="0" sldId="260"/>
            <ac:picMk id="12" creationId="{001C4AF3-05E1-48D3-91AA-1364D9DDA283}"/>
          </ac:picMkLst>
        </pc:picChg>
        <pc:picChg chg="mod">
          <ac:chgData name="Carlos Eduardo Bonfim" userId="73161404bca528d8" providerId="LiveId" clId="{B1444D36-77C9-494B-BA93-925DB652EF24}" dt="2021-05-31T19:42:01.623" v="1717" actId="1076"/>
          <ac:picMkLst>
            <pc:docMk/>
            <pc:sldMk cId="0" sldId="260"/>
            <ac:picMk id="25" creationId="{0406E97F-7A35-4E52-ADD0-EFEC1F0E1936}"/>
          </ac:picMkLst>
        </pc:picChg>
        <pc:picChg chg="add mod">
          <ac:chgData name="Carlos Eduardo Bonfim" userId="73161404bca528d8" providerId="LiveId" clId="{B1444D36-77C9-494B-BA93-925DB652EF24}" dt="2021-05-31T19:54:11.392" v="1781" actId="1038"/>
          <ac:picMkLst>
            <pc:docMk/>
            <pc:sldMk cId="0" sldId="260"/>
            <ac:picMk id="52" creationId="{2E042FC8-421F-44DD-98B7-ABA93267BBC7}"/>
          </ac:picMkLst>
        </pc:picChg>
        <pc:picChg chg="add mod">
          <ac:chgData name="Carlos Eduardo Bonfim" userId="73161404bca528d8" providerId="LiveId" clId="{B1444D36-77C9-494B-BA93-925DB652EF24}" dt="2021-05-31T19:54:11.392" v="1781" actId="1038"/>
          <ac:picMkLst>
            <pc:docMk/>
            <pc:sldMk cId="0" sldId="260"/>
            <ac:picMk id="53" creationId="{F3A5AC44-308C-45DA-94E4-99887C995EEE}"/>
          </ac:picMkLst>
        </pc:picChg>
        <pc:picChg chg="mod">
          <ac:chgData name="Carlos Eduardo Bonfim" userId="73161404bca528d8" providerId="LiveId" clId="{B1444D36-77C9-494B-BA93-925DB652EF24}" dt="2021-05-31T19:55:51.784" v="1852" actId="1076"/>
          <ac:picMkLst>
            <pc:docMk/>
            <pc:sldMk cId="0" sldId="260"/>
            <ac:picMk id="55" creationId="{B2A939CA-5A49-464B-8768-DB7BDD793326}"/>
          </ac:picMkLst>
        </pc:picChg>
        <pc:picChg chg="mod">
          <ac:chgData name="Carlos Eduardo Bonfim" userId="73161404bca528d8" providerId="LiveId" clId="{B1444D36-77C9-494B-BA93-925DB652EF24}" dt="2021-05-31T19:55:51.784" v="1852" actId="1076"/>
          <ac:picMkLst>
            <pc:docMk/>
            <pc:sldMk cId="0" sldId="260"/>
            <ac:picMk id="56" creationId="{DA2EBE55-ECEC-4C70-B373-906E4A6636F8}"/>
          </ac:picMkLst>
        </pc:picChg>
        <pc:picChg chg="mod">
          <ac:chgData name="Carlos Eduardo Bonfim" userId="73161404bca528d8" providerId="LiveId" clId="{B1444D36-77C9-494B-BA93-925DB652EF24}" dt="2021-05-31T19:55:51.784" v="1852" actId="1076"/>
          <ac:picMkLst>
            <pc:docMk/>
            <pc:sldMk cId="0" sldId="260"/>
            <ac:picMk id="57" creationId="{716A02D0-BC62-49B2-9CE5-2B0BEB23DEF9}"/>
          </ac:picMkLst>
        </pc:picChg>
        <pc:picChg chg="add mod">
          <ac:chgData name="Carlos Eduardo Bonfim" userId="73161404bca528d8" providerId="LiveId" clId="{B1444D36-77C9-494B-BA93-925DB652EF24}" dt="2021-05-31T19:56:34.240" v="1858" actId="1076"/>
          <ac:picMkLst>
            <pc:docMk/>
            <pc:sldMk cId="0" sldId="260"/>
            <ac:picMk id="58" creationId="{1D629BF4-739C-4418-81E2-E8262441D1F0}"/>
          </ac:picMkLst>
        </pc:picChg>
        <pc:cxnChg chg="mod">
          <ac:chgData name="Carlos Eduardo Bonfim" userId="73161404bca528d8" providerId="LiveId" clId="{B1444D36-77C9-494B-BA93-925DB652EF24}" dt="2021-05-31T19:42:01.623" v="1717" actId="1076"/>
          <ac:cxnSpMkLst>
            <pc:docMk/>
            <pc:sldMk cId="0" sldId="260"/>
            <ac:cxnSpMk id="18" creationId="{2CEB7C36-3534-49A0-9845-2B2A04DE1960}"/>
          </ac:cxnSpMkLst>
        </pc:cxnChg>
        <pc:cxnChg chg="mod">
          <ac:chgData name="Carlos Eduardo Bonfim" userId="73161404bca528d8" providerId="LiveId" clId="{B1444D36-77C9-494B-BA93-925DB652EF24}" dt="2021-05-31T19:42:01.623" v="1717" actId="1076"/>
          <ac:cxnSpMkLst>
            <pc:docMk/>
            <pc:sldMk cId="0" sldId="260"/>
            <ac:cxnSpMk id="19" creationId="{00DFA189-51DD-4EA6-962B-149C9B84B842}"/>
          </ac:cxnSpMkLst>
        </pc:cxnChg>
        <pc:cxnChg chg="mod">
          <ac:chgData name="Carlos Eduardo Bonfim" userId="73161404bca528d8" providerId="LiveId" clId="{B1444D36-77C9-494B-BA93-925DB652EF24}" dt="2021-05-31T19:42:01.623" v="1717" actId="1076"/>
          <ac:cxnSpMkLst>
            <pc:docMk/>
            <pc:sldMk cId="0" sldId="260"/>
            <ac:cxnSpMk id="21" creationId="{1054CE6C-B3E7-477A-84D6-EE4FBD9487CD}"/>
          </ac:cxnSpMkLst>
        </pc:cxnChg>
        <pc:cxnChg chg="mod">
          <ac:chgData name="Carlos Eduardo Bonfim" userId="73161404bca528d8" providerId="LiveId" clId="{B1444D36-77C9-494B-BA93-925DB652EF24}" dt="2021-05-31T19:42:01.623" v="1717" actId="1076"/>
          <ac:cxnSpMkLst>
            <pc:docMk/>
            <pc:sldMk cId="0" sldId="260"/>
            <ac:cxnSpMk id="23" creationId="{B2EE1B73-CB10-407C-8FBD-411046B8E950}"/>
          </ac:cxnSpMkLst>
        </pc:cxnChg>
        <pc:cxnChg chg="mod">
          <ac:chgData name="Carlos Eduardo Bonfim" userId="73161404bca528d8" providerId="LiveId" clId="{B1444D36-77C9-494B-BA93-925DB652EF24}" dt="2021-05-31T19:42:01.623" v="1717" actId="1076"/>
          <ac:cxnSpMkLst>
            <pc:docMk/>
            <pc:sldMk cId="0" sldId="260"/>
            <ac:cxnSpMk id="28" creationId="{3204DD9B-BF13-4070-813D-0374E7E00BDB}"/>
          </ac:cxnSpMkLst>
        </pc:cxnChg>
        <pc:cxnChg chg="mod">
          <ac:chgData name="Carlos Eduardo Bonfim" userId="73161404bca528d8" providerId="LiveId" clId="{B1444D36-77C9-494B-BA93-925DB652EF24}" dt="2021-05-31T19:42:01.623" v="1717" actId="1076"/>
          <ac:cxnSpMkLst>
            <pc:docMk/>
            <pc:sldMk cId="0" sldId="260"/>
            <ac:cxnSpMk id="29" creationId="{F61214F9-D5C7-4C20-92FD-921BC8C1299D}"/>
          </ac:cxnSpMkLst>
        </pc:cxnChg>
        <pc:cxnChg chg="mod">
          <ac:chgData name="Carlos Eduardo Bonfim" userId="73161404bca528d8" providerId="LiveId" clId="{B1444D36-77C9-494B-BA93-925DB652EF24}" dt="2021-05-31T19:42:01.623" v="1717" actId="1076"/>
          <ac:cxnSpMkLst>
            <pc:docMk/>
            <pc:sldMk cId="0" sldId="260"/>
            <ac:cxnSpMk id="30" creationId="{C175C8D8-D538-4E8B-98EC-1C82C35B7584}"/>
          </ac:cxnSpMkLst>
        </pc:cxnChg>
        <pc:cxnChg chg="mod">
          <ac:chgData name="Carlos Eduardo Bonfim" userId="73161404bca528d8" providerId="LiveId" clId="{B1444D36-77C9-494B-BA93-925DB652EF24}" dt="2021-05-31T19:42:01.623" v="1717" actId="1076"/>
          <ac:cxnSpMkLst>
            <pc:docMk/>
            <pc:sldMk cId="0" sldId="260"/>
            <ac:cxnSpMk id="31" creationId="{F654D83B-168F-490B-87F4-962E6FA6A3DB}"/>
          </ac:cxnSpMkLst>
        </pc:cxnChg>
        <pc:cxnChg chg="mod">
          <ac:chgData name="Carlos Eduardo Bonfim" userId="73161404bca528d8" providerId="LiveId" clId="{B1444D36-77C9-494B-BA93-925DB652EF24}" dt="2021-05-31T19:42:01.623" v="1717" actId="1076"/>
          <ac:cxnSpMkLst>
            <pc:docMk/>
            <pc:sldMk cId="0" sldId="260"/>
            <ac:cxnSpMk id="32" creationId="{1944476C-2863-4DA7-9D60-E3008BC5D6E9}"/>
          </ac:cxnSpMkLst>
        </pc:cxnChg>
        <pc:cxnChg chg="mod">
          <ac:chgData name="Carlos Eduardo Bonfim" userId="73161404bca528d8" providerId="LiveId" clId="{B1444D36-77C9-494B-BA93-925DB652EF24}" dt="2021-05-31T19:42:01.623" v="1717" actId="1076"/>
          <ac:cxnSpMkLst>
            <pc:docMk/>
            <pc:sldMk cId="0" sldId="260"/>
            <ac:cxnSpMk id="33" creationId="{F2042215-42B7-42AC-910E-941057EB6C0E}"/>
          </ac:cxnSpMkLst>
        </pc:cxnChg>
        <pc:cxnChg chg="mod">
          <ac:chgData name="Carlos Eduardo Bonfim" userId="73161404bca528d8" providerId="LiveId" clId="{B1444D36-77C9-494B-BA93-925DB652EF24}" dt="2021-05-31T19:42:01.623" v="1717" actId="1076"/>
          <ac:cxnSpMkLst>
            <pc:docMk/>
            <pc:sldMk cId="0" sldId="260"/>
            <ac:cxnSpMk id="34" creationId="{06FF76C5-BBC2-4FC0-9BD4-545F9744CAE4}"/>
          </ac:cxnSpMkLst>
        </pc:cxnChg>
        <pc:cxnChg chg="mod">
          <ac:chgData name="Carlos Eduardo Bonfim" userId="73161404bca528d8" providerId="LiveId" clId="{B1444D36-77C9-494B-BA93-925DB652EF24}" dt="2021-05-31T19:42:01.623" v="1717" actId="1076"/>
          <ac:cxnSpMkLst>
            <pc:docMk/>
            <pc:sldMk cId="0" sldId="260"/>
            <ac:cxnSpMk id="35" creationId="{7EC5B696-EAD9-4405-A863-68497EDF524D}"/>
          </ac:cxnSpMkLst>
        </pc:cxnChg>
        <pc:cxnChg chg="mod">
          <ac:chgData name="Carlos Eduardo Bonfim" userId="73161404bca528d8" providerId="LiveId" clId="{B1444D36-77C9-494B-BA93-925DB652EF24}" dt="2021-05-31T19:42:01.623" v="1717" actId="1076"/>
          <ac:cxnSpMkLst>
            <pc:docMk/>
            <pc:sldMk cId="0" sldId="260"/>
            <ac:cxnSpMk id="36" creationId="{A5088F3B-37FD-46F0-AB44-CD38B9B5698E}"/>
          </ac:cxnSpMkLst>
        </pc:cxnChg>
        <pc:cxnChg chg="mod">
          <ac:chgData name="Carlos Eduardo Bonfim" userId="73161404bca528d8" providerId="LiveId" clId="{B1444D36-77C9-494B-BA93-925DB652EF24}" dt="2021-05-31T19:42:01.623" v="1717" actId="1076"/>
          <ac:cxnSpMkLst>
            <pc:docMk/>
            <pc:sldMk cId="0" sldId="260"/>
            <ac:cxnSpMk id="37" creationId="{EDE1C5B9-D172-476A-9794-5082F7D2879B}"/>
          </ac:cxnSpMkLst>
        </pc:cxnChg>
        <pc:cxnChg chg="mod">
          <ac:chgData name="Carlos Eduardo Bonfim" userId="73161404bca528d8" providerId="LiveId" clId="{B1444D36-77C9-494B-BA93-925DB652EF24}" dt="2021-05-31T19:42:01.623" v="1717" actId="1076"/>
          <ac:cxnSpMkLst>
            <pc:docMk/>
            <pc:sldMk cId="0" sldId="260"/>
            <ac:cxnSpMk id="38" creationId="{E30A0CA1-D780-423C-9343-A1656E899A72}"/>
          </ac:cxnSpMkLst>
        </pc:cxnChg>
        <pc:cxnChg chg="mod">
          <ac:chgData name="Carlos Eduardo Bonfim" userId="73161404bca528d8" providerId="LiveId" clId="{B1444D36-77C9-494B-BA93-925DB652EF24}" dt="2021-05-31T19:42:01.623" v="1717" actId="1076"/>
          <ac:cxnSpMkLst>
            <pc:docMk/>
            <pc:sldMk cId="0" sldId="260"/>
            <ac:cxnSpMk id="39" creationId="{2FDD9D87-8126-4554-80A9-BDE13BDC3E4E}"/>
          </ac:cxnSpMkLst>
        </pc:cxnChg>
        <pc:cxnChg chg="mod">
          <ac:chgData name="Carlos Eduardo Bonfim" userId="73161404bca528d8" providerId="LiveId" clId="{B1444D36-77C9-494B-BA93-925DB652EF24}" dt="2021-05-31T19:42:01.623" v="1717" actId="1076"/>
          <ac:cxnSpMkLst>
            <pc:docMk/>
            <pc:sldMk cId="0" sldId="260"/>
            <ac:cxnSpMk id="40" creationId="{708B18AD-1BF5-4A0D-BC84-379112B1F480}"/>
          </ac:cxnSpMkLst>
        </pc:cxnChg>
        <pc:cxnChg chg="mod">
          <ac:chgData name="Carlos Eduardo Bonfim" userId="73161404bca528d8" providerId="LiveId" clId="{B1444D36-77C9-494B-BA93-925DB652EF24}" dt="2021-05-31T19:42:01.623" v="1717" actId="1076"/>
          <ac:cxnSpMkLst>
            <pc:docMk/>
            <pc:sldMk cId="0" sldId="260"/>
            <ac:cxnSpMk id="41" creationId="{692F87AC-2E39-4CE6-9892-06B498D8DA8B}"/>
          </ac:cxnSpMkLst>
        </pc:cxnChg>
        <pc:cxnChg chg="mod">
          <ac:chgData name="Carlos Eduardo Bonfim" userId="73161404bca528d8" providerId="LiveId" clId="{B1444D36-77C9-494B-BA93-925DB652EF24}" dt="2021-05-31T19:42:01.623" v="1717" actId="1076"/>
          <ac:cxnSpMkLst>
            <pc:docMk/>
            <pc:sldMk cId="0" sldId="260"/>
            <ac:cxnSpMk id="42" creationId="{406E55AC-AE31-4EB0-B7EB-A7EBB7262622}"/>
          </ac:cxnSpMkLst>
        </pc:cxnChg>
        <pc:cxnChg chg="mod">
          <ac:chgData name="Carlos Eduardo Bonfim" userId="73161404bca528d8" providerId="LiveId" clId="{B1444D36-77C9-494B-BA93-925DB652EF24}" dt="2021-05-31T19:42:01.623" v="1717" actId="1076"/>
          <ac:cxnSpMkLst>
            <pc:docMk/>
            <pc:sldMk cId="0" sldId="260"/>
            <ac:cxnSpMk id="43" creationId="{ECD5ADCE-B9E2-4FFF-8D9A-674E842D0A70}"/>
          </ac:cxnSpMkLst>
        </pc:cxnChg>
        <pc:cxnChg chg="mod">
          <ac:chgData name="Carlos Eduardo Bonfim" userId="73161404bca528d8" providerId="LiveId" clId="{B1444D36-77C9-494B-BA93-925DB652EF24}" dt="2021-05-31T19:42:01.623" v="1717" actId="1076"/>
          <ac:cxnSpMkLst>
            <pc:docMk/>
            <pc:sldMk cId="0" sldId="260"/>
            <ac:cxnSpMk id="44" creationId="{91976B1E-0A32-4EE5-A600-FF2B20F01CFB}"/>
          </ac:cxnSpMkLst>
        </pc:cxnChg>
        <pc:cxnChg chg="mod">
          <ac:chgData name="Carlos Eduardo Bonfim" userId="73161404bca528d8" providerId="LiveId" clId="{B1444D36-77C9-494B-BA93-925DB652EF24}" dt="2021-05-31T19:42:01.623" v="1717" actId="1076"/>
          <ac:cxnSpMkLst>
            <pc:docMk/>
            <pc:sldMk cId="0" sldId="260"/>
            <ac:cxnSpMk id="45" creationId="{A00B63E5-B3FD-4C96-A863-EC436FE17FB4}"/>
          </ac:cxnSpMkLst>
        </pc:cxnChg>
        <pc:cxnChg chg="mod">
          <ac:chgData name="Carlos Eduardo Bonfim" userId="73161404bca528d8" providerId="LiveId" clId="{B1444D36-77C9-494B-BA93-925DB652EF24}" dt="2021-05-31T19:42:01.623" v="1717" actId="1076"/>
          <ac:cxnSpMkLst>
            <pc:docMk/>
            <pc:sldMk cId="0" sldId="260"/>
            <ac:cxnSpMk id="46" creationId="{70548947-0A2B-4CBB-BCBE-A12F37CCDD0E}"/>
          </ac:cxnSpMkLst>
        </pc:cxnChg>
        <pc:cxnChg chg="mod">
          <ac:chgData name="Carlos Eduardo Bonfim" userId="73161404bca528d8" providerId="LiveId" clId="{B1444D36-77C9-494B-BA93-925DB652EF24}" dt="2021-05-31T19:42:01.623" v="1717" actId="1076"/>
          <ac:cxnSpMkLst>
            <pc:docMk/>
            <pc:sldMk cId="0" sldId="260"/>
            <ac:cxnSpMk id="47" creationId="{2C97E2AE-B7FE-4579-934D-C995BE86C17D}"/>
          </ac:cxnSpMkLst>
        </pc:cxnChg>
      </pc:sldChg>
      <pc:sldChg chg="addSp delSp modSp mod delAnim modNotesTx">
        <pc:chgData name="Carlos Eduardo Bonfim" userId="73161404bca528d8" providerId="LiveId" clId="{B1444D36-77C9-494B-BA93-925DB652EF24}" dt="2021-06-15T15:36:27.378" v="2839" actId="478"/>
        <pc:sldMkLst>
          <pc:docMk/>
          <pc:sldMk cId="0" sldId="261"/>
        </pc:sldMkLst>
        <pc:spChg chg="add del mod">
          <ac:chgData name="Carlos Eduardo Bonfim" userId="73161404bca528d8" providerId="LiveId" clId="{B1444D36-77C9-494B-BA93-925DB652EF24}" dt="2021-06-09T12:32:35.914" v="2243" actId="478"/>
          <ac:spMkLst>
            <pc:docMk/>
            <pc:sldMk cId="0" sldId="261"/>
            <ac:spMk id="5" creationId="{695BE2B1-77E8-4934-9D32-D000E0C9BBD6}"/>
          </ac:spMkLst>
        </pc:spChg>
        <pc:spChg chg="add mod">
          <ac:chgData name="Carlos Eduardo Bonfim" userId="73161404bca528d8" providerId="LiveId" clId="{B1444D36-77C9-494B-BA93-925DB652EF24}" dt="2021-06-09T19:28:41.057" v="2499" actId="1036"/>
          <ac:spMkLst>
            <pc:docMk/>
            <pc:sldMk cId="0" sldId="261"/>
            <ac:spMk id="7" creationId="{A0455CFB-0117-4423-97D2-DB09DA69DC4C}"/>
          </ac:spMkLst>
        </pc:spChg>
        <pc:spChg chg="add mod">
          <ac:chgData name="Carlos Eduardo Bonfim" userId="73161404bca528d8" providerId="LiveId" clId="{B1444D36-77C9-494B-BA93-925DB652EF24}" dt="2021-06-09T19:28:41.057" v="2499" actId="1036"/>
          <ac:spMkLst>
            <pc:docMk/>
            <pc:sldMk cId="0" sldId="261"/>
            <ac:spMk id="11" creationId="{7A1D5F36-022B-47AD-A3FD-4247203DFED1}"/>
          </ac:spMkLst>
        </pc:spChg>
        <pc:spChg chg="add mod">
          <ac:chgData name="Carlos Eduardo Bonfim" userId="73161404bca528d8" providerId="LiveId" clId="{B1444D36-77C9-494B-BA93-925DB652EF24}" dt="2021-06-09T19:28:41.057" v="2499" actId="1036"/>
          <ac:spMkLst>
            <pc:docMk/>
            <pc:sldMk cId="0" sldId="261"/>
            <ac:spMk id="17" creationId="{2A4BE0B1-6FC9-40D2-AF86-6F3E97BC37AB}"/>
          </ac:spMkLst>
        </pc:spChg>
        <pc:spChg chg="add del mod">
          <ac:chgData name="Carlos Eduardo Bonfim" userId="73161404bca528d8" providerId="LiveId" clId="{B1444D36-77C9-494B-BA93-925DB652EF24}" dt="2021-06-09T17:19:40.093" v="2334" actId="22"/>
          <ac:spMkLst>
            <pc:docMk/>
            <pc:sldMk cId="0" sldId="261"/>
            <ac:spMk id="23" creationId="{D548B0BA-423B-40F3-ACED-66AE0D595933}"/>
          </ac:spMkLst>
        </pc:spChg>
        <pc:spChg chg="add mod">
          <ac:chgData name="Carlos Eduardo Bonfim" userId="73161404bca528d8" providerId="LiveId" clId="{B1444D36-77C9-494B-BA93-925DB652EF24}" dt="2021-06-09T19:28:41.057" v="2499" actId="1036"/>
          <ac:spMkLst>
            <pc:docMk/>
            <pc:sldMk cId="0" sldId="261"/>
            <ac:spMk id="29" creationId="{BC670018-65CA-4A93-9C34-59C576AEEF5E}"/>
          </ac:spMkLst>
        </pc:spChg>
        <pc:spChg chg="add mod">
          <ac:chgData name="Carlos Eduardo Bonfim" userId="73161404bca528d8" providerId="LiveId" clId="{B1444D36-77C9-494B-BA93-925DB652EF24}" dt="2021-06-09T19:35:52.878" v="2568"/>
          <ac:spMkLst>
            <pc:docMk/>
            <pc:sldMk cId="0" sldId="261"/>
            <ac:spMk id="30" creationId="{324112FF-C953-43EA-B98B-6DA1FDC2F0C9}"/>
          </ac:spMkLst>
        </pc:spChg>
        <pc:spChg chg="mod">
          <ac:chgData name="Carlos Eduardo Bonfim" userId="73161404bca528d8" providerId="LiveId" clId="{B1444D36-77C9-494B-BA93-925DB652EF24}" dt="2021-06-09T14:27:43.564" v="2328" actId="20577"/>
          <ac:spMkLst>
            <pc:docMk/>
            <pc:sldMk cId="0" sldId="261"/>
            <ac:spMk id="124" creationId="{00000000-0000-0000-0000-000000000000}"/>
          </ac:spMkLst>
        </pc:spChg>
        <pc:spChg chg="del">
          <ac:chgData name="Carlos Eduardo Bonfim" userId="73161404bca528d8" providerId="LiveId" clId="{B1444D36-77C9-494B-BA93-925DB652EF24}" dt="2021-06-09T19:35:52.001" v="2567" actId="478"/>
          <ac:spMkLst>
            <pc:docMk/>
            <pc:sldMk cId="0" sldId="261"/>
            <ac:spMk id="126" creationId="{00000000-0000-0000-0000-000000000000}"/>
          </ac:spMkLst>
        </pc:spChg>
        <pc:picChg chg="add del mod">
          <ac:chgData name="Carlos Eduardo Bonfim" userId="73161404bca528d8" providerId="LiveId" clId="{B1444D36-77C9-494B-BA93-925DB652EF24}" dt="2021-06-15T15:36:27.378" v="2839" actId="478"/>
          <ac:picMkLst>
            <pc:docMk/>
            <pc:sldMk cId="0" sldId="261"/>
            <ac:picMk id="2" creationId="{20E014D2-43FC-4C01-A87A-25C469F20464}"/>
          </ac:picMkLst>
        </pc:picChg>
        <pc:picChg chg="add mod">
          <ac:chgData name="Carlos Eduardo Bonfim" userId="73161404bca528d8" providerId="LiveId" clId="{B1444D36-77C9-494B-BA93-925DB652EF24}" dt="2021-06-09T19:28:41.057" v="2499" actId="1036"/>
          <ac:picMkLst>
            <pc:docMk/>
            <pc:sldMk cId="0" sldId="261"/>
            <ac:picMk id="4" creationId="{5285B354-30DD-43A2-8967-2FA3AA88AC38}"/>
          </ac:picMkLst>
        </pc:picChg>
        <pc:picChg chg="add mod">
          <ac:chgData name="Carlos Eduardo Bonfim" userId="73161404bca528d8" providerId="LiveId" clId="{B1444D36-77C9-494B-BA93-925DB652EF24}" dt="2021-06-09T19:28:41.057" v="2499" actId="1036"/>
          <ac:picMkLst>
            <pc:docMk/>
            <pc:sldMk cId="0" sldId="261"/>
            <ac:picMk id="9" creationId="{BA4C2FC4-395C-4D08-83B4-5F9771F4A308}"/>
          </ac:picMkLst>
        </pc:picChg>
        <pc:picChg chg="add mod">
          <ac:chgData name="Carlos Eduardo Bonfim" userId="73161404bca528d8" providerId="LiveId" clId="{B1444D36-77C9-494B-BA93-925DB652EF24}" dt="2021-06-09T19:28:41.057" v="2499" actId="1036"/>
          <ac:picMkLst>
            <pc:docMk/>
            <pc:sldMk cId="0" sldId="261"/>
            <ac:picMk id="12" creationId="{DE0B68CC-F179-47A2-B7F2-01459CC5AE44}"/>
          </ac:picMkLst>
        </pc:picChg>
        <pc:picChg chg="add mod">
          <ac:chgData name="Carlos Eduardo Bonfim" userId="73161404bca528d8" providerId="LiveId" clId="{B1444D36-77C9-494B-BA93-925DB652EF24}" dt="2021-06-09T19:28:41.057" v="2499" actId="1036"/>
          <ac:picMkLst>
            <pc:docMk/>
            <pc:sldMk cId="0" sldId="261"/>
            <ac:picMk id="15" creationId="{19367B0F-272F-486C-A067-874F094954CB}"/>
          </ac:picMkLst>
        </pc:picChg>
        <pc:picChg chg="add mod">
          <ac:chgData name="Carlos Eduardo Bonfim" userId="73161404bca528d8" providerId="LiveId" clId="{B1444D36-77C9-494B-BA93-925DB652EF24}" dt="2021-06-09T14:26:59.380" v="2322" actId="1076"/>
          <ac:picMkLst>
            <pc:docMk/>
            <pc:sldMk cId="0" sldId="261"/>
            <ac:picMk id="18" creationId="{0F166A01-E064-427C-AEE6-9B109FFA66B8}"/>
          </ac:picMkLst>
        </pc:picChg>
        <pc:picChg chg="add mod">
          <ac:chgData name="Carlos Eduardo Bonfim" userId="73161404bca528d8" providerId="LiveId" clId="{B1444D36-77C9-494B-BA93-925DB652EF24}" dt="2021-06-09T19:28:41.057" v="2499" actId="1036"/>
          <ac:picMkLst>
            <pc:docMk/>
            <pc:sldMk cId="0" sldId="261"/>
            <ac:picMk id="21" creationId="{7B5FD884-4DB8-4710-BE94-BF12B094887E}"/>
          </ac:picMkLst>
        </pc:picChg>
        <pc:picChg chg="add mod">
          <ac:chgData name="Carlos Eduardo Bonfim" userId="73161404bca528d8" providerId="LiveId" clId="{B1444D36-77C9-494B-BA93-925DB652EF24}" dt="2021-06-09T19:28:41.057" v="2499" actId="1036"/>
          <ac:picMkLst>
            <pc:docMk/>
            <pc:sldMk cId="0" sldId="261"/>
            <ac:picMk id="24" creationId="{53148752-5617-41DD-94C3-832C7CCBF278}"/>
          </ac:picMkLst>
        </pc:picChg>
      </pc:sldChg>
      <pc:sldChg chg="addSp delSp modSp mod delAnim">
        <pc:chgData name="Carlos Eduardo Bonfim" userId="73161404bca528d8" providerId="LiveId" clId="{B1444D36-77C9-494B-BA93-925DB652EF24}" dt="2021-06-15T15:36:30.552" v="2840" actId="478"/>
        <pc:sldMkLst>
          <pc:docMk/>
          <pc:sldMk cId="0" sldId="262"/>
        </pc:sldMkLst>
        <pc:spChg chg="add del mod">
          <ac:chgData name="Carlos Eduardo Bonfim" userId="73161404bca528d8" providerId="LiveId" clId="{B1444D36-77C9-494B-BA93-925DB652EF24}" dt="2021-06-09T17:41:48.822" v="2371" actId="478"/>
          <ac:spMkLst>
            <pc:docMk/>
            <pc:sldMk cId="0" sldId="262"/>
            <ac:spMk id="3" creationId="{9AA00C02-6A40-448A-83CE-906FBEE5D61A}"/>
          </ac:spMkLst>
        </pc:spChg>
        <pc:spChg chg="add del">
          <ac:chgData name="Carlos Eduardo Bonfim" userId="73161404bca528d8" providerId="LiveId" clId="{B1444D36-77C9-494B-BA93-925DB652EF24}" dt="2021-06-09T17:42:07.921" v="2373" actId="478"/>
          <ac:spMkLst>
            <pc:docMk/>
            <pc:sldMk cId="0" sldId="262"/>
            <ac:spMk id="4" creationId="{75BD7D67-0553-4FCB-B418-5D79A29B8DE0}"/>
          </ac:spMkLst>
        </pc:spChg>
        <pc:spChg chg="add del mod">
          <ac:chgData name="Carlos Eduardo Bonfim" userId="73161404bca528d8" providerId="LiveId" clId="{B1444D36-77C9-494B-BA93-925DB652EF24}" dt="2021-06-09T17:40:27.447" v="2362" actId="478"/>
          <ac:spMkLst>
            <pc:docMk/>
            <pc:sldMk cId="0" sldId="262"/>
            <ac:spMk id="5" creationId="{097A4B9C-D570-4E80-BDE8-DFD64028817B}"/>
          </ac:spMkLst>
        </pc:spChg>
        <pc:spChg chg="add mod">
          <ac:chgData name="Carlos Eduardo Bonfim" userId="73161404bca528d8" providerId="LiveId" clId="{B1444D36-77C9-494B-BA93-925DB652EF24}" dt="2021-06-09T19:50:40.134" v="2789" actId="207"/>
          <ac:spMkLst>
            <pc:docMk/>
            <pc:sldMk cId="0" sldId="262"/>
            <ac:spMk id="7" creationId="{D4F7E047-B073-4545-B6DC-87278908FD19}"/>
          </ac:spMkLst>
        </pc:spChg>
        <pc:spChg chg="add del">
          <ac:chgData name="Carlos Eduardo Bonfim" userId="73161404bca528d8" providerId="LiveId" clId="{B1444D36-77C9-494B-BA93-925DB652EF24}" dt="2021-06-09T17:48:25.217" v="2380" actId="478"/>
          <ac:spMkLst>
            <pc:docMk/>
            <pc:sldMk cId="0" sldId="262"/>
            <ac:spMk id="9" creationId="{86DEF87D-02D3-4BA4-90B1-C13E0BA1BC84}"/>
          </ac:spMkLst>
        </pc:spChg>
        <pc:spChg chg="add del">
          <ac:chgData name="Carlos Eduardo Bonfim" userId="73161404bca528d8" providerId="LiveId" clId="{B1444D36-77C9-494B-BA93-925DB652EF24}" dt="2021-06-09T17:58:09.416" v="2410" actId="478"/>
          <ac:spMkLst>
            <pc:docMk/>
            <pc:sldMk cId="0" sldId="262"/>
            <ac:spMk id="13" creationId="{03361446-55CA-4AA5-A499-820BF4A86BF0}"/>
          </ac:spMkLst>
        </pc:spChg>
        <pc:spChg chg="add mod">
          <ac:chgData name="Carlos Eduardo Bonfim" userId="73161404bca528d8" providerId="LiveId" clId="{B1444D36-77C9-494B-BA93-925DB652EF24}" dt="2021-06-09T19:50:42.792" v="2790" actId="207"/>
          <ac:spMkLst>
            <pc:docMk/>
            <pc:sldMk cId="0" sldId="262"/>
            <ac:spMk id="16" creationId="{65A4F61D-EF4D-43A0-B04C-F9F7CC7B6385}"/>
          </ac:spMkLst>
        </pc:spChg>
        <pc:spChg chg="add mod">
          <ac:chgData name="Carlos Eduardo Bonfim" userId="73161404bca528d8" providerId="LiveId" clId="{B1444D36-77C9-494B-BA93-925DB652EF24}" dt="2021-06-09T19:50:46.359" v="2791" actId="207"/>
          <ac:spMkLst>
            <pc:docMk/>
            <pc:sldMk cId="0" sldId="262"/>
            <ac:spMk id="23" creationId="{AAEED29E-F86B-4B91-BBA2-0972AE61738B}"/>
          </ac:spMkLst>
        </pc:spChg>
        <pc:spChg chg="add mod">
          <ac:chgData name="Carlos Eduardo Bonfim" userId="73161404bca528d8" providerId="LiveId" clId="{B1444D36-77C9-494B-BA93-925DB652EF24}" dt="2021-06-09T19:50:49.736" v="2792" actId="207"/>
          <ac:spMkLst>
            <pc:docMk/>
            <pc:sldMk cId="0" sldId="262"/>
            <ac:spMk id="29" creationId="{8C4EDD7E-CC83-4AD3-8639-223ECCBFDF7C}"/>
          </ac:spMkLst>
        </pc:spChg>
        <pc:spChg chg="add mod">
          <ac:chgData name="Carlos Eduardo Bonfim" userId="73161404bca528d8" providerId="LiveId" clId="{B1444D36-77C9-494B-BA93-925DB652EF24}" dt="2021-06-09T19:35:59.560" v="2570"/>
          <ac:spMkLst>
            <pc:docMk/>
            <pc:sldMk cId="0" sldId="262"/>
            <ac:spMk id="34" creationId="{9D8CF316-73F2-4206-9FE1-8FCB63A7C284}"/>
          </ac:spMkLst>
        </pc:spChg>
        <pc:spChg chg="mod">
          <ac:chgData name="Carlos Eduardo Bonfim" userId="73161404bca528d8" providerId="LiveId" clId="{B1444D36-77C9-494B-BA93-925DB652EF24}" dt="2021-06-09T17:52:44.465" v="2398"/>
          <ac:spMkLst>
            <pc:docMk/>
            <pc:sldMk cId="0" sldId="262"/>
            <ac:spMk id="131" creationId="{00000000-0000-0000-0000-000000000000}"/>
          </ac:spMkLst>
        </pc:spChg>
        <pc:spChg chg="del">
          <ac:chgData name="Carlos Eduardo Bonfim" userId="73161404bca528d8" providerId="LiveId" clId="{B1444D36-77C9-494B-BA93-925DB652EF24}" dt="2021-06-09T19:35:58.937" v="2569" actId="478"/>
          <ac:spMkLst>
            <pc:docMk/>
            <pc:sldMk cId="0" sldId="262"/>
            <ac:spMk id="133" creationId="{00000000-0000-0000-0000-000000000000}"/>
          </ac:spMkLst>
        </pc:spChg>
        <pc:picChg chg="add del mod">
          <ac:chgData name="Carlos Eduardo Bonfim" userId="73161404bca528d8" providerId="LiveId" clId="{B1444D36-77C9-494B-BA93-925DB652EF24}" dt="2021-06-15T15:36:30.552" v="2840" actId="478"/>
          <ac:picMkLst>
            <pc:docMk/>
            <pc:sldMk cId="0" sldId="262"/>
            <ac:picMk id="2" creationId="{DDF34971-ADFD-4F0F-AD98-A95F4A09DE5B}"/>
          </ac:picMkLst>
        </pc:picChg>
        <pc:picChg chg="add mod">
          <ac:chgData name="Carlos Eduardo Bonfim" userId="73161404bca528d8" providerId="LiveId" clId="{B1444D36-77C9-494B-BA93-925DB652EF24}" dt="2021-06-09T19:31:56.174" v="2532" actId="1035"/>
          <ac:picMkLst>
            <pc:docMk/>
            <pc:sldMk cId="0" sldId="262"/>
            <ac:picMk id="8" creationId="{A4F5DB7D-DA14-432B-A7E0-C6A23E3A72AB}"/>
          </ac:picMkLst>
        </pc:picChg>
        <pc:picChg chg="add mod">
          <ac:chgData name="Carlos Eduardo Bonfim" userId="73161404bca528d8" providerId="LiveId" clId="{B1444D36-77C9-494B-BA93-925DB652EF24}" dt="2021-06-09T19:31:56.174" v="2532" actId="1035"/>
          <ac:picMkLst>
            <pc:docMk/>
            <pc:sldMk cId="0" sldId="262"/>
            <ac:picMk id="11" creationId="{8A01EDAB-5B3F-4586-94E4-911A7C6BE739}"/>
          </ac:picMkLst>
        </pc:picChg>
        <pc:picChg chg="add mod">
          <ac:chgData name="Carlos Eduardo Bonfim" userId="73161404bca528d8" providerId="LiveId" clId="{B1444D36-77C9-494B-BA93-925DB652EF24}" dt="2021-06-09T19:31:56.174" v="2532" actId="1035"/>
          <ac:picMkLst>
            <pc:docMk/>
            <pc:sldMk cId="0" sldId="262"/>
            <ac:picMk id="15" creationId="{CC59F2E1-3653-49A1-977D-3629E539F65A}"/>
          </ac:picMkLst>
        </pc:picChg>
        <pc:picChg chg="add mod">
          <ac:chgData name="Carlos Eduardo Bonfim" userId="73161404bca528d8" providerId="LiveId" clId="{B1444D36-77C9-494B-BA93-925DB652EF24}" dt="2021-06-09T19:31:56.174" v="2532" actId="1035"/>
          <ac:picMkLst>
            <pc:docMk/>
            <pc:sldMk cId="0" sldId="262"/>
            <ac:picMk id="18" creationId="{940B15D6-FB60-47B5-B142-A7A0DE72AA3A}"/>
          </ac:picMkLst>
        </pc:picChg>
        <pc:picChg chg="add mod">
          <ac:chgData name="Carlos Eduardo Bonfim" userId="73161404bca528d8" providerId="LiveId" clId="{B1444D36-77C9-494B-BA93-925DB652EF24}" dt="2021-06-09T19:31:56.174" v="2532" actId="1035"/>
          <ac:picMkLst>
            <pc:docMk/>
            <pc:sldMk cId="0" sldId="262"/>
            <ac:picMk id="21" creationId="{9B07E7EE-B5E7-492B-B2F6-9F8414D40F7C}"/>
          </ac:picMkLst>
        </pc:picChg>
        <pc:picChg chg="add mod">
          <ac:chgData name="Carlos Eduardo Bonfim" userId="73161404bca528d8" providerId="LiveId" clId="{B1444D36-77C9-494B-BA93-925DB652EF24}" dt="2021-06-09T19:31:56.174" v="2532" actId="1035"/>
          <ac:picMkLst>
            <pc:docMk/>
            <pc:sldMk cId="0" sldId="262"/>
            <ac:picMk id="24" creationId="{3AAB967C-9A68-494F-8F48-476F6580A382}"/>
          </ac:picMkLst>
        </pc:picChg>
        <pc:picChg chg="add mod">
          <ac:chgData name="Carlos Eduardo Bonfim" userId="73161404bca528d8" providerId="LiveId" clId="{B1444D36-77C9-494B-BA93-925DB652EF24}" dt="2021-06-09T19:34:50.767" v="2560" actId="1076"/>
          <ac:picMkLst>
            <pc:docMk/>
            <pc:sldMk cId="0" sldId="262"/>
            <ac:picMk id="27" creationId="{E5E54B65-111E-44F2-8899-968AA7DAF6BD}"/>
          </ac:picMkLst>
        </pc:picChg>
        <pc:picChg chg="add mod">
          <ac:chgData name="Carlos Eduardo Bonfim" userId="73161404bca528d8" providerId="LiveId" clId="{B1444D36-77C9-494B-BA93-925DB652EF24}" dt="2021-06-09T19:34:48.238" v="2559" actId="1076"/>
          <ac:picMkLst>
            <pc:docMk/>
            <pc:sldMk cId="0" sldId="262"/>
            <ac:picMk id="30" creationId="{DDC2E9BC-D0EF-4812-AB51-12D859CF035C}"/>
          </ac:picMkLst>
        </pc:picChg>
      </pc:sldChg>
      <pc:sldChg chg="modSp add del mod">
        <pc:chgData name="Carlos Eduardo Bonfim" userId="73161404bca528d8" providerId="LiveId" clId="{B1444D36-77C9-494B-BA93-925DB652EF24}" dt="2021-06-09T19:50:20.053" v="2787" actId="47"/>
        <pc:sldMkLst>
          <pc:docMk/>
          <pc:sldMk cId="638574979" sldId="263"/>
        </pc:sldMkLst>
        <pc:spChg chg="mod">
          <ac:chgData name="Carlos Eduardo Bonfim" userId="73161404bca528d8" providerId="LiveId" clId="{B1444D36-77C9-494B-BA93-925DB652EF24}" dt="2021-05-31T12:52:37.604" v="18"/>
          <ac:spMkLst>
            <pc:docMk/>
            <pc:sldMk cId="638574979" sldId="263"/>
            <ac:spMk id="6" creationId="{DE0DB43B-E1C3-41F3-AD55-A731088EFCE2}"/>
          </ac:spMkLst>
        </pc:spChg>
      </pc:sldChg>
      <pc:sldChg chg="addSp delSp modSp add mod delAnim modNotesTx">
        <pc:chgData name="Carlos Eduardo Bonfim" userId="73161404bca528d8" providerId="LiveId" clId="{B1444D36-77C9-494B-BA93-925DB652EF24}" dt="2021-06-15T17:09:13.992" v="2858"/>
        <pc:sldMkLst>
          <pc:docMk/>
          <pc:sldMk cId="2839364088" sldId="264"/>
        </pc:sldMkLst>
        <pc:spChg chg="del mod">
          <ac:chgData name="Carlos Eduardo Bonfim" userId="73161404bca528d8" providerId="LiveId" clId="{B1444D36-77C9-494B-BA93-925DB652EF24}" dt="2021-06-09T19:42:12.082" v="2622" actId="478"/>
          <ac:spMkLst>
            <pc:docMk/>
            <pc:sldMk cId="2839364088" sldId="264"/>
            <ac:spMk id="5" creationId="{097A4B9C-D570-4E80-BDE8-DFD64028817B}"/>
          </ac:spMkLst>
        </pc:spChg>
        <pc:spChg chg="add del mod">
          <ac:chgData name="Carlos Eduardo Bonfim" userId="73161404bca528d8" providerId="LiveId" clId="{B1444D36-77C9-494B-BA93-925DB652EF24}" dt="2021-06-09T19:46:37.310" v="2696" actId="478"/>
          <ac:spMkLst>
            <pc:docMk/>
            <pc:sldMk cId="2839364088" sldId="264"/>
            <ac:spMk id="7" creationId="{94217CFE-4DA4-4177-990A-B316A99E9A14}"/>
          </ac:spMkLst>
        </pc:spChg>
        <pc:spChg chg="add mod">
          <ac:chgData name="Carlos Eduardo Bonfim" userId="73161404bca528d8" providerId="LiveId" clId="{B1444D36-77C9-494B-BA93-925DB652EF24}" dt="2021-06-09T19:36:05.355" v="2572"/>
          <ac:spMkLst>
            <pc:docMk/>
            <pc:sldMk cId="2839364088" sldId="264"/>
            <ac:spMk id="8" creationId="{5900D9CE-65DF-48EA-8964-DDC7CCD69922}"/>
          </ac:spMkLst>
        </pc:spChg>
        <pc:spChg chg="add mod">
          <ac:chgData name="Carlos Eduardo Bonfim" userId="73161404bca528d8" providerId="LiveId" clId="{B1444D36-77C9-494B-BA93-925DB652EF24}" dt="2021-06-09T19:36:40.064" v="2578"/>
          <ac:spMkLst>
            <pc:docMk/>
            <pc:sldMk cId="2839364088" sldId="264"/>
            <ac:spMk id="9" creationId="{80B7A239-57D7-4844-A4C4-9B9ECDE51C1E}"/>
          </ac:spMkLst>
        </pc:spChg>
        <pc:spChg chg="add del mod">
          <ac:chgData name="Carlos Eduardo Bonfim" userId="73161404bca528d8" providerId="LiveId" clId="{B1444D36-77C9-494B-BA93-925DB652EF24}" dt="2021-06-09T19:46:46.575" v="2699" actId="478"/>
          <ac:spMkLst>
            <pc:docMk/>
            <pc:sldMk cId="2839364088" sldId="264"/>
            <ac:spMk id="11" creationId="{82AC08B8-5234-4F7B-BEFB-35840E79F273}"/>
          </ac:spMkLst>
        </pc:spChg>
        <pc:spChg chg="add mod">
          <ac:chgData name="Carlos Eduardo Bonfim" userId="73161404bca528d8" providerId="LiveId" clId="{B1444D36-77C9-494B-BA93-925DB652EF24}" dt="2021-06-15T17:09:13.992" v="2858"/>
          <ac:spMkLst>
            <pc:docMk/>
            <pc:sldMk cId="2839364088" sldId="264"/>
            <ac:spMk id="13" creationId="{1D0D317B-F29E-4852-8FF7-10A942F88839}"/>
          </ac:spMkLst>
        </pc:spChg>
        <pc:spChg chg="del">
          <ac:chgData name="Carlos Eduardo Bonfim" userId="73161404bca528d8" providerId="LiveId" clId="{B1444D36-77C9-494B-BA93-925DB652EF24}" dt="2021-06-09T19:36:39.074" v="2577" actId="478"/>
          <ac:spMkLst>
            <pc:docMk/>
            <pc:sldMk cId="2839364088" sldId="264"/>
            <ac:spMk id="131" creationId="{00000000-0000-0000-0000-000000000000}"/>
          </ac:spMkLst>
        </pc:spChg>
        <pc:spChg chg="del">
          <ac:chgData name="Carlos Eduardo Bonfim" userId="73161404bca528d8" providerId="LiveId" clId="{B1444D36-77C9-494B-BA93-925DB652EF24}" dt="2021-06-09T19:36:04.386" v="2571" actId="478"/>
          <ac:spMkLst>
            <pc:docMk/>
            <pc:sldMk cId="2839364088" sldId="264"/>
            <ac:spMk id="133" creationId="{00000000-0000-0000-0000-000000000000}"/>
          </ac:spMkLst>
        </pc:spChg>
        <pc:picChg chg="add del mod">
          <ac:chgData name="Carlos Eduardo Bonfim" userId="73161404bca528d8" providerId="LiveId" clId="{B1444D36-77C9-494B-BA93-925DB652EF24}" dt="2021-06-15T15:36:36.502" v="2841" actId="478"/>
          <ac:picMkLst>
            <pc:docMk/>
            <pc:sldMk cId="2839364088" sldId="264"/>
            <ac:picMk id="2" creationId="{DF7053D3-8F63-41B9-A8A4-5C90D57AB4DC}"/>
          </ac:picMkLst>
        </pc:picChg>
      </pc:sldChg>
      <pc:sldChg chg="addSp delSp modSp new mod delAnim modNotesTx">
        <pc:chgData name="Carlos Eduardo Bonfim" userId="73161404bca528d8" providerId="LiveId" clId="{B1444D36-77C9-494B-BA93-925DB652EF24}" dt="2021-06-15T15:36:38.372" v="2842" actId="478"/>
        <pc:sldMkLst>
          <pc:docMk/>
          <pc:sldMk cId="2598560125" sldId="265"/>
        </pc:sldMkLst>
        <pc:spChg chg="add mod">
          <ac:chgData name="Carlos Eduardo Bonfim" userId="73161404bca528d8" providerId="LiveId" clId="{B1444D36-77C9-494B-BA93-925DB652EF24}" dt="2021-06-01T12:27:45.014" v="1964" actId="207"/>
          <ac:spMkLst>
            <pc:docMk/>
            <pc:sldMk cId="2598560125" sldId="265"/>
            <ac:spMk id="3" creationId="{A820F8C5-0083-4E6B-9B9A-71D78074CF33}"/>
          </ac:spMkLst>
        </pc:spChg>
        <pc:spChg chg="add mod">
          <ac:chgData name="Carlos Eduardo Bonfim" userId="73161404bca528d8" providerId="LiveId" clId="{B1444D36-77C9-494B-BA93-925DB652EF24}" dt="2021-06-01T12:27:45.014" v="1964" actId="207"/>
          <ac:spMkLst>
            <pc:docMk/>
            <pc:sldMk cId="2598560125" sldId="265"/>
            <ac:spMk id="4" creationId="{0A30C6E8-7D9A-4F17-AE6A-773B54645881}"/>
          </ac:spMkLst>
        </pc:spChg>
        <pc:spChg chg="add mod">
          <ac:chgData name="Carlos Eduardo Bonfim" userId="73161404bca528d8" providerId="LiveId" clId="{B1444D36-77C9-494B-BA93-925DB652EF24}" dt="2021-06-01T12:28:11.100" v="1969" actId="1076"/>
          <ac:spMkLst>
            <pc:docMk/>
            <pc:sldMk cId="2598560125" sldId="265"/>
            <ac:spMk id="5" creationId="{C7E6941B-F8A1-476D-8BC8-5FC0F30D411A}"/>
          </ac:spMkLst>
        </pc:spChg>
        <pc:spChg chg="add mod">
          <ac:chgData name="Carlos Eduardo Bonfim" userId="73161404bca528d8" providerId="LiveId" clId="{B1444D36-77C9-494B-BA93-925DB652EF24}" dt="2021-06-09T19:36:45.376" v="2579"/>
          <ac:spMkLst>
            <pc:docMk/>
            <pc:sldMk cId="2598560125" sldId="265"/>
            <ac:spMk id="6" creationId="{B6C666F9-F3B0-4432-A5A5-FBB92EEB0B28}"/>
          </ac:spMkLst>
        </pc:spChg>
        <pc:picChg chg="add mod">
          <ac:chgData name="Carlos Eduardo Bonfim" userId="73161404bca528d8" providerId="LiveId" clId="{B1444D36-77C9-494B-BA93-925DB652EF24}" dt="2021-06-01T12:27:23.043" v="1961" actId="14100"/>
          <ac:picMkLst>
            <pc:docMk/>
            <pc:sldMk cId="2598560125" sldId="265"/>
            <ac:picMk id="2" creationId="{13972D28-7595-4C63-91B7-C6617EB0843C}"/>
          </ac:picMkLst>
        </pc:picChg>
        <pc:picChg chg="add del mod">
          <ac:chgData name="Carlos Eduardo Bonfim" userId="73161404bca528d8" providerId="LiveId" clId="{B1444D36-77C9-494B-BA93-925DB652EF24}" dt="2021-06-15T15:36:38.372" v="2842" actId="478"/>
          <ac:picMkLst>
            <pc:docMk/>
            <pc:sldMk cId="2598560125" sldId="265"/>
            <ac:picMk id="7" creationId="{109567E7-5510-4356-9E9A-05E87FCD96F9}"/>
          </ac:picMkLst>
        </pc:picChg>
      </pc:sldChg>
      <pc:sldChg chg="modSp add del">
        <pc:chgData name="Carlos Eduardo Bonfim" userId="73161404bca528d8" providerId="LiveId" clId="{B1444D36-77C9-494B-BA93-925DB652EF24}" dt="2021-06-01T12:26:20.332" v="1950"/>
        <pc:sldMkLst>
          <pc:docMk/>
          <pc:sldMk cId="0" sldId="328"/>
        </pc:sldMkLst>
        <pc:picChg chg="mod">
          <ac:chgData name="Carlos Eduardo Bonfim" userId="73161404bca528d8" providerId="LiveId" clId="{B1444D36-77C9-494B-BA93-925DB652EF24}" dt="2021-06-01T12:26:19.798" v="1949" actId="14100"/>
          <ac:picMkLst>
            <pc:docMk/>
            <pc:sldMk cId="0" sldId="328"/>
            <ac:picMk id="55299" creationId="{43CAAD73-EF88-4FE7-96A6-5996268F6251}"/>
          </ac:picMkLst>
        </pc:picChg>
      </pc:sldChg>
      <pc:sldChg chg="delSp modSp add del modNotes">
        <pc:chgData name="Carlos Eduardo Bonfim" userId="73161404bca528d8" providerId="LiveId" clId="{B1444D36-77C9-494B-BA93-925DB652EF24}" dt="2021-06-01T12:23:52.730" v="1871" actId="47"/>
        <pc:sldMkLst>
          <pc:docMk/>
          <pc:sldMk cId="0" sldId="432"/>
        </pc:sldMkLst>
        <pc:spChg chg="del mod">
          <ac:chgData name="Carlos Eduardo Bonfim" userId="73161404bca528d8" providerId="LiveId" clId="{B1444D36-77C9-494B-BA93-925DB652EF24}" dt="2021-05-31T19:51:13.865" v="1723" actId="478"/>
          <ac:spMkLst>
            <pc:docMk/>
            <pc:sldMk cId="0" sldId="432"/>
            <ac:spMk id="43010" creationId="{60190B99-BA5D-455E-9786-9E85EAF4D86B}"/>
          </ac:spMkLst>
        </pc:spChg>
        <pc:picChg chg="del mod">
          <ac:chgData name="Carlos Eduardo Bonfim" userId="73161404bca528d8" providerId="LiveId" clId="{B1444D36-77C9-494B-BA93-925DB652EF24}" dt="2021-05-31T19:51:18.221" v="1725" actId="21"/>
          <ac:picMkLst>
            <pc:docMk/>
            <pc:sldMk cId="0" sldId="432"/>
            <ac:picMk id="43011" creationId="{D04135E5-E607-4C07-BFC3-564E9E1AC479}"/>
          </ac:picMkLst>
        </pc:picChg>
      </pc:sldChg>
      <pc:sldMasterChg chg="del delSldLayout">
        <pc:chgData name="Carlos Eduardo Bonfim" userId="73161404bca528d8" providerId="LiveId" clId="{B1444D36-77C9-494B-BA93-925DB652EF24}" dt="2021-06-09T19:36:56.680" v="2580" actId="47"/>
        <pc:sldMasterMkLst>
          <pc:docMk/>
          <pc:sldMasterMk cId="0" sldId="2147483656"/>
        </pc:sldMasterMkLst>
        <pc:sldLayoutChg chg="del">
          <pc:chgData name="Carlos Eduardo Bonfim" userId="73161404bca528d8" providerId="LiveId" clId="{B1444D36-77C9-494B-BA93-925DB652EF24}" dt="2021-06-09T19:36:56.680" v="2580" actId="47"/>
          <pc:sldLayoutMkLst>
            <pc:docMk/>
            <pc:sldMasterMk cId="0" sldId="2147483656"/>
            <pc:sldLayoutMk cId="0" sldId="2147483649"/>
          </pc:sldLayoutMkLst>
        </pc:sldLayoutChg>
      </pc:sldMasterChg>
      <pc:sldMasterChg chg="delSldLayout">
        <pc:chgData name="Carlos Eduardo Bonfim" userId="73161404bca528d8" providerId="LiveId" clId="{B1444D36-77C9-494B-BA93-925DB652EF24}" dt="2021-06-01T12:23:52.730" v="1871" actId="47"/>
        <pc:sldMasterMkLst>
          <pc:docMk/>
          <pc:sldMasterMk cId="0" sldId="2147483659"/>
        </pc:sldMasterMkLst>
        <pc:sldLayoutChg chg="del">
          <pc:chgData name="Carlos Eduardo Bonfim" userId="73161404bca528d8" providerId="LiveId" clId="{B1444D36-77C9-494B-BA93-925DB652EF24}" dt="2021-06-01T12:23:52.730" v="1871" actId="47"/>
          <pc:sldLayoutMkLst>
            <pc:docMk/>
            <pc:sldMasterMk cId="0" sldId="2147483659"/>
            <pc:sldLayoutMk cId="548979334" sldId="2147483662"/>
          </pc:sldLayoutMkLst>
        </pc:sldLayoutChg>
      </pc:sldMasterChg>
    </pc:docChg>
  </pc:docChgLst>
  <pc:docChgLst>
    <pc:chgData name="Carlos Eduardo Bonfim" userId="73161404bca528d8" providerId="LiveId" clId="{BB296679-3C28-4E31-B2EC-4EBFC6BA3E0A}"/>
    <pc:docChg chg="modSld">
      <pc:chgData name="Carlos Eduardo Bonfim" userId="73161404bca528d8" providerId="LiveId" clId="{BB296679-3C28-4E31-B2EC-4EBFC6BA3E0A}" dt="2021-06-15T18:07:40.385" v="5" actId="6549"/>
      <pc:docMkLst>
        <pc:docMk/>
      </pc:docMkLst>
      <pc:sldChg chg="modNotesTx">
        <pc:chgData name="Carlos Eduardo Bonfim" userId="73161404bca528d8" providerId="LiveId" clId="{BB296679-3C28-4E31-B2EC-4EBFC6BA3E0A}" dt="2021-06-15T18:07:23.746" v="0" actId="6549"/>
        <pc:sldMkLst>
          <pc:docMk/>
          <pc:sldMk cId="0" sldId="256"/>
        </pc:sldMkLst>
      </pc:sldChg>
      <pc:sldChg chg="modNotesTx">
        <pc:chgData name="Carlos Eduardo Bonfim" userId="73161404bca528d8" providerId="LiveId" clId="{BB296679-3C28-4E31-B2EC-4EBFC6BA3E0A}" dt="2021-06-15T18:07:27.233" v="1" actId="6549"/>
        <pc:sldMkLst>
          <pc:docMk/>
          <pc:sldMk cId="0" sldId="258"/>
        </pc:sldMkLst>
      </pc:sldChg>
      <pc:sldChg chg="modNotesTx">
        <pc:chgData name="Carlos Eduardo Bonfim" userId="73161404bca528d8" providerId="LiveId" clId="{BB296679-3C28-4E31-B2EC-4EBFC6BA3E0A}" dt="2021-06-15T18:07:31.801" v="2" actId="6549"/>
        <pc:sldMkLst>
          <pc:docMk/>
          <pc:sldMk cId="0" sldId="260"/>
        </pc:sldMkLst>
      </pc:sldChg>
      <pc:sldChg chg="modNotesTx">
        <pc:chgData name="Carlos Eduardo Bonfim" userId="73161404bca528d8" providerId="LiveId" clId="{BB296679-3C28-4E31-B2EC-4EBFC6BA3E0A}" dt="2021-06-15T18:07:34.649" v="3" actId="6549"/>
        <pc:sldMkLst>
          <pc:docMk/>
          <pc:sldMk cId="0" sldId="261"/>
        </pc:sldMkLst>
      </pc:sldChg>
      <pc:sldChg chg="modNotesTx">
        <pc:chgData name="Carlos Eduardo Bonfim" userId="73161404bca528d8" providerId="LiveId" clId="{BB296679-3C28-4E31-B2EC-4EBFC6BA3E0A}" dt="2021-06-15T18:07:38.393" v="4" actId="6549"/>
        <pc:sldMkLst>
          <pc:docMk/>
          <pc:sldMk cId="2839364088" sldId="264"/>
        </pc:sldMkLst>
      </pc:sldChg>
      <pc:sldChg chg="modNotesTx">
        <pc:chgData name="Carlos Eduardo Bonfim" userId="73161404bca528d8" providerId="LiveId" clId="{BB296679-3C28-4E31-B2EC-4EBFC6BA3E0A}" dt="2021-06-15T18:07:40.385" v="5" actId="6549"/>
        <pc:sldMkLst>
          <pc:docMk/>
          <pc:sldMk cId="2598560125" sldId="2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749ADA-7BE5-4395-9701-71B97DDCF085}" type="doc">
      <dgm:prSet loTypeId="urn:microsoft.com/office/officeart/2005/8/layout/chevron1" loCatId="process" qsTypeId="urn:microsoft.com/office/officeart/2005/8/quickstyle/simple1" qsCatId="simple" csTypeId="urn:microsoft.com/office/officeart/2005/8/colors/accent1_2" csCatId="accent1" phldr="1"/>
      <dgm:spPr/>
    </dgm:pt>
    <dgm:pt modelId="{0DB69902-B0E8-4FFA-8F89-176D6198A467}">
      <dgm:prSet phldrT="[Texto]"/>
      <dgm:spPr/>
      <dgm:t>
        <a:bodyPr/>
        <a:lstStyle/>
        <a:p>
          <a:r>
            <a:rPr lang="pt-BR"/>
            <a:t>1957</a:t>
          </a:r>
        </a:p>
      </dgm:t>
    </dgm:pt>
    <dgm:pt modelId="{5C523130-4556-4002-B18D-D4888B61E4DD}" type="parTrans" cxnId="{26A2103E-220F-4ED6-80E1-98495B2FBF78}">
      <dgm:prSet/>
      <dgm:spPr/>
      <dgm:t>
        <a:bodyPr/>
        <a:lstStyle/>
        <a:p>
          <a:endParaRPr lang="pt-BR"/>
        </a:p>
      </dgm:t>
    </dgm:pt>
    <dgm:pt modelId="{1BADB8C1-8737-4BBC-9837-25B363112A67}" type="sibTrans" cxnId="{26A2103E-220F-4ED6-80E1-98495B2FBF78}">
      <dgm:prSet/>
      <dgm:spPr/>
      <dgm:t>
        <a:bodyPr/>
        <a:lstStyle/>
        <a:p>
          <a:endParaRPr lang="pt-BR"/>
        </a:p>
      </dgm:t>
    </dgm:pt>
    <dgm:pt modelId="{3026CE0B-A12A-4F14-9317-E1403827D477}">
      <dgm:prSet phldrT="[Texto]"/>
      <dgm:spPr/>
      <dgm:t>
        <a:bodyPr/>
        <a:lstStyle/>
        <a:p>
          <a:r>
            <a:rPr lang="pt-BR"/>
            <a:t>1970</a:t>
          </a:r>
        </a:p>
      </dgm:t>
    </dgm:pt>
    <dgm:pt modelId="{1C8B5B95-6476-4289-A373-7118E3B1956D}" type="parTrans" cxnId="{2925A490-AA12-4F56-8DF8-850ADBD5F6C6}">
      <dgm:prSet/>
      <dgm:spPr/>
      <dgm:t>
        <a:bodyPr/>
        <a:lstStyle/>
        <a:p>
          <a:endParaRPr lang="pt-BR"/>
        </a:p>
      </dgm:t>
    </dgm:pt>
    <dgm:pt modelId="{A1D78E3B-6A5A-4EC1-9F8B-351AC2FB3E37}" type="sibTrans" cxnId="{2925A490-AA12-4F56-8DF8-850ADBD5F6C6}">
      <dgm:prSet/>
      <dgm:spPr/>
      <dgm:t>
        <a:bodyPr/>
        <a:lstStyle/>
        <a:p>
          <a:endParaRPr lang="pt-BR"/>
        </a:p>
      </dgm:t>
    </dgm:pt>
    <dgm:pt modelId="{849A1404-3C0B-4EF1-9DA1-104B7463FAAF}">
      <dgm:prSet phldrT="[Texto]"/>
      <dgm:spPr/>
      <dgm:t>
        <a:bodyPr/>
        <a:lstStyle/>
        <a:p>
          <a:r>
            <a:rPr lang="pt-BR"/>
            <a:t>1977</a:t>
          </a:r>
        </a:p>
      </dgm:t>
    </dgm:pt>
    <dgm:pt modelId="{B4764842-4D28-4F86-84F6-DB840ECA9ADA}" type="parTrans" cxnId="{492A8D99-E758-46AD-8F1A-66D46F34E44F}">
      <dgm:prSet/>
      <dgm:spPr/>
      <dgm:t>
        <a:bodyPr/>
        <a:lstStyle/>
        <a:p>
          <a:endParaRPr lang="pt-BR"/>
        </a:p>
      </dgm:t>
    </dgm:pt>
    <dgm:pt modelId="{EC6DF790-F13C-42B8-A08B-C18115252971}" type="sibTrans" cxnId="{492A8D99-E758-46AD-8F1A-66D46F34E44F}">
      <dgm:prSet/>
      <dgm:spPr/>
      <dgm:t>
        <a:bodyPr/>
        <a:lstStyle/>
        <a:p>
          <a:endParaRPr lang="pt-BR"/>
        </a:p>
      </dgm:t>
    </dgm:pt>
    <dgm:pt modelId="{086363C8-6752-4365-80A1-AE2C7241081D}">
      <dgm:prSet phldrT="[Texto]"/>
      <dgm:spPr/>
      <dgm:t>
        <a:bodyPr/>
        <a:lstStyle/>
        <a:p>
          <a:r>
            <a:rPr lang="pt-BR"/>
            <a:t>1979</a:t>
          </a:r>
        </a:p>
      </dgm:t>
    </dgm:pt>
    <dgm:pt modelId="{DECFDD6A-EA73-4600-A13F-1B0CE150D43F}" type="parTrans" cxnId="{FF1E384F-E4EA-4DF3-8E72-6A1BBDD10C60}">
      <dgm:prSet/>
      <dgm:spPr/>
      <dgm:t>
        <a:bodyPr/>
        <a:lstStyle/>
        <a:p>
          <a:endParaRPr lang="pt-BR"/>
        </a:p>
      </dgm:t>
    </dgm:pt>
    <dgm:pt modelId="{FA3A4904-AF84-492B-9058-1CE11E1AA82D}" type="sibTrans" cxnId="{FF1E384F-E4EA-4DF3-8E72-6A1BBDD10C60}">
      <dgm:prSet/>
      <dgm:spPr/>
      <dgm:t>
        <a:bodyPr/>
        <a:lstStyle/>
        <a:p>
          <a:endParaRPr lang="pt-BR"/>
        </a:p>
      </dgm:t>
    </dgm:pt>
    <dgm:pt modelId="{A2737231-90A8-45D4-B5E7-6A49FEB9D9FA}">
      <dgm:prSet phldrT="[Texto]"/>
      <dgm:spPr/>
      <dgm:t>
        <a:bodyPr/>
        <a:lstStyle/>
        <a:p>
          <a:r>
            <a:rPr lang="pt-BR"/>
            <a:t>1986</a:t>
          </a:r>
        </a:p>
      </dgm:t>
    </dgm:pt>
    <dgm:pt modelId="{44A03740-BD52-4217-AE0D-16D8640A8A59}" type="parTrans" cxnId="{27F44144-EE98-4215-BB6A-D5950F398EA7}">
      <dgm:prSet/>
      <dgm:spPr/>
      <dgm:t>
        <a:bodyPr/>
        <a:lstStyle/>
        <a:p>
          <a:endParaRPr lang="pt-BR"/>
        </a:p>
      </dgm:t>
    </dgm:pt>
    <dgm:pt modelId="{4518D110-3B2E-4EF3-87F4-AB4BB11B89F1}" type="sibTrans" cxnId="{27F44144-EE98-4215-BB6A-D5950F398EA7}">
      <dgm:prSet/>
      <dgm:spPr/>
      <dgm:t>
        <a:bodyPr/>
        <a:lstStyle/>
        <a:p>
          <a:endParaRPr lang="pt-BR"/>
        </a:p>
      </dgm:t>
    </dgm:pt>
    <dgm:pt modelId="{E0A4B661-00B4-4FA8-ACBA-A44E865B5408}">
      <dgm:prSet phldrT="[Texto]"/>
      <dgm:spPr/>
      <dgm:t>
        <a:bodyPr/>
        <a:lstStyle/>
        <a:p>
          <a:r>
            <a:rPr lang="pt-BR"/>
            <a:t>1993</a:t>
          </a:r>
        </a:p>
      </dgm:t>
    </dgm:pt>
    <dgm:pt modelId="{CA02EED5-D696-419E-8389-AAD1DE4E2470}" type="parTrans" cxnId="{A4A264D5-87A2-4EE5-BC1E-1C5D296BDD2D}">
      <dgm:prSet/>
      <dgm:spPr/>
      <dgm:t>
        <a:bodyPr/>
        <a:lstStyle/>
        <a:p>
          <a:endParaRPr lang="pt-BR"/>
        </a:p>
      </dgm:t>
    </dgm:pt>
    <dgm:pt modelId="{78DE7206-63A7-44B2-AC9B-E002798482E1}" type="sibTrans" cxnId="{A4A264D5-87A2-4EE5-BC1E-1C5D296BDD2D}">
      <dgm:prSet/>
      <dgm:spPr/>
      <dgm:t>
        <a:bodyPr/>
        <a:lstStyle/>
        <a:p>
          <a:endParaRPr lang="pt-BR"/>
        </a:p>
      </dgm:t>
    </dgm:pt>
    <dgm:pt modelId="{BC1C2632-9745-4EFB-9A71-72E1D1F521E1}">
      <dgm:prSet phldrT="[Texto]"/>
      <dgm:spPr/>
      <dgm:t>
        <a:bodyPr/>
        <a:lstStyle/>
        <a:p>
          <a:r>
            <a:rPr lang="pt-BR"/>
            <a:t>1987</a:t>
          </a:r>
        </a:p>
      </dgm:t>
    </dgm:pt>
    <dgm:pt modelId="{9623539E-5DFE-4003-8219-28EF90A4C6C3}" type="parTrans" cxnId="{0C063F38-FF9D-4EF2-AB0E-2715E782275C}">
      <dgm:prSet/>
      <dgm:spPr/>
      <dgm:t>
        <a:bodyPr/>
        <a:lstStyle/>
        <a:p>
          <a:endParaRPr lang="pt-BR"/>
        </a:p>
      </dgm:t>
    </dgm:pt>
    <dgm:pt modelId="{E4D788EA-54DE-4CB5-AB0D-89B0B6CF056D}" type="sibTrans" cxnId="{0C063F38-FF9D-4EF2-AB0E-2715E782275C}">
      <dgm:prSet/>
      <dgm:spPr/>
      <dgm:t>
        <a:bodyPr/>
        <a:lstStyle/>
        <a:p>
          <a:endParaRPr lang="pt-BR"/>
        </a:p>
      </dgm:t>
    </dgm:pt>
    <dgm:pt modelId="{4A760D70-51ED-47D5-9195-7654787449C8}">
      <dgm:prSet phldrT="[Texto]"/>
      <dgm:spPr/>
      <dgm:t>
        <a:bodyPr/>
        <a:lstStyle/>
        <a:p>
          <a:r>
            <a:rPr lang="pt-BR"/>
            <a:t>1999</a:t>
          </a:r>
        </a:p>
      </dgm:t>
    </dgm:pt>
    <dgm:pt modelId="{9F286C70-F9EC-439E-AD8A-C2F92B5A38A5}" type="parTrans" cxnId="{3C704553-1135-4DEB-B01C-886591F61B31}">
      <dgm:prSet/>
      <dgm:spPr/>
      <dgm:t>
        <a:bodyPr/>
        <a:lstStyle/>
        <a:p>
          <a:endParaRPr lang="pt-BR"/>
        </a:p>
      </dgm:t>
    </dgm:pt>
    <dgm:pt modelId="{41B7164D-8A49-4EE3-B7DC-AC0EE5D6C15A}" type="sibTrans" cxnId="{3C704553-1135-4DEB-B01C-886591F61B31}">
      <dgm:prSet/>
      <dgm:spPr/>
      <dgm:t>
        <a:bodyPr/>
        <a:lstStyle/>
        <a:p>
          <a:endParaRPr lang="pt-BR"/>
        </a:p>
      </dgm:t>
    </dgm:pt>
    <dgm:pt modelId="{CD16D77F-507B-4590-AD13-E9D1AB866259}">
      <dgm:prSet phldrT="[Texto]"/>
      <dgm:spPr/>
      <dgm:t>
        <a:bodyPr/>
        <a:lstStyle/>
        <a:p>
          <a:r>
            <a:rPr lang="pt-BR"/>
            <a:t>2011</a:t>
          </a:r>
        </a:p>
      </dgm:t>
    </dgm:pt>
    <dgm:pt modelId="{715123E8-8100-4D1A-B2AB-919CC369E2EB}" type="parTrans" cxnId="{D2DE148B-9CFD-4848-A08E-0A51F5ECDB61}">
      <dgm:prSet/>
      <dgm:spPr/>
      <dgm:t>
        <a:bodyPr/>
        <a:lstStyle/>
        <a:p>
          <a:endParaRPr lang="pt-BR"/>
        </a:p>
      </dgm:t>
    </dgm:pt>
    <dgm:pt modelId="{D29DA235-A671-408B-AAFF-0CF9063FEEC0}" type="sibTrans" cxnId="{D2DE148B-9CFD-4848-A08E-0A51F5ECDB61}">
      <dgm:prSet/>
      <dgm:spPr/>
      <dgm:t>
        <a:bodyPr/>
        <a:lstStyle/>
        <a:p>
          <a:endParaRPr lang="pt-BR"/>
        </a:p>
      </dgm:t>
    </dgm:pt>
    <dgm:pt modelId="{2E449FDC-2FA7-4FB9-B4BE-37B4193C3171}" type="pres">
      <dgm:prSet presAssocID="{66749ADA-7BE5-4395-9701-71B97DDCF085}" presName="Name0" presStyleCnt="0">
        <dgm:presLayoutVars>
          <dgm:dir/>
          <dgm:animLvl val="lvl"/>
          <dgm:resizeHandles val="exact"/>
        </dgm:presLayoutVars>
      </dgm:prSet>
      <dgm:spPr/>
    </dgm:pt>
    <dgm:pt modelId="{51A15824-7ED5-4705-A67C-65A7008EC44C}" type="pres">
      <dgm:prSet presAssocID="{0DB69902-B0E8-4FFA-8F89-176D6198A467}" presName="parTxOnly" presStyleLbl="node1" presStyleIdx="0" presStyleCnt="9">
        <dgm:presLayoutVars>
          <dgm:chMax val="0"/>
          <dgm:chPref val="0"/>
          <dgm:bulletEnabled val="1"/>
        </dgm:presLayoutVars>
      </dgm:prSet>
      <dgm:spPr/>
    </dgm:pt>
    <dgm:pt modelId="{595113E5-2963-4FBB-9DA8-6497ACA85808}" type="pres">
      <dgm:prSet presAssocID="{1BADB8C1-8737-4BBC-9837-25B363112A67}" presName="parTxOnlySpace" presStyleCnt="0"/>
      <dgm:spPr/>
    </dgm:pt>
    <dgm:pt modelId="{9E91E89D-A002-46BD-A262-D7C00F661E6C}" type="pres">
      <dgm:prSet presAssocID="{3026CE0B-A12A-4F14-9317-E1403827D477}" presName="parTxOnly" presStyleLbl="node1" presStyleIdx="1" presStyleCnt="9">
        <dgm:presLayoutVars>
          <dgm:chMax val="0"/>
          <dgm:chPref val="0"/>
          <dgm:bulletEnabled val="1"/>
        </dgm:presLayoutVars>
      </dgm:prSet>
      <dgm:spPr/>
    </dgm:pt>
    <dgm:pt modelId="{B62F98CA-1B4C-4600-8DB5-50553C5C9D6D}" type="pres">
      <dgm:prSet presAssocID="{A1D78E3B-6A5A-4EC1-9F8B-351AC2FB3E37}" presName="parTxOnlySpace" presStyleCnt="0"/>
      <dgm:spPr/>
    </dgm:pt>
    <dgm:pt modelId="{D43ECE5D-0AEF-4D38-87D0-FCAC73F818A8}" type="pres">
      <dgm:prSet presAssocID="{849A1404-3C0B-4EF1-9DA1-104B7463FAAF}" presName="parTxOnly" presStyleLbl="node1" presStyleIdx="2" presStyleCnt="9" custLinFactNeighborX="-24924">
        <dgm:presLayoutVars>
          <dgm:chMax val="0"/>
          <dgm:chPref val="0"/>
          <dgm:bulletEnabled val="1"/>
        </dgm:presLayoutVars>
      </dgm:prSet>
      <dgm:spPr/>
    </dgm:pt>
    <dgm:pt modelId="{C26AC6AC-D804-4A30-A7CD-DC50F532802A}" type="pres">
      <dgm:prSet presAssocID="{EC6DF790-F13C-42B8-A08B-C18115252971}" presName="parTxOnlySpace" presStyleCnt="0"/>
      <dgm:spPr/>
    </dgm:pt>
    <dgm:pt modelId="{4A196611-B779-41A0-8A81-67C7758C61BD}" type="pres">
      <dgm:prSet presAssocID="{086363C8-6752-4365-80A1-AE2C7241081D}" presName="parTxOnly" presStyleLbl="node1" presStyleIdx="3" presStyleCnt="9" custLinFactNeighborX="-71891" custLinFactNeighborY="3117">
        <dgm:presLayoutVars>
          <dgm:chMax val="0"/>
          <dgm:chPref val="0"/>
          <dgm:bulletEnabled val="1"/>
        </dgm:presLayoutVars>
      </dgm:prSet>
      <dgm:spPr/>
    </dgm:pt>
    <dgm:pt modelId="{F51FE477-A797-45BB-A49B-2A4A56BE8A57}" type="pres">
      <dgm:prSet presAssocID="{FA3A4904-AF84-492B-9058-1CE11E1AA82D}" presName="parTxOnlySpace" presStyleCnt="0"/>
      <dgm:spPr/>
    </dgm:pt>
    <dgm:pt modelId="{44A7333E-A34D-460B-912F-49D3364907CE}" type="pres">
      <dgm:prSet presAssocID="{A2737231-90A8-45D4-B5E7-6A49FEB9D9FA}" presName="parTxOnly" presStyleLbl="node1" presStyleIdx="4" presStyleCnt="9" custLinFactNeighborX="-56811">
        <dgm:presLayoutVars>
          <dgm:chMax val="0"/>
          <dgm:chPref val="0"/>
          <dgm:bulletEnabled val="1"/>
        </dgm:presLayoutVars>
      </dgm:prSet>
      <dgm:spPr/>
    </dgm:pt>
    <dgm:pt modelId="{27860814-8357-4EA2-98D1-1376246DF60E}" type="pres">
      <dgm:prSet presAssocID="{4518D110-3B2E-4EF3-87F4-AB4BB11B89F1}" presName="parTxOnlySpace" presStyleCnt="0"/>
      <dgm:spPr/>
    </dgm:pt>
    <dgm:pt modelId="{CDE3E6ED-59D6-4F0E-BCD8-F1AB66A767CC}" type="pres">
      <dgm:prSet presAssocID="{BC1C2632-9745-4EFB-9A71-72E1D1F521E1}" presName="parTxOnly" presStyleLbl="node1" presStyleIdx="5" presStyleCnt="9">
        <dgm:presLayoutVars>
          <dgm:chMax val="0"/>
          <dgm:chPref val="0"/>
          <dgm:bulletEnabled val="1"/>
        </dgm:presLayoutVars>
      </dgm:prSet>
      <dgm:spPr/>
    </dgm:pt>
    <dgm:pt modelId="{3D8516DA-E974-47A2-8FCC-34ED2018F235}" type="pres">
      <dgm:prSet presAssocID="{E4D788EA-54DE-4CB5-AB0D-89B0B6CF056D}" presName="parTxOnlySpace" presStyleCnt="0"/>
      <dgm:spPr/>
    </dgm:pt>
    <dgm:pt modelId="{D1352F73-F2B7-466B-A0F3-EECA4DFDE8EF}" type="pres">
      <dgm:prSet presAssocID="{E0A4B661-00B4-4FA8-ACBA-A44E865B5408}" presName="parTxOnly" presStyleLbl="node1" presStyleIdx="6" presStyleCnt="9">
        <dgm:presLayoutVars>
          <dgm:chMax val="0"/>
          <dgm:chPref val="0"/>
          <dgm:bulletEnabled val="1"/>
        </dgm:presLayoutVars>
      </dgm:prSet>
      <dgm:spPr/>
    </dgm:pt>
    <dgm:pt modelId="{FE37C12D-97C2-4145-87E2-CD5F6174B95D}" type="pres">
      <dgm:prSet presAssocID="{78DE7206-63A7-44B2-AC9B-E002798482E1}" presName="parTxOnlySpace" presStyleCnt="0"/>
      <dgm:spPr/>
    </dgm:pt>
    <dgm:pt modelId="{57A1B236-1EA4-4010-9B74-E2A5A0949060}" type="pres">
      <dgm:prSet presAssocID="{4A760D70-51ED-47D5-9195-7654787449C8}" presName="parTxOnly" presStyleLbl="node1" presStyleIdx="7" presStyleCnt="9">
        <dgm:presLayoutVars>
          <dgm:chMax val="0"/>
          <dgm:chPref val="0"/>
          <dgm:bulletEnabled val="1"/>
        </dgm:presLayoutVars>
      </dgm:prSet>
      <dgm:spPr/>
    </dgm:pt>
    <dgm:pt modelId="{49AB5FD8-9C12-44D2-AE0B-57DF4B5E421E}" type="pres">
      <dgm:prSet presAssocID="{41B7164D-8A49-4EE3-B7DC-AC0EE5D6C15A}" presName="parTxOnlySpace" presStyleCnt="0"/>
      <dgm:spPr/>
    </dgm:pt>
    <dgm:pt modelId="{6E87AD18-6363-4D82-A40D-94C85DBA2637}" type="pres">
      <dgm:prSet presAssocID="{CD16D77F-507B-4590-AD13-E9D1AB866259}" presName="parTxOnly" presStyleLbl="node1" presStyleIdx="8" presStyleCnt="9">
        <dgm:presLayoutVars>
          <dgm:chMax val="0"/>
          <dgm:chPref val="0"/>
          <dgm:bulletEnabled val="1"/>
        </dgm:presLayoutVars>
      </dgm:prSet>
      <dgm:spPr/>
    </dgm:pt>
  </dgm:ptLst>
  <dgm:cxnLst>
    <dgm:cxn modelId="{CADAD80E-1D21-43CA-BDA4-366D615D165B}" type="presOf" srcId="{086363C8-6752-4365-80A1-AE2C7241081D}" destId="{4A196611-B779-41A0-8A81-67C7758C61BD}" srcOrd="0" destOrd="0" presId="urn:microsoft.com/office/officeart/2005/8/layout/chevron1"/>
    <dgm:cxn modelId="{31BA6A36-374C-4553-8FC0-306A3E27B61D}" type="presOf" srcId="{849A1404-3C0B-4EF1-9DA1-104B7463FAAF}" destId="{D43ECE5D-0AEF-4D38-87D0-FCAC73F818A8}" srcOrd="0" destOrd="0" presId="urn:microsoft.com/office/officeart/2005/8/layout/chevron1"/>
    <dgm:cxn modelId="{0C063F38-FF9D-4EF2-AB0E-2715E782275C}" srcId="{66749ADA-7BE5-4395-9701-71B97DDCF085}" destId="{BC1C2632-9745-4EFB-9A71-72E1D1F521E1}" srcOrd="5" destOrd="0" parTransId="{9623539E-5DFE-4003-8219-28EF90A4C6C3}" sibTransId="{E4D788EA-54DE-4CB5-AB0D-89B0B6CF056D}"/>
    <dgm:cxn modelId="{26A2103E-220F-4ED6-80E1-98495B2FBF78}" srcId="{66749ADA-7BE5-4395-9701-71B97DDCF085}" destId="{0DB69902-B0E8-4FFA-8F89-176D6198A467}" srcOrd="0" destOrd="0" parTransId="{5C523130-4556-4002-B18D-D4888B61E4DD}" sibTransId="{1BADB8C1-8737-4BBC-9837-25B363112A67}"/>
    <dgm:cxn modelId="{267F2B60-ACFA-44FE-A281-B1CEADAD98B1}" type="presOf" srcId="{CD16D77F-507B-4590-AD13-E9D1AB866259}" destId="{6E87AD18-6363-4D82-A40D-94C85DBA2637}" srcOrd="0" destOrd="0" presId="urn:microsoft.com/office/officeart/2005/8/layout/chevron1"/>
    <dgm:cxn modelId="{78B71442-8894-43FA-9EEE-F10C39C4C195}" type="presOf" srcId="{A2737231-90A8-45D4-B5E7-6A49FEB9D9FA}" destId="{44A7333E-A34D-460B-912F-49D3364907CE}" srcOrd="0" destOrd="0" presId="urn:microsoft.com/office/officeart/2005/8/layout/chevron1"/>
    <dgm:cxn modelId="{27F44144-EE98-4215-BB6A-D5950F398EA7}" srcId="{66749ADA-7BE5-4395-9701-71B97DDCF085}" destId="{A2737231-90A8-45D4-B5E7-6A49FEB9D9FA}" srcOrd="4" destOrd="0" parTransId="{44A03740-BD52-4217-AE0D-16D8640A8A59}" sibTransId="{4518D110-3B2E-4EF3-87F4-AB4BB11B89F1}"/>
    <dgm:cxn modelId="{FF1E384F-E4EA-4DF3-8E72-6A1BBDD10C60}" srcId="{66749ADA-7BE5-4395-9701-71B97DDCF085}" destId="{086363C8-6752-4365-80A1-AE2C7241081D}" srcOrd="3" destOrd="0" parTransId="{DECFDD6A-EA73-4600-A13F-1B0CE150D43F}" sibTransId="{FA3A4904-AF84-492B-9058-1CE11E1AA82D}"/>
    <dgm:cxn modelId="{00085E71-6E6A-469F-951E-81F339AF8C3F}" type="presOf" srcId="{0DB69902-B0E8-4FFA-8F89-176D6198A467}" destId="{51A15824-7ED5-4705-A67C-65A7008EC44C}" srcOrd="0" destOrd="0" presId="urn:microsoft.com/office/officeart/2005/8/layout/chevron1"/>
    <dgm:cxn modelId="{3C704553-1135-4DEB-B01C-886591F61B31}" srcId="{66749ADA-7BE5-4395-9701-71B97DDCF085}" destId="{4A760D70-51ED-47D5-9195-7654787449C8}" srcOrd="7" destOrd="0" parTransId="{9F286C70-F9EC-439E-AD8A-C2F92B5A38A5}" sibTransId="{41B7164D-8A49-4EE3-B7DC-AC0EE5D6C15A}"/>
    <dgm:cxn modelId="{D0CB6B7C-8BF3-45BF-9187-30EB1E7EBE7F}" type="presOf" srcId="{E0A4B661-00B4-4FA8-ACBA-A44E865B5408}" destId="{D1352F73-F2B7-466B-A0F3-EECA4DFDE8EF}" srcOrd="0" destOrd="0" presId="urn:microsoft.com/office/officeart/2005/8/layout/chevron1"/>
    <dgm:cxn modelId="{D2DE148B-9CFD-4848-A08E-0A51F5ECDB61}" srcId="{66749ADA-7BE5-4395-9701-71B97DDCF085}" destId="{CD16D77F-507B-4590-AD13-E9D1AB866259}" srcOrd="8" destOrd="0" parTransId="{715123E8-8100-4D1A-B2AB-919CC369E2EB}" sibTransId="{D29DA235-A671-408B-AAFF-0CF9063FEEC0}"/>
    <dgm:cxn modelId="{2925A490-AA12-4F56-8DF8-850ADBD5F6C6}" srcId="{66749ADA-7BE5-4395-9701-71B97DDCF085}" destId="{3026CE0B-A12A-4F14-9317-E1403827D477}" srcOrd="1" destOrd="0" parTransId="{1C8B5B95-6476-4289-A373-7118E3B1956D}" sibTransId="{A1D78E3B-6A5A-4EC1-9F8B-351AC2FB3E37}"/>
    <dgm:cxn modelId="{492A8D99-E758-46AD-8F1A-66D46F34E44F}" srcId="{66749ADA-7BE5-4395-9701-71B97DDCF085}" destId="{849A1404-3C0B-4EF1-9DA1-104B7463FAAF}" srcOrd="2" destOrd="0" parTransId="{B4764842-4D28-4F86-84F6-DB840ECA9ADA}" sibTransId="{EC6DF790-F13C-42B8-A08B-C18115252971}"/>
    <dgm:cxn modelId="{7048FDAB-0585-43F1-B3EC-91C43515B4B8}" type="presOf" srcId="{4A760D70-51ED-47D5-9195-7654787449C8}" destId="{57A1B236-1EA4-4010-9B74-E2A5A0949060}" srcOrd="0" destOrd="0" presId="urn:microsoft.com/office/officeart/2005/8/layout/chevron1"/>
    <dgm:cxn modelId="{0C552BB9-A588-4F61-A81D-F2F816C785F1}" type="presOf" srcId="{BC1C2632-9745-4EFB-9A71-72E1D1F521E1}" destId="{CDE3E6ED-59D6-4F0E-BCD8-F1AB66A767CC}" srcOrd="0" destOrd="0" presId="urn:microsoft.com/office/officeart/2005/8/layout/chevron1"/>
    <dgm:cxn modelId="{109BFFBF-448C-4511-8706-6A874B59B31E}" type="presOf" srcId="{3026CE0B-A12A-4F14-9317-E1403827D477}" destId="{9E91E89D-A002-46BD-A262-D7C00F661E6C}" srcOrd="0" destOrd="0" presId="urn:microsoft.com/office/officeart/2005/8/layout/chevron1"/>
    <dgm:cxn modelId="{A4A264D5-87A2-4EE5-BC1E-1C5D296BDD2D}" srcId="{66749ADA-7BE5-4395-9701-71B97DDCF085}" destId="{E0A4B661-00B4-4FA8-ACBA-A44E865B5408}" srcOrd="6" destOrd="0" parTransId="{CA02EED5-D696-419E-8389-AAD1DE4E2470}" sibTransId="{78DE7206-63A7-44B2-AC9B-E002798482E1}"/>
    <dgm:cxn modelId="{22FCDBEB-659D-4D88-8904-41E6C3056C02}" type="presOf" srcId="{66749ADA-7BE5-4395-9701-71B97DDCF085}" destId="{2E449FDC-2FA7-4FB9-B4BE-37B4193C3171}" srcOrd="0" destOrd="0" presId="urn:microsoft.com/office/officeart/2005/8/layout/chevron1"/>
    <dgm:cxn modelId="{3925B1CE-7F4F-4D9C-AE79-28404589B88D}" type="presParOf" srcId="{2E449FDC-2FA7-4FB9-B4BE-37B4193C3171}" destId="{51A15824-7ED5-4705-A67C-65A7008EC44C}" srcOrd="0" destOrd="0" presId="urn:microsoft.com/office/officeart/2005/8/layout/chevron1"/>
    <dgm:cxn modelId="{D7905C80-B3C5-4941-AC70-DA859BF31C9D}" type="presParOf" srcId="{2E449FDC-2FA7-4FB9-B4BE-37B4193C3171}" destId="{595113E5-2963-4FBB-9DA8-6497ACA85808}" srcOrd="1" destOrd="0" presId="urn:microsoft.com/office/officeart/2005/8/layout/chevron1"/>
    <dgm:cxn modelId="{658CF545-7DBA-4238-BB15-8E83C612A6E1}" type="presParOf" srcId="{2E449FDC-2FA7-4FB9-B4BE-37B4193C3171}" destId="{9E91E89D-A002-46BD-A262-D7C00F661E6C}" srcOrd="2" destOrd="0" presId="urn:microsoft.com/office/officeart/2005/8/layout/chevron1"/>
    <dgm:cxn modelId="{B77DEEEE-3488-4C29-9F9A-9166C1CDB6DE}" type="presParOf" srcId="{2E449FDC-2FA7-4FB9-B4BE-37B4193C3171}" destId="{B62F98CA-1B4C-4600-8DB5-50553C5C9D6D}" srcOrd="3" destOrd="0" presId="urn:microsoft.com/office/officeart/2005/8/layout/chevron1"/>
    <dgm:cxn modelId="{615500D1-3638-4859-9443-7D6A78366B4E}" type="presParOf" srcId="{2E449FDC-2FA7-4FB9-B4BE-37B4193C3171}" destId="{D43ECE5D-0AEF-4D38-87D0-FCAC73F818A8}" srcOrd="4" destOrd="0" presId="urn:microsoft.com/office/officeart/2005/8/layout/chevron1"/>
    <dgm:cxn modelId="{520E7769-E840-4E43-98CD-68AB4B535F22}" type="presParOf" srcId="{2E449FDC-2FA7-4FB9-B4BE-37B4193C3171}" destId="{C26AC6AC-D804-4A30-A7CD-DC50F532802A}" srcOrd="5" destOrd="0" presId="urn:microsoft.com/office/officeart/2005/8/layout/chevron1"/>
    <dgm:cxn modelId="{1B9639FD-420D-4AC5-8BA0-28B96599FB6F}" type="presParOf" srcId="{2E449FDC-2FA7-4FB9-B4BE-37B4193C3171}" destId="{4A196611-B779-41A0-8A81-67C7758C61BD}" srcOrd="6" destOrd="0" presId="urn:microsoft.com/office/officeart/2005/8/layout/chevron1"/>
    <dgm:cxn modelId="{CC880715-E1F3-4D8C-BBC0-0A6E8BD8AB1C}" type="presParOf" srcId="{2E449FDC-2FA7-4FB9-B4BE-37B4193C3171}" destId="{F51FE477-A797-45BB-A49B-2A4A56BE8A57}" srcOrd="7" destOrd="0" presId="urn:microsoft.com/office/officeart/2005/8/layout/chevron1"/>
    <dgm:cxn modelId="{794968A9-3330-4CFD-A505-A6D53C620FA4}" type="presParOf" srcId="{2E449FDC-2FA7-4FB9-B4BE-37B4193C3171}" destId="{44A7333E-A34D-460B-912F-49D3364907CE}" srcOrd="8" destOrd="0" presId="urn:microsoft.com/office/officeart/2005/8/layout/chevron1"/>
    <dgm:cxn modelId="{5B574D36-8FF4-4ABF-A49D-027E746B0698}" type="presParOf" srcId="{2E449FDC-2FA7-4FB9-B4BE-37B4193C3171}" destId="{27860814-8357-4EA2-98D1-1376246DF60E}" srcOrd="9" destOrd="0" presId="urn:microsoft.com/office/officeart/2005/8/layout/chevron1"/>
    <dgm:cxn modelId="{19D76A30-B6FF-4868-AF7A-0AE9B26FE62A}" type="presParOf" srcId="{2E449FDC-2FA7-4FB9-B4BE-37B4193C3171}" destId="{CDE3E6ED-59D6-4F0E-BCD8-F1AB66A767CC}" srcOrd="10" destOrd="0" presId="urn:microsoft.com/office/officeart/2005/8/layout/chevron1"/>
    <dgm:cxn modelId="{D333F1A2-B0F1-446F-AC12-0BDBF564ABEE}" type="presParOf" srcId="{2E449FDC-2FA7-4FB9-B4BE-37B4193C3171}" destId="{3D8516DA-E974-47A2-8FCC-34ED2018F235}" srcOrd="11" destOrd="0" presId="urn:microsoft.com/office/officeart/2005/8/layout/chevron1"/>
    <dgm:cxn modelId="{8FB74147-4F37-499C-BB6F-D9CDC997E29F}" type="presParOf" srcId="{2E449FDC-2FA7-4FB9-B4BE-37B4193C3171}" destId="{D1352F73-F2B7-466B-A0F3-EECA4DFDE8EF}" srcOrd="12" destOrd="0" presId="urn:microsoft.com/office/officeart/2005/8/layout/chevron1"/>
    <dgm:cxn modelId="{E972675C-6328-4180-9324-203F181DD6CE}" type="presParOf" srcId="{2E449FDC-2FA7-4FB9-B4BE-37B4193C3171}" destId="{FE37C12D-97C2-4145-87E2-CD5F6174B95D}" srcOrd="13" destOrd="0" presId="urn:microsoft.com/office/officeart/2005/8/layout/chevron1"/>
    <dgm:cxn modelId="{9E110ED3-888D-4674-8593-BFDC93BD5292}" type="presParOf" srcId="{2E449FDC-2FA7-4FB9-B4BE-37B4193C3171}" destId="{57A1B236-1EA4-4010-9B74-E2A5A0949060}" srcOrd="14" destOrd="0" presId="urn:microsoft.com/office/officeart/2005/8/layout/chevron1"/>
    <dgm:cxn modelId="{4FEEEF9A-2CC9-4046-8888-32BAA77BE9C7}" type="presParOf" srcId="{2E449FDC-2FA7-4FB9-B4BE-37B4193C3171}" destId="{49AB5FD8-9C12-44D2-AE0B-57DF4B5E421E}" srcOrd="15" destOrd="0" presId="urn:microsoft.com/office/officeart/2005/8/layout/chevron1"/>
    <dgm:cxn modelId="{639E6565-A07A-4C9E-99F7-E19B501006D8}" type="presParOf" srcId="{2E449FDC-2FA7-4FB9-B4BE-37B4193C3171}" destId="{6E87AD18-6363-4D82-A40D-94C85DBA2637}" srcOrd="1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15824-7ED5-4705-A67C-65A7008EC44C}">
      <dsp:nvSpPr>
        <dsp:cNvPr id="0" name=""/>
        <dsp:cNvSpPr/>
      </dsp:nvSpPr>
      <dsp:spPr>
        <a:xfrm>
          <a:off x="32" y="158382"/>
          <a:ext cx="322999" cy="1291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pt-BR" sz="500" kern="1200"/>
            <a:t>1957</a:t>
          </a:r>
        </a:p>
      </dsp:txBody>
      <dsp:txXfrm>
        <a:off x="64632" y="158382"/>
        <a:ext cx="193800" cy="129199"/>
      </dsp:txXfrm>
    </dsp:sp>
    <dsp:sp modelId="{9E91E89D-A002-46BD-A262-D7C00F661E6C}">
      <dsp:nvSpPr>
        <dsp:cNvPr id="0" name=""/>
        <dsp:cNvSpPr/>
      </dsp:nvSpPr>
      <dsp:spPr>
        <a:xfrm>
          <a:off x="290731" y="158382"/>
          <a:ext cx="322999" cy="1291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pt-BR" sz="500" kern="1200"/>
            <a:t>1970</a:t>
          </a:r>
        </a:p>
      </dsp:txBody>
      <dsp:txXfrm>
        <a:off x="355331" y="158382"/>
        <a:ext cx="193800" cy="129199"/>
      </dsp:txXfrm>
    </dsp:sp>
    <dsp:sp modelId="{D43ECE5D-0AEF-4D38-87D0-FCAC73F818A8}">
      <dsp:nvSpPr>
        <dsp:cNvPr id="0" name=""/>
        <dsp:cNvSpPr/>
      </dsp:nvSpPr>
      <dsp:spPr>
        <a:xfrm>
          <a:off x="573380" y="158382"/>
          <a:ext cx="322999" cy="1291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pt-BR" sz="500" kern="1200"/>
            <a:t>1977</a:t>
          </a:r>
        </a:p>
      </dsp:txBody>
      <dsp:txXfrm>
        <a:off x="637980" y="158382"/>
        <a:ext cx="193800" cy="129199"/>
      </dsp:txXfrm>
    </dsp:sp>
    <dsp:sp modelId="{4A196611-B779-41A0-8A81-67C7758C61BD}">
      <dsp:nvSpPr>
        <dsp:cNvPr id="0" name=""/>
        <dsp:cNvSpPr/>
      </dsp:nvSpPr>
      <dsp:spPr>
        <a:xfrm>
          <a:off x="848910" y="162409"/>
          <a:ext cx="322999" cy="1291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pt-BR" sz="500" kern="1200"/>
            <a:t>1979</a:t>
          </a:r>
        </a:p>
      </dsp:txBody>
      <dsp:txXfrm>
        <a:off x="913510" y="162409"/>
        <a:ext cx="193800" cy="129199"/>
      </dsp:txXfrm>
    </dsp:sp>
    <dsp:sp modelId="{44A7333E-A34D-460B-912F-49D3364907CE}">
      <dsp:nvSpPr>
        <dsp:cNvPr id="0" name=""/>
        <dsp:cNvSpPr/>
      </dsp:nvSpPr>
      <dsp:spPr>
        <a:xfrm>
          <a:off x="1144480" y="158382"/>
          <a:ext cx="322999" cy="1291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pt-BR" sz="500" kern="1200"/>
            <a:t>1986</a:t>
          </a:r>
        </a:p>
      </dsp:txBody>
      <dsp:txXfrm>
        <a:off x="1209080" y="158382"/>
        <a:ext cx="193800" cy="129199"/>
      </dsp:txXfrm>
    </dsp:sp>
    <dsp:sp modelId="{CDE3E6ED-59D6-4F0E-BCD8-F1AB66A767CC}">
      <dsp:nvSpPr>
        <dsp:cNvPr id="0" name=""/>
        <dsp:cNvSpPr/>
      </dsp:nvSpPr>
      <dsp:spPr>
        <a:xfrm>
          <a:off x="1453529" y="158382"/>
          <a:ext cx="322999" cy="1291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pt-BR" sz="500" kern="1200"/>
            <a:t>1987</a:t>
          </a:r>
        </a:p>
      </dsp:txBody>
      <dsp:txXfrm>
        <a:off x="1518129" y="158382"/>
        <a:ext cx="193800" cy="129199"/>
      </dsp:txXfrm>
    </dsp:sp>
    <dsp:sp modelId="{D1352F73-F2B7-466B-A0F3-EECA4DFDE8EF}">
      <dsp:nvSpPr>
        <dsp:cNvPr id="0" name=""/>
        <dsp:cNvSpPr/>
      </dsp:nvSpPr>
      <dsp:spPr>
        <a:xfrm>
          <a:off x="1744229" y="158382"/>
          <a:ext cx="322999" cy="1291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pt-BR" sz="500" kern="1200"/>
            <a:t>1993</a:t>
          </a:r>
        </a:p>
      </dsp:txBody>
      <dsp:txXfrm>
        <a:off x="1808829" y="158382"/>
        <a:ext cx="193800" cy="129199"/>
      </dsp:txXfrm>
    </dsp:sp>
    <dsp:sp modelId="{57A1B236-1EA4-4010-9B74-E2A5A0949060}">
      <dsp:nvSpPr>
        <dsp:cNvPr id="0" name=""/>
        <dsp:cNvSpPr/>
      </dsp:nvSpPr>
      <dsp:spPr>
        <a:xfrm>
          <a:off x="2034928" y="158382"/>
          <a:ext cx="322999" cy="1291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pt-BR" sz="500" kern="1200"/>
            <a:t>1999</a:t>
          </a:r>
        </a:p>
      </dsp:txBody>
      <dsp:txXfrm>
        <a:off x="2099528" y="158382"/>
        <a:ext cx="193800" cy="129199"/>
      </dsp:txXfrm>
    </dsp:sp>
    <dsp:sp modelId="{6E87AD18-6363-4D82-A40D-94C85DBA2637}">
      <dsp:nvSpPr>
        <dsp:cNvPr id="0" name=""/>
        <dsp:cNvSpPr/>
      </dsp:nvSpPr>
      <dsp:spPr>
        <a:xfrm>
          <a:off x="2325628" y="158382"/>
          <a:ext cx="322999" cy="1291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pt-BR" sz="500" kern="1200"/>
            <a:t>2011</a:t>
          </a:r>
        </a:p>
      </dsp:txBody>
      <dsp:txXfrm>
        <a:off x="2390228" y="158382"/>
        <a:ext cx="193800" cy="1291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endParaRPr lang="pt-BR" sz="850" dirty="0"/>
          </a:p>
        </p:txBody>
      </p:sp>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endParaRPr lang="pt-BR" sz="850" dirty="0"/>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endParaRPr lang="en-US" sz="850"/>
          </a:p>
        </p:txBody>
      </p:sp>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endParaRPr sz="850" dirty="0"/>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endParaRPr lang="pt-BR" sz="850" dirty="0"/>
          </a:p>
        </p:txBody>
      </p:sp>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endParaRPr lang="pt-BR" sz="850" dirty="0"/>
          </a:p>
        </p:txBody>
      </p:sp>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659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446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A picture containing light, night sky&#10;&#10;Description automatically generated"/>
          <p:cNvPicPr preferRelativeResize="0"/>
          <p:nvPr/>
        </p:nvPicPr>
        <p:blipFill rotWithShape="1">
          <a:blip r:embed="rId3">
            <a:alphaModFix/>
          </a:blip>
          <a:srcRect/>
          <a:stretch/>
        </p:blipFill>
        <p:spPr>
          <a:xfrm>
            <a:off x="0" y="340"/>
            <a:ext cx="9144000" cy="5142820"/>
          </a:xfrm>
          <a:prstGeom prst="rect">
            <a:avLst/>
          </a:prstGeom>
          <a:noFill/>
          <a:ln>
            <a:noFill/>
          </a:ln>
        </p:spPr>
      </p:pic>
      <p:sp>
        <p:nvSpPr>
          <p:cNvPr id="11" name="Google Shape;11;p1"/>
          <p:cNvSpPr/>
          <p:nvPr/>
        </p:nvSpPr>
        <p:spPr>
          <a:xfrm>
            <a:off x="1" y="4876244"/>
            <a:ext cx="9144000" cy="2563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b="0" i="0" u="none" strike="noStrike" cap="none">
              <a:solidFill>
                <a:schemeClr val="lt1"/>
              </a:solidFill>
              <a:latin typeface="Calibri"/>
              <a:ea typeface="Calibri"/>
              <a:cs typeface="Calibri"/>
              <a:sym typeface="Calibri"/>
            </a:endParaRPr>
          </a:p>
        </p:txBody>
      </p:sp>
      <p:sp>
        <p:nvSpPr>
          <p:cNvPr id="12" name="Google Shape;12;p1"/>
          <p:cNvSpPr txBox="1"/>
          <p:nvPr/>
        </p:nvSpPr>
        <p:spPr>
          <a:xfrm>
            <a:off x="7920635" y="4895301"/>
            <a:ext cx="1075157"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u="none" strike="noStrike" cap="none">
                <a:solidFill>
                  <a:schemeClr val="lt1"/>
                </a:solidFill>
                <a:latin typeface="Arial"/>
                <a:ea typeface="Arial"/>
                <a:cs typeface="Arial"/>
                <a:sym typeface="Arial"/>
              </a:rPr>
              <a:t>CTBTO.ORG</a:t>
            </a:r>
            <a:endParaRPr/>
          </a:p>
        </p:txBody>
      </p:sp>
      <p:sp>
        <p:nvSpPr>
          <p:cNvPr id="13" name="Google Shape;13;p1"/>
          <p:cNvSpPr/>
          <p:nvPr/>
        </p:nvSpPr>
        <p:spPr>
          <a:xfrm>
            <a:off x="123276" y="4875274"/>
            <a:ext cx="3772372" cy="261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99" b="0" i="0" u="none" strike="noStrike" cap="none">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pic>
        <p:nvPicPr>
          <p:cNvPr id="14" name="Google Shape;14;p1"/>
          <p:cNvPicPr preferRelativeResize="0"/>
          <p:nvPr/>
        </p:nvPicPr>
        <p:blipFill rotWithShape="1">
          <a:blip r:embed="rId4">
            <a:alphaModFix/>
          </a:blip>
          <a:srcRect/>
          <a:stretch/>
        </p:blipFill>
        <p:spPr>
          <a:xfrm>
            <a:off x="6751778" y="283003"/>
            <a:ext cx="1879332" cy="498136"/>
          </a:xfrm>
          <a:prstGeom prst="rect">
            <a:avLst/>
          </a:prstGeom>
          <a:noFill/>
          <a:ln>
            <a:noFill/>
          </a:ln>
        </p:spPr>
      </p:pic>
      <p:pic>
        <p:nvPicPr>
          <p:cNvPr id="15" name="Google Shape;15;p1"/>
          <p:cNvPicPr preferRelativeResize="0"/>
          <p:nvPr/>
        </p:nvPicPr>
        <p:blipFill rotWithShape="1">
          <a:blip r:embed="rId5">
            <a:alphaModFix/>
          </a:blip>
          <a:srcRect/>
          <a:stretch/>
        </p:blipFill>
        <p:spPr>
          <a:xfrm>
            <a:off x="424288" y="287283"/>
            <a:ext cx="1967734" cy="4981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30" name="Google Shape;30;p5"/>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31" name="Google Shape;31;p5"/>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32" name="Google Shape;32;p5"/>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33" name="Google Shape;33;p5"/>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34" name="Google Shape;34;p5"/>
          <p:cNvSpPr/>
          <p:nvPr/>
        </p:nvSpPr>
        <p:spPr>
          <a:xfrm>
            <a:off x="78895" y="4895381"/>
            <a:ext cx="3674008" cy="261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35" name="Google Shape;35;p5"/>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36" name="Google Shape;36;p5"/>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37" name="Google Shape;37;p5"/>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41" name="Google Shape;41;p7"/>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42" name="Google Shape;42;p7"/>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43" name="Google Shape;43;p7"/>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44" name="Google Shape;44;p7"/>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45" name="Google Shape;45;p7"/>
          <p:cNvSpPr/>
          <p:nvPr/>
        </p:nvSpPr>
        <p:spPr>
          <a:xfrm>
            <a:off x="78895" y="4895381"/>
            <a:ext cx="3674008" cy="261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46" name="Google Shape;46;p7"/>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47" name="Google Shape;47;p7"/>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48" name="Google Shape;48;p7"/>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9"/>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52" name="Google Shape;52;p9"/>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53" name="Google Shape;53;p9"/>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54" name="Google Shape;54;p9"/>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55" name="Google Shape;55;p9"/>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56" name="Google Shape;56;p9"/>
          <p:cNvSpPr/>
          <p:nvPr/>
        </p:nvSpPr>
        <p:spPr>
          <a:xfrm>
            <a:off x="78895" y="4895381"/>
            <a:ext cx="3674008" cy="261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57" name="Google Shape;57;p9"/>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58" name="Google Shape;58;p9"/>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59" name="Google Shape;59;p9"/>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pic>
        <p:nvPicPr>
          <p:cNvPr id="62" name="Google Shape;62;p11"/>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63" name="Google Shape;63;p11"/>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64" name="Google Shape;64;p11"/>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65" name="Google Shape;65;p11"/>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66" name="Google Shape;66;p11"/>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67" name="Google Shape;67;p11"/>
          <p:cNvSpPr/>
          <p:nvPr/>
        </p:nvSpPr>
        <p:spPr>
          <a:xfrm>
            <a:off x="78895" y="4895381"/>
            <a:ext cx="3674008" cy="261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68" name="Google Shape;68;p11"/>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69" name="Google Shape;69;p11"/>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70" name="Google Shape;70;p11"/>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Google Shape;73;p13"/>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74" name="Google Shape;74;p13"/>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75" name="Google Shape;75;p13"/>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76" name="Google Shape;76;p13"/>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77" name="Google Shape;77;p13"/>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78" name="Google Shape;78;p13"/>
          <p:cNvSpPr/>
          <p:nvPr/>
        </p:nvSpPr>
        <p:spPr>
          <a:xfrm>
            <a:off x="78895" y="4895381"/>
            <a:ext cx="3674008" cy="261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79" name="Google Shape;79;p13"/>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80" name="Google Shape;80;p13"/>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81" name="Google Shape;81;p13"/>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image" Target="../media/image13.png"/><Relationship Id="rId5" Type="http://schemas.openxmlformats.org/officeDocument/2006/relationships/diagramLayout" Target="../diagrams/layout1.xml"/><Relationship Id="rId10" Type="http://schemas.openxmlformats.org/officeDocument/2006/relationships/image" Target="../media/image12.png"/><Relationship Id="rId4" Type="http://schemas.openxmlformats.org/officeDocument/2006/relationships/diagramData" Target="../diagrams/data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cdc.gov/nceh/radiation/emergencies/pdf/Infographic_Radiological_Dispersal_Device.pdf" TargetMode="External"/><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doi.org/10.1080/00223131.2020.1862717" TargetMode="External"/><Relationship Id="rId7" Type="http://schemas.openxmlformats.org/officeDocument/2006/relationships/image" Target="../media/image24.png"/><Relationship Id="rId12" Type="http://schemas.openxmlformats.org/officeDocument/2006/relationships/hyperlink" Target="https://inis.iaea.org/collection/NCLCollectionStore/_Public/49/107/49107756.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hyperlink" Target="https://iopscience.iop.org/article/10.1088/1742-6596/1826/1/012060" TargetMode="External"/><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5.jpeg"/><Relationship Id="rId3" Type="http://schemas.openxmlformats.org/officeDocument/2006/relationships/hyperlink" Target="https://doi-org.ez59.periodicos.capes.gov.br/10.1016/j.jngse.2015.04.010" TargetMode="External"/><Relationship Id="rId7" Type="http://schemas.openxmlformats.org/officeDocument/2006/relationships/image" Target="../media/image31.jpeg"/><Relationship Id="rId12" Type="http://schemas.openxmlformats.org/officeDocument/2006/relationships/hyperlink" Target="https://doi-org.ez59.periodicos.capes.gov.br/10.1016/j.jenvrad.2017.07.013"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doi-org.ez59.periodicos.capes.gov.br/10.1016/j.jenvrad.2018.10.015" TargetMode="External"/><Relationship Id="rId11" Type="http://schemas.openxmlformats.org/officeDocument/2006/relationships/image" Target="../media/image34.jpeg"/><Relationship Id="rId5" Type="http://schemas.openxmlformats.org/officeDocument/2006/relationships/image" Target="../media/image30.jpeg"/><Relationship Id="rId10" Type="http://schemas.openxmlformats.org/officeDocument/2006/relationships/image" Target="../media/image33.jpeg"/><Relationship Id="rId4" Type="http://schemas.openxmlformats.org/officeDocument/2006/relationships/image" Target="../media/image29.jpeg"/><Relationship Id="rId9" Type="http://schemas.openxmlformats.org/officeDocument/2006/relationships/hyperlink" Target="https://doi-org.ez59.periodicos.capes.gov.br/10.1016/j.ssci.2015.01.004" TargetMode="External"/><Relationship Id="rId14" Type="http://schemas.openxmlformats.org/officeDocument/2006/relationships/image" Target="../media/image3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p:nvPr/>
        </p:nvSpPr>
        <p:spPr>
          <a:xfrm>
            <a:off x="-773903" y="1898347"/>
            <a:ext cx="10691813" cy="1024895"/>
          </a:xfrm>
          <a:prstGeom prst="rect">
            <a:avLst/>
          </a:prstGeom>
          <a:noFill/>
          <a:ln>
            <a:noFill/>
          </a:ln>
        </p:spPr>
        <p:txBody>
          <a:bodyPr spcFirstLastPara="1" wrap="square" lIns="18650" tIns="9325" rIns="18650" bIns="9325" anchor="t" anchorCtr="0">
            <a:noAutofit/>
          </a:bodyPr>
          <a:lstStyle/>
          <a:p>
            <a:pPr marL="0" marR="0" lvl="0" indent="0" algn="ctr" rtl="0">
              <a:spcBef>
                <a:spcPts val="0"/>
              </a:spcBef>
              <a:spcAft>
                <a:spcPts val="0"/>
              </a:spcAft>
              <a:buNone/>
            </a:pPr>
            <a:r>
              <a:rPr lang="en-US" sz="1800" b="1">
                <a:solidFill>
                  <a:schemeClr val="lt1"/>
                </a:solidFill>
              </a:rPr>
              <a:t>Applications in CFD in nuclear emergency response decisions</a:t>
            </a:r>
            <a:endParaRPr/>
          </a:p>
          <a:p>
            <a:pPr marL="0" marR="0" lvl="0" indent="0" algn="ctr" rtl="0">
              <a:lnSpc>
                <a:spcPct val="72189"/>
              </a:lnSpc>
              <a:spcBef>
                <a:spcPts val="0"/>
              </a:spcBef>
              <a:spcAft>
                <a:spcPts val="0"/>
              </a:spcAft>
              <a:buNone/>
            </a:pPr>
            <a:endParaRPr sz="2197" b="1">
              <a:solidFill>
                <a:schemeClr val="lt1"/>
              </a:solidFill>
              <a:latin typeface="Arial"/>
              <a:ea typeface="Arial"/>
              <a:cs typeface="Arial"/>
              <a:sym typeface="Arial"/>
            </a:endParaRPr>
          </a:p>
          <a:p>
            <a:pPr marL="0" marR="0" lvl="0" indent="0" algn="ctr" rtl="0">
              <a:lnSpc>
                <a:spcPct val="99125"/>
              </a:lnSpc>
              <a:spcBef>
                <a:spcPts val="0"/>
              </a:spcBef>
              <a:spcAft>
                <a:spcPts val="0"/>
              </a:spcAft>
              <a:buNone/>
            </a:pPr>
            <a:r>
              <a:rPr lang="en-US" sz="1600" err="1">
                <a:solidFill>
                  <a:schemeClr val="lt1"/>
                </a:solidFill>
                <a:latin typeface="Arial"/>
                <a:ea typeface="Arial"/>
                <a:cs typeface="Arial"/>
                <a:sym typeface="Arial"/>
              </a:rPr>
              <a:t>C</a:t>
            </a:r>
            <a:r>
              <a:rPr lang="en-US" sz="1600" err="1">
                <a:solidFill>
                  <a:schemeClr val="lt1"/>
                </a:solidFill>
              </a:rPr>
              <a:t>.E.S.Bonfim</a:t>
            </a:r>
            <a:r>
              <a:rPr lang="en-US" sz="1600">
                <a:solidFill>
                  <a:schemeClr val="lt1"/>
                </a:solidFill>
              </a:rPr>
              <a:t>, T. Brum, J.A.V. Da Silva, F.B. </a:t>
            </a:r>
            <a:r>
              <a:rPr lang="en-US" sz="1600" err="1">
                <a:solidFill>
                  <a:schemeClr val="lt1"/>
                </a:solidFill>
              </a:rPr>
              <a:t>Ougano</a:t>
            </a:r>
            <a:r>
              <a:rPr lang="en-US" sz="1600">
                <a:solidFill>
                  <a:schemeClr val="lt1"/>
                </a:solidFill>
              </a:rPr>
              <a:t>, R.C. Curzio</a:t>
            </a:r>
            <a:endParaRPr/>
          </a:p>
          <a:p>
            <a:pPr marL="0" marR="0" lvl="0" indent="0" algn="ctr" rtl="0">
              <a:spcBef>
                <a:spcPts val="91"/>
              </a:spcBef>
              <a:spcAft>
                <a:spcPts val="0"/>
              </a:spcAft>
              <a:buNone/>
            </a:pPr>
            <a:endParaRPr sz="952">
              <a:solidFill>
                <a:schemeClr val="lt1"/>
              </a:solidFill>
              <a:latin typeface="Calibri"/>
              <a:ea typeface="Calibri"/>
              <a:cs typeface="Calibri"/>
              <a:sym typeface="Calibri"/>
            </a:endParaRPr>
          </a:p>
          <a:p>
            <a:pPr marL="0" marR="0" lvl="0" indent="0" algn="ctr" rtl="0">
              <a:spcBef>
                <a:spcPts val="91"/>
              </a:spcBef>
              <a:spcAft>
                <a:spcPts val="0"/>
              </a:spcAft>
              <a:buNone/>
            </a:pPr>
            <a:endParaRPr sz="952">
              <a:solidFill>
                <a:schemeClr val="lt1"/>
              </a:solidFill>
              <a:latin typeface="Calibri"/>
              <a:ea typeface="Calibri"/>
              <a:cs typeface="Calibri"/>
              <a:sym typeface="Calibri"/>
            </a:endParaRPr>
          </a:p>
        </p:txBody>
      </p:sp>
      <p:sp>
        <p:nvSpPr>
          <p:cNvPr id="89" name="Google Shape;89;p15"/>
          <p:cNvSpPr txBox="1"/>
          <p:nvPr/>
        </p:nvSpPr>
        <p:spPr>
          <a:xfrm>
            <a:off x="2957174" y="3867150"/>
            <a:ext cx="31515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pic>
        <p:nvPicPr>
          <p:cNvPr id="90" name="Google Shape;90;p15"/>
          <p:cNvPicPr preferRelativeResize="0"/>
          <p:nvPr/>
        </p:nvPicPr>
        <p:blipFill rotWithShape="1">
          <a:blip r:embed="rId3">
            <a:alphaModFix/>
          </a:blip>
          <a:srcRect/>
          <a:stretch/>
        </p:blipFill>
        <p:spPr>
          <a:xfrm>
            <a:off x="225600" y="3867150"/>
            <a:ext cx="571500" cy="863600"/>
          </a:xfrm>
          <a:prstGeom prst="rect">
            <a:avLst/>
          </a:prstGeom>
          <a:noFill/>
          <a:ln>
            <a:noFill/>
          </a:ln>
        </p:spPr>
      </p:pic>
      <p:sp>
        <p:nvSpPr>
          <p:cNvPr id="91" name="Google Shape;91;p15"/>
          <p:cNvSpPr txBox="1"/>
          <p:nvPr/>
        </p:nvSpPr>
        <p:spPr>
          <a:xfrm>
            <a:off x="3153581" y="2800991"/>
            <a:ext cx="2836800" cy="308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1">
                <a:solidFill>
                  <a:schemeClr val="lt1"/>
                </a:solidFill>
                <a:latin typeface="Arial"/>
                <a:ea typeface="Arial"/>
                <a:cs typeface="Arial"/>
                <a:sym typeface="Arial"/>
              </a:rPr>
              <a:t>P2.4-0</a:t>
            </a:r>
            <a:r>
              <a:rPr lang="en-US" sz="1401">
                <a:solidFill>
                  <a:schemeClr val="lt1"/>
                </a:solidFill>
              </a:rPr>
              <a:t>88</a:t>
            </a:r>
            <a:endParaRPr/>
          </a:p>
        </p:txBody>
      </p:sp>
      <p:pic>
        <p:nvPicPr>
          <p:cNvPr id="3" name="Imagem 2">
            <a:extLst>
              <a:ext uri="{FF2B5EF4-FFF2-40B4-BE49-F238E27FC236}">
                <a16:creationId xmlns:a16="http://schemas.microsoft.com/office/drawing/2014/main" id="{F2EE4190-52CF-4CFF-B957-80CEF29AFAE3}"/>
              </a:ext>
            </a:extLst>
          </p:cNvPr>
          <p:cNvPicPr>
            <a:picLocks noChangeAspect="1"/>
          </p:cNvPicPr>
          <p:nvPr/>
        </p:nvPicPr>
        <p:blipFill>
          <a:blip r:embed="rId4"/>
          <a:srcRect/>
          <a:stretch/>
        </p:blipFill>
        <p:spPr>
          <a:xfrm>
            <a:off x="5290286" y="3758982"/>
            <a:ext cx="700095" cy="990185"/>
          </a:xfrm>
          <a:prstGeom prst="rect">
            <a:avLst/>
          </a:prstGeom>
        </p:spPr>
      </p:pic>
      <p:pic>
        <p:nvPicPr>
          <p:cNvPr id="5" name="Imagem 4" descr="Uma imagem contendo Ícone&#10;&#10;Descrição gerada automaticamente">
            <a:extLst>
              <a:ext uri="{FF2B5EF4-FFF2-40B4-BE49-F238E27FC236}">
                <a16:creationId xmlns:a16="http://schemas.microsoft.com/office/drawing/2014/main" id="{D4865A03-D9D8-483C-BCC4-7D859261FA1A}"/>
              </a:ext>
            </a:extLst>
          </p:cNvPr>
          <p:cNvPicPr>
            <a:picLocks noChangeAspect="1"/>
          </p:cNvPicPr>
          <p:nvPr/>
        </p:nvPicPr>
        <p:blipFill>
          <a:blip r:embed="rId5"/>
          <a:stretch>
            <a:fillRect/>
          </a:stretch>
        </p:blipFill>
        <p:spPr>
          <a:xfrm>
            <a:off x="3088338" y="3758982"/>
            <a:ext cx="661412" cy="990185"/>
          </a:xfrm>
          <a:prstGeom prst="rect">
            <a:avLst/>
          </a:prstGeom>
        </p:spPr>
      </p:pic>
      <p:pic>
        <p:nvPicPr>
          <p:cNvPr id="7" name="Imagem 6" descr="Logotipo&#10;&#10;Descrição gerada automaticamente">
            <a:extLst>
              <a:ext uri="{FF2B5EF4-FFF2-40B4-BE49-F238E27FC236}">
                <a16:creationId xmlns:a16="http://schemas.microsoft.com/office/drawing/2014/main" id="{0418B709-4752-4511-8BC4-04AD4C92BC8E}"/>
              </a:ext>
            </a:extLst>
          </p:cNvPr>
          <p:cNvPicPr>
            <a:picLocks noChangeAspect="1"/>
          </p:cNvPicPr>
          <p:nvPr/>
        </p:nvPicPr>
        <p:blipFill>
          <a:blip r:embed="rId6"/>
          <a:stretch>
            <a:fillRect/>
          </a:stretch>
        </p:blipFill>
        <p:spPr>
          <a:xfrm>
            <a:off x="4221584" y="3808017"/>
            <a:ext cx="661412" cy="9227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550"/>
    </mc:Choice>
    <mc:Fallback xmlns="">
      <p:transition spd="slow" advTm="115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7"/>
          <p:cNvSpPr txBox="1"/>
          <p:nvPr/>
        </p:nvSpPr>
        <p:spPr>
          <a:xfrm rot="-5400000">
            <a:off x="-1779943" y="2499816"/>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ABSTRACT</a:t>
            </a:r>
            <a:endParaRPr/>
          </a:p>
        </p:txBody>
      </p:sp>
      <p:sp>
        <p:nvSpPr>
          <p:cNvPr id="105" name="Google Shape;105;p17"/>
          <p:cNvSpPr/>
          <p:nvPr/>
        </p:nvSpPr>
        <p:spPr>
          <a:xfrm>
            <a:off x="1992923" y="163887"/>
            <a:ext cx="4962770" cy="611705"/>
          </a:xfrm>
          <a:prstGeom prst="rect">
            <a:avLst/>
          </a:prstGeom>
          <a:noFill/>
          <a:ln>
            <a:noFill/>
          </a:ln>
        </p:spPr>
        <p:txBody>
          <a:bodyPr spcFirstLastPara="1" wrap="square" lIns="18650" tIns="9325" rIns="18650" bIns="9325" anchor="t" anchorCtr="0">
            <a:noAutofit/>
          </a:bodyPr>
          <a:lstStyle/>
          <a:p>
            <a:pPr marL="0" marR="0" lvl="0" indent="0" algn="ctr" rtl="0">
              <a:lnSpc>
                <a:spcPct val="132166"/>
              </a:lnSpc>
              <a:spcBef>
                <a:spcPts val="0"/>
              </a:spcBef>
              <a:spcAft>
                <a:spcPts val="0"/>
              </a:spcAft>
              <a:buNone/>
            </a:pPr>
            <a:r>
              <a:rPr lang="en-US" sz="1200" b="1">
                <a:solidFill>
                  <a:schemeClr val="lt1"/>
                </a:solidFill>
                <a:latin typeface="Arial Bold"/>
              </a:rPr>
              <a:t>Applications in CFD in nuclear emergency response decisions</a:t>
            </a:r>
            <a:endParaRPr lang="en-US" sz="1200">
              <a:latin typeface="Arial Bold"/>
            </a:endParaRPr>
          </a:p>
          <a:p>
            <a:pPr marL="0" marR="0" lvl="0" indent="0" algn="ctr" rtl="0">
              <a:spcBef>
                <a:spcPts val="0"/>
              </a:spcBef>
              <a:spcAft>
                <a:spcPts val="0"/>
              </a:spcAft>
              <a:buNone/>
            </a:pPr>
            <a:r>
              <a:rPr lang="en-US" sz="750">
                <a:solidFill>
                  <a:schemeClr val="lt1"/>
                </a:solidFill>
                <a:latin typeface="Arial"/>
                <a:ea typeface="Arial"/>
                <a:cs typeface="Arial"/>
                <a:sym typeface="Arial"/>
              </a:rPr>
              <a:t>Carlos Eduardo Santos Bonfim, </a:t>
            </a:r>
            <a:r>
              <a:rPr lang="en-US" sz="750">
                <a:solidFill>
                  <a:schemeClr val="lt1"/>
                </a:solidFill>
              </a:rPr>
              <a:t>bonfim.carlos@eb.mil.br, Brazilian Army/IDQBRN; </a:t>
            </a:r>
            <a:r>
              <a:rPr lang="en-US" sz="750" err="1">
                <a:solidFill>
                  <a:schemeClr val="lt1"/>
                </a:solidFill>
              </a:rPr>
              <a:t>Tércio</a:t>
            </a:r>
            <a:r>
              <a:rPr lang="en-US" sz="750">
                <a:solidFill>
                  <a:schemeClr val="lt1"/>
                </a:solidFill>
              </a:rPr>
              <a:t> Brum, brum.tercio@eb.mil.br, Brazilian Army/EME; José Alberto Valle da Silva, alberto.valle@eb.mil.br, Brazilian Army/MD, Felipe Barbosa </a:t>
            </a:r>
            <a:r>
              <a:rPr lang="en-US" sz="750" err="1">
                <a:solidFill>
                  <a:schemeClr val="lt1"/>
                </a:solidFill>
              </a:rPr>
              <a:t>Ougano</a:t>
            </a:r>
            <a:r>
              <a:rPr lang="en-US" sz="750">
                <a:solidFill>
                  <a:schemeClr val="lt1"/>
                </a:solidFill>
              </a:rPr>
              <a:t>, ougano.felipe@eb.mil.br, Brazilian Army/IME, Rodrigo Carneiro Curzio, curzio.carneiro@eb.mil.br, Brazilian Army/IDQBRN</a:t>
            </a:r>
            <a:endParaRPr lang="en-US" sz="750">
              <a:solidFill>
                <a:schemeClr val="lt1"/>
              </a:solidFill>
              <a:latin typeface="Avenir"/>
              <a:ea typeface="Avenir"/>
              <a:cs typeface="Avenir"/>
              <a:sym typeface="Avenir"/>
            </a:endParaRPr>
          </a:p>
        </p:txBody>
      </p:sp>
      <p:sp>
        <p:nvSpPr>
          <p:cNvPr id="6" name="CaixaDeTexto 5">
            <a:extLst>
              <a:ext uri="{FF2B5EF4-FFF2-40B4-BE49-F238E27FC236}">
                <a16:creationId xmlns:a16="http://schemas.microsoft.com/office/drawing/2014/main" id="{DE0DB43B-E1C3-41F3-AD55-A731088EFCE2}"/>
              </a:ext>
            </a:extLst>
          </p:cNvPr>
          <p:cNvSpPr txBox="1"/>
          <p:nvPr/>
        </p:nvSpPr>
        <p:spPr>
          <a:xfrm>
            <a:off x="953477" y="1388463"/>
            <a:ext cx="7607049" cy="2893100"/>
          </a:xfrm>
          <a:prstGeom prst="rect">
            <a:avLst/>
          </a:prstGeom>
          <a:noFill/>
        </p:spPr>
        <p:txBody>
          <a:bodyPr wrap="square">
            <a:spAutoFit/>
          </a:bodyPr>
          <a:lstStyle/>
          <a:p>
            <a:pPr algn="just"/>
            <a:r>
              <a:rPr lang="en-US" b="0" i="0">
                <a:solidFill>
                  <a:schemeClr val="tx1"/>
                </a:solidFill>
                <a:effectLst/>
                <a:latin typeface="Liberation Serif"/>
              </a:rPr>
              <a:t>The atmospheric dispersion modeling of radionuclides is used to obtain responses to emergencies by estimating radiation effects, associated with the atmospheric release of radioactive materials. Nowadays, the almost all of software, used for such purpose, is based on the Gaussian model, which provides fast and conservative means that consider regions free of obstructions and simple weather conditions. However, when it comes to calculate radiological impacts from radionuclide transport to recover the affected area in complex regions close to the event, considering the physical or </a:t>
            </a:r>
            <a:r>
              <a:rPr lang="en-US" b="0" i="0" err="1">
                <a:solidFill>
                  <a:schemeClr val="tx1"/>
                </a:solidFill>
                <a:effectLst/>
                <a:latin typeface="Liberation Serif"/>
              </a:rPr>
              <a:t>physico</a:t>
            </a:r>
            <a:r>
              <a:rPr lang="en-US" b="0" i="0">
                <a:solidFill>
                  <a:schemeClr val="tx1"/>
                </a:solidFill>
                <a:effectLst/>
                <a:latin typeface="Liberation Serif"/>
              </a:rPr>
              <a:t>-chemical phenomena of the flow, the radioactive-cloud spreading time, the concentration and effective dose levels, and both time and environmental impact on the reached area, we need to use more robust tools to assist us in decision making. Hence, </a:t>
            </a:r>
            <a:r>
              <a:rPr lang="en-US" b="1" i="1">
                <a:solidFill>
                  <a:schemeClr val="tx1"/>
                </a:solidFill>
                <a:effectLst>
                  <a:outerShdw blurRad="38100" dist="38100" dir="2700000" algn="tl">
                    <a:srgbClr val="000000">
                      <a:alpha val="43137"/>
                    </a:srgbClr>
                  </a:outerShdw>
                </a:effectLst>
                <a:latin typeface="Liberation Serif"/>
              </a:rPr>
              <a:t>this work aims to address the use of computational fluid dynamics as a differentiated and complementary tool to support decisions related to nuclear emergencies, involving the atmospheric dispersion of radionuclides</a:t>
            </a:r>
            <a:r>
              <a:rPr lang="en-US" b="0" i="0">
                <a:solidFill>
                  <a:schemeClr val="tx1"/>
                </a:solidFill>
                <a:effectLst/>
                <a:latin typeface="Liberation Serif"/>
              </a:rPr>
              <a:t>, and to analyze a possible underground nuclear explosion, based on the calculation of radioxenon surface flow regarding yields, detonation depths and distinct permeabilities.</a:t>
            </a:r>
            <a:endParaRPr lang="pt-BR">
              <a:solidFill>
                <a:schemeClr val="tx1"/>
              </a:solidFill>
            </a:endParaRPr>
          </a:p>
        </p:txBody>
      </p:sp>
      <p:sp>
        <p:nvSpPr>
          <p:cNvPr id="7" name="Google Shape;131;p21">
            <a:extLst>
              <a:ext uri="{FF2B5EF4-FFF2-40B4-BE49-F238E27FC236}">
                <a16:creationId xmlns:a16="http://schemas.microsoft.com/office/drawing/2014/main" id="{2A229556-FB38-454F-BDF0-0CD9C800E3A9}"/>
              </a:ext>
            </a:extLst>
          </p:cNvPr>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P2.4-088</a:t>
            </a:r>
            <a:endParaRPr sz="7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5729"/>
    </mc:Choice>
    <mc:Fallback xmlns="">
      <p:transition spd="slow" advTm="1572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P2.4-088</a:t>
            </a:r>
            <a:endParaRPr sz="700">
              <a:solidFill>
                <a:schemeClr val="dk1"/>
              </a:solidFill>
              <a:latin typeface="Arial"/>
              <a:ea typeface="Arial"/>
              <a:cs typeface="Arial"/>
              <a:sym typeface="Arial"/>
            </a:endParaRPr>
          </a:p>
        </p:txBody>
      </p:sp>
      <p:sp>
        <p:nvSpPr>
          <p:cNvPr id="111" name="Google Shape;111;p18"/>
          <p:cNvSpPr txBox="1"/>
          <p:nvPr/>
        </p:nvSpPr>
        <p:spPr>
          <a:xfrm rot="-5400000">
            <a:off x="-1779943" y="2499817"/>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INTRODUCTION</a:t>
            </a:r>
            <a:endParaRPr/>
          </a:p>
        </p:txBody>
      </p:sp>
      <p:sp>
        <p:nvSpPr>
          <p:cNvPr id="7" name="CaixaDeTexto 6">
            <a:extLst>
              <a:ext uri="{FF2B5EF4-FFF2-40B4-BE49-F238E27FC236}">
                <a16:creationId xmlns:a16="http://schemas.microsoft.com/office/drawing/2014/main" id="{13BC63C5-AF94-43F5-9DAB-31FB12368205}"/>
              </a:ext>
            </a:extLst>
          </p:cNvPr>
          <p:cNvSpPr txBox="1"/>
          <p:nvPr/>
        </p:nvSpPr>
        <p:spPr>
          <a:xfrm>
            <a:off x="603737" y="1071237"/>
            <a:ext cx="8297808" cy="646331"/>
          </a:xfrm>
          <a:prstGeom prst="rect">
            <a:avLst/>
          </a:prstGeom>
          <a:noFill/>
        </p:spPr>
        <p:txBody>
          <a:bodyPr wrap="square">
            <a:spAutoFit/>
          </a:bodyPr>
          <a:lstStyle/>
          <a:p>
            <a:pPr algn="just"/>
            <a:r>
              <a:rPr lang="pt-BR" sz="1200">
                <a:latin typeface="+mj-lt"/>
              </a:rPr>
              <a:t>	</a:t>
            </a:r>
            <a:r>
              <a:rPr lang="en-US" sz="1200">
                <a:latin typeface="+mj-lt"/>
              </a:rPr>
              <a:t> When we think about emergency response, involving atmospheric dispersion of radionuclides, the main associated events are </a:t>
            </a:r>
            <a:r>
              <a:rPr lang="en-US" sz="1200" b="1">
                <a:effectLst>
                  <a:outerShdw blurRad="38100" dist="38100" dir="2700000" algn="tl">
                    <a:srgbClr val="000000">
                      <a:alpha val="43137"/>
                    </a:srgbClr>
                  </a:outerShdw>
                </a:effectLst>
                <a:latin typeface="+mj-lt"/>
              </a:rPr>
              <a:t>nuclear tests</a:t>
            </a:r>
            <a:r>
              <a:rPr lang="en-US" sz="1200">
                <a:latin typeface="+mj-lt"/>
              </a:rPr>
              <a:t>, </a:t>
            </a:r>
            <a:r>
              <a:rPr lang="en-US" sz="1200" b="1">
                <a:effectLst>
                  <a:outerShdw blurRad="38100" dist="38100" dir="2700000" algn="tl">
                    <a:srgbClr val="000000">
                      <a:alpha val="43137"/>
                    </a:srgbClr>
                  </a:outerShdw>
                </a:effectLst>
                <a:latin typeface="+mj-lt"/>
              </a:rPr>
              <a:t>nuclear accidents </a:t>
            </a:r>
            <a:r>
              <a:rPr lang="en-US" sz="1200">
                <a:latin typeface="+mj-lt"/>
              </a:rPr>
              <a:t>and </a:t>
            </a:r>
            <a:r>
              <a:rPr lang="en-US" sz="1200" b="1">
                <a:effectLst>
                  <a:outerShdw blurRad="38100" dist="38100" dir="2700000" algn="tl">
                    <a:srgbClr val="000000">
                      <a:alpha val="43137"/>
                    </a:srgbClr>
                  </a:outerShdw>
                </a:effectLst>
                <a:latin typeface="+mj-lt"/>
              </a:rPr>
              <a:t>RDD</a:t>
            </a:r>
            <a:r>
              <a:rPr lang="en-US" sz="1200">
                <a:latin typeface="+mj-lt"/>
              </a:rPr>
              <a:t>, where we need to obtain through estimation the radiation effects associated with the atmospheric release of radioactive materials.</a:t>
            </a:r>
            <a:endParaRPr lang="pt-BR" sz="1200">
              <a:latin typeface="+mj-lt"/>
            </a:endParaRPr>
          </a:p>
        </p:txBody>
      </p:sp>
      <p:pic>
        <p:nvPicPr>
          <p:cNvPr id="1028" name="Picture 4">
            <a:extLst>
              <a:ext uri="{FF2B5EF4-FFF2-40B4-BE49-F238E27FC236}">
                <a16:creationId xmlns:a16="http://schemas.microsoft.com/office/drawing/2014/main" id="{3CA9A41B-1207-45BF-A932-A1B3DAF48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86" y="2020978"/>
            <a:ext cx="1561340" cy="2737415"/>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A8E95234-5A29-427E-9192-89087CE15B00}"/>
              </a:ext>
            </a:extLst>
          </p:cNvPr>
          <p:cNvSpPr txBox="1"/>
          <p:nvPr/>
        </p:nvSpPr>
        <p:spPr>
          <a:xfrm>
            <a:off x="449826" y="1699996"/>
            <a:ext cx="1389186" cy="338554"/>
          </a:xfrm>
          <a:prstGeom prst="rect">
            <a:avLst/>
          </a:prstGeom>
          <a:noFill/>
        </p:spPr>
        <p:txBody>
          <a:bodyPr wrap="square">
            <a:spAutoFit/>
          </a:bodyPr>
          <a:lstStyle/>
          <a:p>
            <a:r>
              <a:rPr lang="en-US" sz="800" b="1"/>
              <a:t>Nuclear Tests from 1945 to Today</a:t>
            </a:r>
            <a:endParaRPr lang="pt-BR" sz="800" b="1"/>
          </a:p>
        </p:txBody>
      </p:sp>
      <p:grpSp>
        <p:nvGrpSpPr>
          <p:cNvPr id="10" name="Agrupar 9">
            <a:extLst>
              <a:ext uri="{FF2B5EF4-FFF2-40B4-BE49-F238E27FC236}">
                <a16:creationId xmlns:a16="http://schemas.microsoft.com/office/drawing/2014/main" id="{FF2F2F04-380E-4F80-A45B-D88C51BEABA9}"/>
              </a:ext>
            </a:extLst>
          </p:cNvPr>
          <p:cNvGrpSpPr/>
          <p:nvPr/>
        </p:nvGrpSpPr>
        <p:grpSpPr>
          <a:xfrm>
            <a:off x="2642582" y="1958059"/>
            <a:ext cx="2650786" cy="1342047"/>
            <a:chOff x="2441669" y="3165757"/>
            <a:chExt cx="4561804" cy="1592635"/>
          </a:xfrm>
        </p:grpSpPr>
        <p:graphicFrame>
          <p:nvGraphicFramePr>
            <p:cNvPr id="8" name="Diagrama 7">
              <a:extLst>
                <a:ext uri="{FF2B5EF4-FFF2-40B4-BE49-F238E27FC236}">
                  <a16:creationId xmlns:a16="http://schemas.microsoft.com/office/drawing/2014/main" id="{EC510ED9-3555-4583-8594-A0576A8569C6}"/>
                </a:ext>
              </a:extLst>
            </p:cNvPr>
            <p:cNvGraphicFramePr/>
            <p:nvPr>
              <p:extLst>
                <p:ext uri="{D42A27DB-BD31-4B8C-83A1-F6EECF244321}">
                  <p14:modId xmlns:p14="http://schemas.microsoft.com/office/powerpoint/2010/main" val="2291299674"/>
                </p:ext>
              </p:extLst>
            </p:nvPr>
          </p:nvGraphicFramePr>
          <p:xfrm>
            <a:off x="2445327" y="4229157"/>
            <a:ext cx="4558146" cy="529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aixaDeTexto 8">
              <a:extLst>
                <a:ext uri="{FF2B5EF4-FFF2-40B4-BE49-F238E27FC236}">
                  <a16:creationId xmlns:a16="http://schemas.microsoft.com/office/drawing/2014/main" id="{543DBD90-2181-4CDF-8207-EE4134879FF7}"/>
                </a:ext>
              </a:extLst>
            </p:cNvPr>
            <p:cNvSpPr txBox="1"/>
            <p:nvPr/>
          </p:nvSpPr>
          <p:spPr>
            <a:xfrm rot="16200000">
              <a:off x="2050861" y="3556568"/>
              <a:ext cx="1258312" cy="476695"/>
            </a:xfrm>
            <a:prstGeom prst="rect">
              <a:avLst/>
            </a:prstGeom>
            <a:noFill/>
          </p:spPr>
          <p:txBody>
            <a:bodyPr wrap="square" rtlCol="0">
              <a:spAutoFit/>
            </a:bodyPr>
            <a:lstStyle/>
            <a:p>
              <a:r>
                <a:rPr lang="pt-BR" sz="600" err="1"/>
                <a:t>WindScale</a:t>
              </a:r>
              <a:r>
                <a:rPr lang="pt-BR" sz="600"/>
                <a:t> </a:t>
              </a:r>
              <a:r>
                <a:rPr lang="pt-BR" sz="600" err="1"/>
                <a:t>and</a:t>
              </a:r>
              <a:r>
                <a:rPr lang="pt-BR" sz="600"/>
                <a:t> </a:t>
              </a:r>
              <a:r>
                <a:rPr lang="pt-BR" sz="600" err="1"/>
                <a:t>Kyshtym</a:t>
              </a:r>
              <a:r>
                <a:rPr lang="pt-BR" sz="600"/>
                <a:t> (</a:t>
              </a:r>
              <a:r>
                <a:rPr lang="pt-BR" sz="600" err="1"/>
                <a:t>Ozyorsk</a:t>
              </a:r>
              <a:r>
                <a:rPr lang="pt-BR" sz="600"/>
                <a:t>)</a:t>
              </a:r>
            </a:p>
          </p:txBody>
        </p:sp>
        <p:sp>
          <p:nvSpPr>
            <p:cNvPr id="17" name="CaixaDeTexto 16">
              <a:extLst>
                <a:ext uri="{FF2B5EF4-FFF2-40B4-BE49-F238E27FC236}">
                  <a16:creationId xmlns:a16="http://schemas.microsoft.com/office/drawing/2014/main" id="{61D5B2EF-0779-4AB7-AF97-0C2164F840B2}"/>
                </a:ext>
              </a:extLst>
            </p:cNvPr>
            <p:cNvSpPr txBox="1"/>
            <p:nvPr/>
          </p:nvSpPr>
          <p:spPr>
            <a:xfrm rot="16200000">
              <a:off x="2563479" y="3646599"/>
              <a:ext cx="1258312" cy="317796"/>
            </a:xfrm>
            <a:prstGeom prst="rect">
              <a:avLst/>
            </a:prstGeom>
            <a:noFill/>
          </p:spPr>
          <p:txBody>
            <a:bodyPr wrap="square" rtlCol="0">
              <a:spAutoFit/>
            </a:bodyPr>
            <a:lstStyle/>
            <a:p>
              <a:r>
                <a:rPr lang="pt-BR" sz="600" err="1"/>
                <a:t>Yucca</a:t>
              </a:r>
              <a:r>
                <a:rPr lang="pt-BR" sz="600"/>
                <a:t> Flat</a:t>
              </a:r>
            </a:p>
          </p:txBody>
        </p:sp>
        <p:sp>
          <p:nvSpPr>
            <p:cNvPr id="18" name="CaixaDeTexto 17">
              <a:extLst>
                <a:ext uri="{FF2B5EF4-FFF2-40B4-BE49-F238E27FC236}">
                  <a16:creationId xmlns:a16="http://schemas.microsoft.com/office/drawing/2014/main" id="{E1342A3B-A735-44F2-9887-72F8A20A3929}"/>
                </a:ext>
              </a:extLst>
            </p:cNvPr>
            <p:cNvSpPr txBox="1"/>
            <p:nvPr/>
          </p:nvSpPr>
          <p:spPr>
            <a:xfrm rot="16200000">
              <a:off x="3076096" y="3636017"/>
              <a:ext cx="1258312" cy="317796"/>
            </a:xfrm>
            <a:prstGeom prst="rect">
              <a:avLst/>
            </a:prstGeom>
            <a:noFill/>
          </p:spPr>
          <p:txBody>
            <a:bodyPr wrap="square" rtlCol="0">
              <a:spAutoFit/>
            </a:bodyPr>
            <a:lstStyle/>
            <a:p>
              <a:r>
                <a:rPr lang="pt-BR" sz="600" err="1"/>
                <a:t>Bohunice</a:t>
              </a:r>
              <a:r>
                <a:rPr lang="pt-BR" sz="600"/>
                <a:t> NPP</a:t>
              </a:r>
            </a:p>
          </p:txBody>
        </p:sp>
        <p:sp>
          <p:nvSpPr>
            <p:cNvPr id="19" name="CaixaDeTexto 18">
              <a:extLst>
                <a:ext uri="{FF2B5EF4-FFF2-40B4-BE49-F238E27FC236}">
                  <a16:creationId xmlns:a16="http://schemas.microsoft.com/office/drawing/2014/main" id="{300F19B6-BCFC-483F-A43D-4CC849491DE5}"/>
                </a:ext>
              </a:extLst>
            </p:cNvPr>
            <p:cNvSpPr txBox="1"/>
            <p:nvPr/>
          </p:nvSpPr>
          <p:spPr>
            <a:xfrm rot="16200000">
              <a:off x="3574115" y="3646597"/>
              <a:ext cx="1258312" cy="317796"/>
            </a:xfrm>
            <a:prstGeom prst="rect">
              <a:avLst/>
            </a:prstGeom>
            <a:noFill/>
          </p:spPr>
          <p:txBody>
            <a:bodyPr wrap="square" rtlCol="0">
              <a:spAutoFit/>
            </a:bodyPr>
            <a:lstStyle/>
            <a:p>
              <a:r>
                <a:rPr lang="pt-BR" sz="600" err="1"/>
                <a:t>Three</a:t>
              </a:r>
              <a:r>
                <a:rPr lang="pt-BR" sz="600"/>
                <a:t> </a:t>
              </a:r>
              <a:r>
                <a:rPr lang="pt-BR" sz="600" err="1"/>
                <a:t>Mile</a:t>
              </a:r>
              <a:r>
                <a:rPr lang="pt-BR" sz="600"/>
                <a:t> </a:t>
              </a:r>
              <a:r>
                <a:rPr lang="pt-BR" sz="600" err="1"/>
                <a:t>Island</a:t>
              </a:r>
              <a:r>
                <a:rPr lang="pt-BR" sz="600"/>
                <a:t> NPP</a:t>
              </a:r>
            </a:p>
          </p:txBody>
        </p:sp>
        <p:sp>
          <p:nvSpPr>
            <p:cNvPr id="20" name="CaixaDeTexto 19">
              <a:extLst>
                <a:ext uri="{FF2B5EF4-FFF2-40B4-BE49-F238E27FC236}">
                  <a16:creationId xmlns:a16="http://schemas.microsoft.com/office/drawing/2014/main" id="{FF5DB678-D960-4540-80EB-F45E9E11CFE4}"/>
                </a:ext>
              </a:extLst>
            </p:cNvPr>
            <p:cNvSpPr txBox="1"/>
            <p:nvPr/>
          </p:nvSpPr>
          <p:spPr>
            <a:xfrm rot="16200000">
              <a:off x="4072168" y="3646599"/>
              <a:ext cx="1258312" cy="317796"/>
            </a:xfrm>
            <a:prstGeom prst="rect">
              <a:avLst/>
            </a:prstGeom>
            <a:noFill/>
          </p:spPr>
          <p:txBody>
            <a:bodyPr wrap="square" rtlCol="0">
              <a:spAutoFit/>
            </a:bodyPr>
            <a:lstStyle/>
            <a:p>
              <a:r>
                <a:rPr lang="pt-BR" sz="600"/>
                <a:t>Chernobyl </a:t>
              </a:r>
            </a:p>
          </p:txBody>
        </p:sp>
        <p:sp>
          <p:nvSpPr>
            <p:cNvPr id="21" name="CaixaDeTexto 20">
              <a:extLst>
                <a:ext uri="{FF2B5EF4-FFF2-40B4-BE49-F238E27FC236}">
                  <a16:creationId xmlns:a16="http://schemas.microsoft.com/office/drawing/2014/main" id="{2344C362-6C0B-45D2-BF2C-BC70891E5A10}"/>
                </a:ext>
              </a:extLst>
            </p:cNvPr>
            <p:cNvSpPr txBox="1"/>
            <p:nvPr/>
          </p:nvSpPr>
          <p:spPr>
            <a:xfrm rot="16200000">
              <a:off x="4592333" y="3646599"/>
              <a:ext cx="1258312" cy="317796"/>
            </a:xfrm>
            <a:prstGeom prst="rect">
              <a:avLst/>
            </a:prstGeom>
            <a:noFill/>
          </p:spPr>
          <p:txBody>
            <a:bodyPr wrap="square" rtlCol="0">
              <a:spAutoFit/>
            </a:bodyPr>
            <a:lstStyle/>
            <a:p>
              <a:r>
                <a:rPr lang="pt-BR" sz="600"/>
                <a:t>Cesiun-137 (</a:t>
              </a:r>
              <a:r>
                <a:rPr lang="pt-BR" sz="600" err="1"/>
                <a:t>Brazil</a:t>
              </a:r>
              <a:r>
                <a:rPr lang="pt-BR" sz="600"/>
                <a:t>)</a:t>
              </a:r>
            </a:p>
          </p:txBody>
        </p:sp>
        <p:sp>
          <p:nvSpPr>
            <p:cNvPr id="22" name="CaixaDeTexto 21">
              <a:extLst>
                <a:ext uri="{FF2B5EF4-FFF2-40B4-BE49-F238E27FC236}">
                  <a16:creationId xmlns:a16="http://schemas.microsoft.com/office/drawing/2014/main" id="{B61828EF-BC07-4AE6-A5AB-97E9C16F628C}"/>
                </a:ext>
              </a:extLst>
            </p:cNvPr>
            <p:cNvSpPr txBox="1"/>
            <p:nvPr/>
          </p:nvSpPr>
          <p:spPr>
            <a:xfrm rot="16200000">
              <a:off x="5041769" y="3646599"/>
              <a:ext cx="1258312" cy="317796"/>
            </a:xfrm>
            <a:prstGeom prst="rect">
              <a:avLst/>
            </a:prstGeom>
            <a:noFill/>
          </p:spPr>
          <p:txBody>
            <a:bodyPr wrap="square" rtlCol="0">
              <a:spAutoFit/>
            </a:bodyPr>
            <a:lstStyle/>
            <a:p>
              <a:r>
                <a:rPr lang="pt-BR" sz="600" err="1"/>
                <a:t>Sevrsk</a:t>
              </a:r>
              <a:r>
                <a:rPr lang="pt-BR" sz="600"/>
                <a:t>, Tomsk-7</a:t>
              </a:r>
            </a:p>
          </p:txBody>
        </p:sp>
        <p:sp>
          <p:nvSpPr>
            <p:cNvPr id="23" name="CaixaDeTexto 22">
              <a:extLst>
                <a:ext uri="{FF2B5EF4-FFF2-40B4-BE49-F238E27FC236}">
                  <a16:creationId xmlns:a16="http://schemas.microsoft.com/office/drawing/2014/main" id="{314DB186-47AD-4CE2-8366-61430BC14E1A}"/>
                </a:ext>
              </a:extLst>
            </p:cNvPr>
            <p:cNvSpPr txBox="1"/>
            <p:nvPr/>
          </p:nvSpPr>
          <p:spPr>
            <a:xfrm rot="16200000">
              <a:off x="5540695" y="3646599"/>
              <a:ext cx="1258312" cy="317796"/>
            </a:xfrm>
            <a:prstGeom prst="rect">
              <a:avLst/>
            </a:prstGeom>
            <a:noFill/>
          </p:spPr>
          <p:txBody>
            <a:bodyPr wrap="square" rtlCol="0">
              <a:spAutoFit/>
            </a:bodyPr>
            <a:lstStyle/>
            <a:p>
              <a:r>
                <a:rPr lang="pt-BR" sz="600" err="1"/>
                <a:t>Tokaimura</a:t>
              </a:r>
              <a:endParaRPr lang="pt-BR" sz="600"/>
            </a:p>
          </p:txBody>
        </p:sp>
        <p:sp>
          <p:nvSpPr>
            <p:cNvPr id="24" name="CaixaDeTexto 23">
              <a:extLst>
                <a:ext uri="{FF2B5EF4-FFF2-40B4-BE49-F238E27FC236}">
                  <a16:creationId xmlns:a16="http://schemas.microsoft.com/office/drawing/2014/main" id="{0203D967-178D-4630-9190-FD7774AAA680}"/>
                </a:ext>
              </a:extLst>
            </p:cNvPr>
            <p:cNvSpPr txBox="1"/>
            <p:nvPr/>
          </p:nvSpPr>
          <p:spPr>
            <a:xfrm rot="16200000">
              <a:off x="6036299" y="3636015"/>
              <a:ext cx="1258312" cy="317796"/>
            </a:xfrm>
            <a:prstGeom prst="rect">
              <a:avLst/>
            </a:prstGeom>
            <a:noFill/>
          </p:spPr>
          <p:txBody>
            <a:bodyPr wrap="square" rtlCol="0">
              <a:spAutoFit/>
            </a:bodyPr>
            <a:lstStyle/>
            <a:p>
              <a:r>
                <a:rPr lang="pt-BR" sz="600"/>
                <a:t>Fukushima</a:t>
              </a:r>
            </a:p>
          </p:txBody>
        </p:sp>
      </p:grpSp>
      <p:sp>
        <p:nvSpPr>
          <p:cNvPr id="26" name="CaixaDeTexto 25">
            <a:extLst>
              <a:ext uri="{FF2B5EF4-FFF2-40B4-BE49-F238E27FC236}">
                <a16:creationId xmlns:a16="http://schemas.microsoft.com/office/drawing/2014/main" id="{0AF6DFBD-4C06-4013-9F35-73C0F391D6AA}"/>
              </a:ext>
            </a:extLst>
          </p:cNvPr>
          <p:cNvSpPr txBox="1"/>
          <p:nvPr/>
        </p:nvSpPr>
        <p:spPr>
          <a:xfrm>
            <a:off x="2901954" y="1843936"/>
            <a:ext cx="1389186" cy="215444"/>
          </a:xfrm>
          <a:prstGeom prst="rect">
            <a:avLst/>
          </a:prstGeom>
          <a:noFill/>
        </p:spPr>
        <p:txBody>
          <a:bodyPr wrap="square">
            <a:spAutoFit/>
          </a:bodyPr>
          <a:lstStyle/>
          <a:p>
            <a:r>
              <a:rPr lang="pt-BR" sz="800" b="1"/>
              <a:t>Major Nuclear </a:t>
            </a:r>
            <a:r>
              <a:rPr lang="pt-BR" sz="800" b="1" err="1"/>
              <a:t>Accidents</a:t>
            </a:r>
            <a:endParaRPr lang="pt-BR" sz="800" b="1"/>
          </a:p>
        </p:txBody>
      </p:sp>
      <p:pic>
        <p:nvPicPr>
          <p:cNvPr id="15" name="Imagem 14">
            <a:extLst>
              <a:ext uri="{FF2B5EF4-FFF2-40B4-BE49-F238E27FC236}">
                <a16:creationId xmlns:a16="http://schemas.microsoft.com/office/drawing/2014/main" id="{FDF43DD4-FED5-4E19-8EC4-0C293E629CF7}"/>
              </a:ext>
            </a:extLst>
          </p:cNvPr>
          <p:cNvPicPr>
            <a:picLocks noChangeAspect="1"/>
          </p:cNvPicPr>
          <p:nvPr/>
        </p:nvPicPr>
        <p:blipFill>
          <a:blip r:embed="rId9"/>
          <a:stretch>
            <a:fillRect/>
          </a:stretch>
        </p:blipFill>
        <p:spPr>
          <a:xfrm>
            <a:off x="6741972" y="1954017"/>
            <a:ext cx="2041843" cy="1034579"/>
          </a:xfrm>
          <a:prstGeom prst="rect">
            <a:avLst/>
          </a:prstGeom>
        </p:spPr>
      </p:pic>
      <p:sp>
        <p:nvSpPr>
          <p:cNvPr id="29" name="CaixaDeTexto 28">
            <a:extLst>
              <a:ext uri="{FF2B5EF4-FFF2-40B4-BE49-F238E27FC236}">
                <a16:creationId xmlns:a16="http://schemas.microsoft.com/office/drawing/2014/main" id="{BC0EB9D6-3A1F-4B3A-ABF8-F45BED3858CE}"/>
              </a:ext>
            </a:extLst>
          </p:cNvPr>
          <p:cNvSpPr txBox="1"/>
          <p:nvPr/>
        </p:nvSpPr>
        <p:spPr>
          <a:xfrm>
            <a:off x="6955693" y="1848828"/>
            <a:ext cx="1389186" cy="215444"/>
          </a:xfrm>
          <a:prstGeom prst="rect">
            <a:avLst/>
          </a:prstGeom>
          <a:noFill/>
        </p:spPr>
        <p:txBody>
          <a:bodyPr wrap="square">
            <a:spAutoFit/>
          </a:bodyPr>
          <a:lstStyle/>
          <a:p>
            <a:r>
              <a:rPr lang="pt-BR" sz="800" b="1" err="1"/>
              <a:t>RDDs</a:t>
            </a:r>
            <a:endParaRPr lang="pt-BR" sz="800" b="1"/>
          </a:p>
        </p:txBody>
      </p:sp>
      <p:pic>
        <p:nvPicPr>
          <p:cNvPr id="25" name="Imagem 24">
            <a:extLst>
              <a:ext uri="{FF2B5EF4-FFF2-40B4-BE49-F238E27FC236}">
                <a16:creationId xmlns:a16="http://schemas.microsoft.com/office/drawing/2014/main" id="{1717FE1D-61EF-4F85-B1F3-D9AAF10AACB5}"/>
              </a:ext>
            </a:extLst>
          </p:cNvPr>
          <p:cNvPicPr>
            <a:picLocks noChangeAspect="1"/>
          </p:cNvPicPr>
          <p:nvPr/>
        </p:nvPicPr>
        <p:blipFill>
          <a:blip r:embed="rId10"/>
          <a:stretch>
            <a:fillRect/>
          </a:stretch>
        </p:blipFill>
        <p:spPr>
          <a:xfrm>
            <a:off x="2478882" y="3673385"/>
            <a:ext cx="2892423" cy="989118"/>
          </a:xfrm>
          <a:prstGeom prst="rect">
            <a:avLst/>
          </a:prstGeom>
        </p:spPr>
      </p:pic>
      <p:sp>
        <p:nvSpPr>
          <p:cNvPr id="32" name="CaixaDeTexto 31">
            <a:extLst>
              <a:ext uri="{FF2B5EF4-FFF2-40B4-BE49-F238E27FC236}">
                <a16:creationId xmlns:a16="http://schemas.microsoft.com/office/drawing/2014/main" id="{FEE1964C-7340-4F2B-A3A4-AB65CCD9DE64}"/>
              </a:ext>
            </a:extLst>
          </p:cNvPr>
          <p:cNvSpPr txBox="1"/>
          <p:nvPr/>
        </p:nvSpPr>
        <p:spPr>
          <a:xfrm>
            <a:off x="2658776" y="3497407"/>
            <a:ext cx="1389186" cy="215444"/>
          </a:xfrm>
          <a:prstGeom prst="rect">
            <a:avLst/>
          </a:prstGeom>
          <a:noFill/>
        </p:spPr>
        <p:txBody>
          <a:bodyPr wrap="square">
            <a:spAutoFit/>
          </a:bodyPr>
          <a:lstStyle/>
          <a:p>
            <a:r>
              <a:rPr lang="pt-BR" sz="800" b="1"/>
              <a:t>Environmental </a:t>
            </a:r>
            <a:r>
              <a:rPr lang="pt-BR" sz="800" b="1" err="1"/>
              <a:t>Impact</a:t>
            </a:r>
            <a:endParaRPr lang="pt-BR" sz="800" b="1"/>
          </a:p>
        </p:txBody>
      </p:sp>
      <p:pic>
        <p:nvPicPr>
          <p:cNvPr id="33" name="Imagem 2">
            <a:extLst>
              <a:ext uri="{FF2B5EF4-FFF2-40B4-BE49-F238E27FC236}">
                <a16:creationId xmlns:a16="http://schemas.microsoft.com/office/drawing/2014/main" id="{A1F2FF38-B5BE-4061-970F-F8109BAC1B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7945" y="3673876"/>
            <a:ext cx="2236409" cy="117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aixaDeTexto 33">
            <a:extLst>
              <a:ext uri="{FF2B5EF4-FFF2-40B4-BE49-F238E27FC236}">
                <a16:creationId xmlns:a16="http://schemas.microsoft.com/office/drawing/2014/main" id="{E19AF6C4-580D-4749-AF35-DD6C170B08B1}"/>
              </a:ext>
            </a:extLst>
          </p:cNvPr>
          <p:cNvSpPr txBox="1"/>
          <p:nvPr/>
        </p:nvSpPr>
        <p:spPr>
          <a:xfrm>
            <a:off x="6741972" y="3389685"/>
            <a:ext cx="1389186" cy="215444"/>
          </a:xfrm>
          <a:prstGeom prst="rect">
            <a:avLst/>
          </a:prstGeom>
          <a:noFill/>
        </p:spPr>
        <p:txBody>
          <a:bodyPr wrap="square">
            <a:spAutoFit/>
          </a:bodyPr>
          <a:lstStyle/>
          <a:p>
            <a:r>
              <a:rPr lang="pt-BR" sz="800" b="1"/>
              <a:t>CFD </a:t>
            </a:r>
            <a:r>
              <a:rPr lang="pt-BR" sz="800" b="1" err="1"/>
              <a:t>Simulation</a:t>
            </a:r>
            <a:endParaRPr lang="pt-BR" sz="800" b="1"/>
          </a:p>
        </p:txBody>
      </p:sp>
      <p:sp>
        <p:nvSpPr>
          <p:cNvPr id="27" name="Seta: para a Direita 26">
            <a:extLst>
              <a:ext uri="{FF2B5EF4-FFF2-40B4-BE49-F238E27FC236}">
                <a16:creationId xmlns:a16="http://schemas.microsoft.com/office/drawing/2014/main" id="{86DAD390-FAFD-425E-88DB-9DAEFE510CCD}"/>
              </a:ext>
            </a:extLst>
          </p:cNvPr>
          <p:cNvSpPr/>
          <p:nvPr/>
        </p:nvSpPr>
        <p:spPr>
          <a:xfrm>
            <a:off x="5627614" y="4226368"/>
            <a:ext cx="879763" cy="73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Google Shape;97;p16">
            <a:extLst>
              <a:ext uri="{FF2B5EF4-FFF2-40B4-BE49-F238E27FC236}">
                <a16:creationId xmlns:a16="http://schemas.microsoft.com/office/drawing/2014/main" id="{A434FBD9-7A4E-4E59-9264-CB788192A810}"/>
              </a:ext>
            </a:extLst>
          </p:cNvPr>
          <p:cNvSpPr/>
          <p:nvPr/>
        </p:nvSpPr>
        <p:spPr>
          <a:xfrm>
            <a:off x="1992923" y="163887"/>
            <a:ext cx="4962770" cy="611705"/>
          </a:xfrm>
          <a:prstGeom prst="rect">
            <a:avLst/>
          </a:prstGeom>
          <a:noFill/>
          <a:ln>
            <a:noFill/>
          </a:ln>
        </p:spPr>
        <p:txBody>
          <a:bodyPr spcFirstLastPara="1" wrap="square" lIns="18650" tIns="9325" rIns="18650" bIns="9325" anchor="t" anchorCtr="0">
            <a:noAutofit/>
          </a:bodyPr>
          <a:lstStyle/>
          <a:p>
            <a:pPr marL="0" marR="0" lvl="0" indent="0" algn="ctr" rtl="0">
              <a:lnSpc>
                <a:spcPct val="132166"/>
              </a:lnSpc>
              <a:spcBef>
                <a:spcPts val="0"/>
              </a:spcBef>
              <a:spcAft>
                <a:spcPts val="0"/>
              </a:spcAft>
              <a:buNone/>
            </a:pPr>
            <a:r>
              <a:rPr lang="en-US" sz="1200" b="1">
                <a:solidFill>
                  <a:schemeClr val="lt1"/>
                </a:solidFill>
                <a:latin typeface="Arial Bold"/>
              </a:rPr>
              <a:t>Applications in CFD in nuclear emergency response decisions</a:t>
            </a:r>
          </a:p>
          <a:p>
            <a:pPr marL="0" marR="0" lvl="0" indent="0" algn="ctr" rtl="0">
              <a:spcBef>
                <a:spcPts val="0"/>
              </a:spcBef>
              <a:spcAft>
                <a:spcPts val="0"/>
              </a:spcAft>
              <a:buNone/>
            </a:pPr>
            <a:r>
              <a:rPr lang="en-US" sz="750">
                <a:solidFill>
                  <a:schemeClr val="lt1"/>
                </a:solidFill>
                <a:latin typeface="Arial"/>
                <a:ea typeface="Arial"/>
                <a:cs typeface="Arial"/>
                <a:sym typeface="Arial"/>
              </a:rPr>
              <a:t>Carlos Eduardo Santos Bonfim, </a:t>
            </a:r>
            <a:r>
              <a:rPr lang="en-US" sz="750">
                <a:solidFill>
                  <a:schemeClr val="lt1"/>
                </a:solidFill>
              </a:rPr>
              <a:t>bonfim.carlos@eb.mil.br, Brazilian Army/IDQBRN; </a:t>
            </a:r>
            <a:r>
              <a:rPr lang="en-US" sz="750" err="1">
                <a:solidFill>
                  <a:schemeClr val="lt1"/>
                </a:solidFill>
              </a:rPr>
              <a:t>Tércio</a:t>
            </a:r>
            <a:r>
              <a:rPr lang="en-US" sz="750">
                <a:solidFill>
                  <a:schemeClr val="lt1"/>
                </a:solidFill>
              </a:rPr>
              <a:t> Brum, brum.tercio@eb.mil.br, Brazilian Army/EME; José Alberto Valle da Silva, alberto.valle@eb.mil.br, Brazilian Army/MD, Felipe Barbosa </a:t>
            </a:r>
            <a:r>
              <a:rPr lang="en-US" sz="750" err="1">
                <a:solidFill>
                  <a:schemeClr val="lt1"/>
                </a:solidFill>
              </a:rPr>
              <a:t>Ougano</a:t>
            </a:r>
            <a:r>
              <a:rPr lang="en-US" sz="750">
                <a:solidFill>
                  <a:schemeClr val="lt1"/>
                </a:solidFill>
              </a:rPr>
              <a:t>, ougano.felipe@eb.mil.br, Brazilian Army/IME, Rodrigo Carneiro Curzio, curzio.carneiro@eb.mil.br, Brazilian Army/IDQBRN</a:t>
            </a:r>
            <a:endParaRPr lang="en-US" sz="750">
              <a:solidFill>
                <a:schemeClr val="lt1"/>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slow" p14:dur="2000" advTm="22626"/>
    </mc:Choice>
    <mc:Fallback xmlns="">
      <p:transition spd="slow" advTm="2262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P2.4-088</a:t>
            </a:r>
            <a:endParaRPr sz="700">
              <a:solidFill>
                <a:schemeClr val="dk1"/>
              </a:solidFill>
              <a:latin typeface="Arial"/>
              <a:ea typeface="Arial"/>
              <a:cs typeface="Arial"/>
              <a:sym typeface="Arial"/>
            </a:endParaRPr>
          </a:p>
        </p:txBody>
      </p:sp>
      <p:sp>
        <p:nvSpPr>
          <p:cNvPr id="118" name="Google Shape;118;p19"/>
          <p:cNvSpPr txBox="1"/>
          <p:nvPr/>
        </p:nvSpPr>
        <p:spPr>
          <a:xfrm rot="-5400000">
            <a:off x="-1779940" y="2499816"/>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METHODS</a:t>
            </a:r>
            <a:endParaRPr/>
          </a:p>
        </p:txBody>
      </p:sp>
      <p:sp>
        <p:nvSpPr>
          <p:cNvPr id="5" name="CaixaDeTexto 4">
            <a:extLst>
              <a:ext uri="{FF2B5EF4-FFF2-40B4-BE49-F238E27FC236}">
                <a16:creationId xmlns:a16="http://schemas.microsoft.com/office/drawing/2014/main" id="{4DF478CF-9843-425F-BEAE-6CC1887F180A}"/>
              </a:ext>
            </a:extLst>
          </p:cNvPr>
          <p:cNvSpPr txBox="1"/>
          <p:nvPr/>
        </p:nvSpPr>
        <p:spPr>
          <a:xfrm>
            <a:off x="886661" y="1035616"/>
            <a:ext cx="1826141" cy="307777"/>
          </a:xfrm>
          <a:prstGeom prst="rect">
            <a:avLst/>
          </a:prstGeom>
          <a:noFill/>
        </p:spPr>
        <p:txBody>
          <a:bodyPr wrap="none" rtlCol="0">
            <a:spAutoFit/>
          </a:bodyPr>
          <a:lstStyle/>
          <a:p>
            <a:r>
              <a:rPr lang="pt-BR"/>
              <a:t>CFD </a:t>
            </a:r>
            <a:r>
              <a:rPr lang="pt-BR" err="1"/>
              <a:t>methododology</a:t>
            </a:r>
            <a:endParaRPr lang="pt-BR"/>
          </a:p>
        </p:txBody>
      </p:sp>
      <p:pic>
        <p:nvPicPr>
          <p:cNvPr id="6" name="Imagem 5">
            <a:extLst>
              <a:ext uri="{FF2B5EF4-FFF2-40B4-BE49-F238E27FC236}">
                <a16:creationId xmlns:a16="http://schemas.microsoft.com/office/drawing/2014/main" id="{ACBAA881-9D5D-401B-A863-A93D1DA7168B}"/>
              </a:ext>
            </a:extLst>
          </p:cNvPr>
          <p:cNvPicPr>
            <a:picLocks noChangeAspect="1"/>
          </p:cNvPicPr>
          <p:nvPr/>
        </p:nvPicPr>
        <p:blipFill>
          <a:blip r:embed="rId3"/>
          <a:stretch>
            <a:fillRect/>
          </a:stretch>
        </p:blipFill>
        <p:spPr>
          <a:xfrm>
            <a:off x="414523" y="2409667"/>
            <a:ext cx="1676944" cy="573462"/>
          </a:xfrm>
          <a:prstGeom prst="rect">
            <a:avLst/>
          </a:prstGeom>
        </p:spPr>
      </p:pic>
      <p:sp>
        <p:nvSpPr>
          <p:cNvPr id="7" name="CaixaDeTexto 6">
            <a:extLst>
              <a:ext uri="{FF2B5EF4-FFF2-40B4-BE49-F238E27FC236}">
                <a16:creationId xmlns:a16="http://schemas.microsoft.com/office/drawing/2014/main" id="{180030B5-182D-419D-9788-D31CAD1CD7DB}"/>
              </a:ext>
            </a:extLst>
          </p:cNvPr>
          <p:cNvSpPr txBox="1"/>
          <p:nvPr/>
        </p:nvSpPr>
        <p:spPr>
          <a:xfrm>
            <a:off x="454466" y="2038252"/>
            <a:ext cx="1389186" cy="215444"/>
          </a:xfrm>
          <a:prstGeom prst="rect">
            <a:avLst/>
          </a:prstGeom>
          <a:noFill/>
        </p:spPr>
        <p:txBody>
          <a:bodyPr wrap="square">
            <a:spAutoFit/>
          </a:bodyPr>
          <a:lstStyle/>
          <a:p>
            <a:r>
              <a:rPr lang="pt-BR" sz="800" b="1"/>
              <a:t>Environmental </a:t>
            </a:r>
            <a:r>
              <a:rPr lang="pt-BR" sz="800" b="1" err="1"/>
              <a:t>Impact</a:t>
            </a:r>
            <a:endParaRPr lang="pt-BR" sz="800" b="1"/>
          </a:p>
        </p:txBody>
      </p:sp>
      <p:pic>
        <p:nvPicPr>
          <p:cNvPr id="8" name="Imagem 4">
            <a:extLst>
              <a:ext uri="{FF2B5EF4-FFF2-40B4-BE49-F238E27FC236}">
                <a16:creationId xmlns:a16="http://schemas.microsoft.com/office/drawing/2014/main" id="{E955C4BC-D8DA-4596-B66A-F7ADABD5C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6733" y="1767533"/>
            <a:ext cx="1491472" cy="9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D8F0001E-6C65-4DFF-89B9-964963CBB5B8}"/>
              </a:ext>
            </a:extLst>
          </p:cNvPr>
          <p:cNvSpPr>
            <a:spLocks noChangeArrowheads="1"/>
          </p:cNvSpPr>
          <p:nvPr/>
        </p:nvSpPr>
        <p:spPr bwMode="auto">
          <a:xfrm>
            <a:off x="2296124" y="2628976"/>
            <a:ext cx="19657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altLang="pt-BR" sz="800">
                <a:latin typeface="Times New Roman" panose="02020603050405020304" pitchFamily="18" charset="0"/>
                <a:cs typeface="Times New Roman" panose="02020603050405020304" pitchFamily="18" charset="0"/>
              </a:rPr>
              <a:t>Figure 9 – </a:t>
            </a:r>
            <a:r>
              <a:rPr lang="en-US" altLang="pt-BR" sz="800">
                <a:latin typeface="Times New Roman" panose="02020603050405020304" pitchFamily="18" charset="0"/>
                <a:cs typeface="Times New Roman" panose="02020603050405020304" pitchFamily="18" charset="0"/>
              </a:rPr>
              <a:t>The most important processes affecting the transport of radionuclides released to the</a:t>
            </a:r>
          </a:p>
          <a:p>
            <a:r>
              <a:rPr lang="pt-BR" altLang="pt-BR" sz="800" err="1">
                <a:latin typeface="Times New Roman" panose="02020603050405020304" pitchFamily="18" charset="0"/>
                <a:cs typeface="Times New Roman" panose="02020603050405020304" pitchFamily="18" charset="0"/>
              </a:rPr>
              <a:t>atmosphere</a:t>
            </a:r>
            <a:r>
              <a:rPr lang="pt-BR" altLang="pt-BR" sz="800">
                <a:latin typeface="Times New Roman" panose="02020603050405020304" pitchFamily="18" charset="0"/>
                <a:cs typeface="Times New Roman" panose="02020603050405020304" pitchFamily="18" charset="0"/>
              </a:rPr>
              <a:t>.</a:t>
            </a:r>
          </a:p>
          <a:p>
            <a:r>
              <a:rPr lang="pt-BR" altLang="pt-BR" sz="800">
                <a:latin typeface="Times New Roman" panose="02020603050405020304" pitchFamily="18" charset="0"/>
                <a:cs typeface="Times New Roman" panose="02020603050405020304" pitchFamily="18" charset="0"/>
              </a:rPr>
              <a:t>Fonte: IAEA (2001).</a:t>
            </a:r>
          </a:p>
        </p:txBody>
      </p:sp>
      <p:pic>
        <p:nvPicPr>
          <p:cNvPr id="10" name="Picture 1">
            <a:extLst>
              <a:ext uri="{FF2B5EF4-FFF2-40B4-BE49-F238E27FC236}">
                <a16:creationId xmlns:a16="http://schemas.microsoft.com/office/drawing/2014/main" id="{04188459-05C4-4DCF-AA61-BF8D074FC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7466" y="3395346"/>
            <a:ext cx="1619063" cy="5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48B4E30B-6F17-4799-8530-CB9A785F178D}"/>
              </a:ext>
            </a:extLst>
          </p:cNvPr>
          <p:cNvSpPr>
            <a:spLocks noChangeArrowheads="1"/>
          </p:cNvSpPr>
          <p:nvPr/>
        </p:nvSpPr>
        <p:spPr bwMode="auto">
          <a:xfrm>
            <a:off x="337544" y="2982919"/>
            <a:ext cx="17539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sz="700" u="sng" err="1">
                <a:hlinkClick r:id="rId6"/>
              </a:rPr>
              <a:t>Infographic</a:t>
            </a:r>
            <a:r>
              <a:rPr lang="pt-BR" sz="700" u="sng">
                <a:hlinkClick r:id="rId6"/>
              </a:rPr>
              <a:t> </a:t>
            </a:r>
            <a:r>
              <a:rPr lang="pt-BR" sz="700" u="sng" err="1">
                <a:hlinkClick r:id="rId6"/>
              </a:rPr>
              <a:t>on</a:t>
            </a:r>
            <a:r>
              <a:rPr lang="pt-BR" sz="700" u="sng">
                <a:hlinkClick r:id="rId6"/>
              </a:rPr>
              <a:t> </a:t>
            </a:r>
            <a:r>
              <a:rPr lang="pt-BR" sz="700" u="sng" err="1">
                <a:hlinkClick r:id="rId6"/>
              </a:rPr>
              <a:t>dirty</a:t>
            </a:r>
            <a:r>
              <a:rPr lang="pt-BR" sz="700" u="sng">
                <a:hlinkClick r:id="rId6"/>
              </a:rPr>
              <a:t> </a:t>
            </a:r>
            <a:r>
              <a:rPr lang="pt-BR" sz="700" u="sng" err="1">
                <a:hlinkClick r:id="rId6"/>
              </a:rPr>
              <a:t>bombs</a:t>
            </a:r>
            <a:r>
              <a:rPr lang="pt-BR" sz="700" u="sng">
                <a:hlinkClick r:id="rId6"/>
              </a:rPr>
              <a:t> </a:t>
            </a:r>
            <a:r>
              <a:rPr lang="pt-BR" sz="700" u="sng" err="1">
                <a:hlinkClick r:id="rId6"/>
              </a:rPr>
              <a:t>or</a:t>
            </a:r>
            <a:r>
              <a:rPr lang="pt-BR" sz="700" u="sng">
                <a:hlinkClick r:id="rId6"/>
              </a:rPr>
              <a:t> </a:t>
            </a:r>
            <a:r>
              <a:rPr lang="pt-BR" sz="700" u="sng" err="1">
                <a:hlinkClick r:id="rId6"/>
              </a:rPr>
              <a:t>Radiological</a:t>
            </a:r>
            <a:r>
              <a:rPr lang="pt-BR" sz="700" u="sng">
                <a:hlinkClick r:id="rId6"/>
              </a:rPr>
              <a:t> </a:t>
            </a:r>
            <a:r>
              <a:rPr lang="pt-BR" sz="700" u="sng" err="1">
                <a:hlinkClick r:id="rId6"/>
              </a:rPr>
              <a:t>Dispersal</a:t>
            </a:r>
            <a:r>
              <a:rPr lang="pt-BR" sz="700" u="sng">
                <a:hlinkClick r:id="rId6"/>
              </a:rPr>
              <a:t> Devices (</a:t>
            </a:r>
            <a:r>
              <a:rPr lang="pt-BR" sz="700" u="sng" err="1">
                <a:hlinkClick r:id="rId6"/>
              </a:rPr>
              <a:t>RDDs</a:t>
            </a:r>
            <a:r>
              <a:rPr lang="pt-BR" sz="700" u="sng">
                <a:hlinkClick r:id="rId6"/>
              </a:rPr>
              <a:t>)</a:t>
            </a:r>
            <a:r>
              <a:rPr lang="pt-BR" sz="700" err="1">
                <a:hlinkClick r:id="rId6"/>
              </a:rPr>
              <a:t>pdf</a:t>
            </a:r>
            <a:r>
              <a:rPr lang="pt-BR" sz="700">
                <a:hlinkClick r:id="rId6"/>
              </a:rPr>
              <a:t> </a:t>
            </a:r>
            <a:r>
              <a:rPr lang="pt-BR" sz="700" err="1">
                <a:hlinkClick r:id="rId6"/>
              </a:rPr>
              <a:t>icon</a:t>
            </a:r>
            <a:br>
              <a:rPr lang="pt-BR" sz="800"/>
            </a:br>
            <a:endParaRPr lang="pt-BR" altLang="pt-BR" sz="700"/>
          </a:p>
        </p:txBody>
      </p:sp>
      <p:sp>
        <p:nvSpPr>
          <p:cNvPr id="13" name="Rectangle 4">
            <a:extLst>
              <a:ext uri="{FF2B5EF4-FFF2-40B4-BE49-F238E27FC236}">
                <a16:creationId xmlns:a16="http://schemas.microsoft.com/office/drawing/2014/main" id="{D476E9A8-B2EE-4773-9EE3-12873688EC74}"/>
              </a:ext>
            </a:extLst>
          </p:cNvPr>
          <p:cNvSpPr>
            <a:spLocks noChangeArrowheads="1"/>
          </p:cNvSpPr>
          <p:nvPr/>
        </p:nvSpPr>
        <p:spPr bwMode="auto">
          <a:xfrm>
            <a:off x="2237466" y="4041491"/>
            <a:ext cx="2493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altLang="pt-BR" sz="800">
                <a:latin typeface="Times-Roman"/>
              </a:rPr>
              <a:t>Figure 11 – </a:t>
            </a:r>
            <a:r>
              <a:rPr lang="en-US" altLang="pt-BR" sz="800">
                <a:latin typeface="Times-Roman"/>
              </a:rPr>
              <a:t>Schematic representation of the flow around a cubic building - view from the central plane.</a:t>
            </a:r>
          </a:p>
          <a:p>
            <a:r>
              <a:rPr lang="pt-BR" altLang="pt-BR" sz="800">
                <a:latin typeface="Times-Roman"/>
              </a:rPr>
              <a:t>Fonte: </a:t>
            </a:r>
            <a:r>
              <a:rPr lang="pt-BR" altLang="pt-BR" sz="800" err="1">
                <a:latin typeface="Times-Roman"/>
              </a:rPr>
              <a:t>adptade</a:t>
            </a:r>
            <a:r>
              <a:rPr lang="pt-BR" altLang="pt-BR" sz="800">
                <a:latin typeface="Times-Roman"/>
              </a:rPr>
              <a:t> </a:t>
            </a:r>
            <a:r>
              <a:rPr lang="pt-BR" altLang="pt-BR" sz="800" err="1">
                <a:latin typeface="Times-Roman"/>
              </a:rPr>
              <a:t>of</a:t>
            </a:r>
            <a:r>
              <a:rPr lang="pt-BR" altLang="pt-BR" sz="800">
                <a:latin typeface="Times-Roman"/>
              </a:rPr>
              <a:t> Murakami (1993).</a:t>
            </a:r>
            <a:endParaRPr lang="pt-BR" altLang="pt-BR" sz="800"/>
          </a:p>
        </p:txBody>
      </p:sp>
      <p:pic>
        <p:nvPicPr>
          <p:cNvPr id="3" name="Imagem 2">
            <a:extLst>
              <a:ext uri="{FF2B5EF4-FFF2-40B4-BE49-F238E27FC236}">
                <a16:creationId xmlns:a16="http://schemas.microsoft.com/office/drawing/2014/main" id="{F29D95DA-0847-405A-A4BC-90EA185B2D27}"/>
              </a:ext>
            </a:extLst>
          </p:cNvPr>
          <p:cNvPicPr>
            <a:picLocks noChangeAspect="1"/>
          </p:cNvPicPr>
          <p:nvPr/>
        </p:nvPicPr>
        <p:blipFill>
          <a:blip r:embed="rId7"/>
          <a:stretch>
            <a:fillRect/>
          </a:stretch>
        </p:blipFill>
        <p:spPr>
          <a:xfrm>
            <a:off x="6802484" y="1342265"/>
            <a:ext cx="2130866" cy="1238092"/>
          </a:xfrm>
          <a:prstGeom prst="rect">
            <a:avLst/>
          </a:prstGeom>
        </p:spPr>
      </p:pic>
      <p:pic>
        <p:nvPicPr>
          <p:cNvPr id="52" name="Imagem 2">
            <a:extLst>
              <a:ext uri="{FF2B5EF4-FFF2-40B4-BE49-F238E27FC236}">
                <a16:creationId xmlns:a16="http://schemas.microsoft.com/office/drawing/2014/main" id="{2E042FC8-421F-44DD-98B7-ABA93267BB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6762" y="2594580"/>
            <a:ext cx="2016588" cy="10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Imagem 2">
            <a:extLst>
              <a:ext uri="{FF2B5EF4-FFF2-40B4-BE49-F238E27FC236}">
                <a16:creationId xmlns:a16="http://schemas.microsoft.com/office/drawing/2014/main" id="{F3A5AC44-308C-45DA-94E4-99887C995E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4132" y="3681653"/>
            <a:ext cx="1959218" cy="119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 name="Agrupar 4">
            <a:extLst>
              <a:ext uri="{FF2B5EF4-FFF2-40B4-BE49-F238E27FC236}">
                <a16:creationId xmlns:a16="http://schemas.microsoft.com/office/drawing/2014/main" id="{FA994515-62C7-4527-80FE-54DB26AA03AF}"/>
              </a:ext>
            </a:extLst>
          </p:cNvPr>
          <p:cNvGrpSpPr>
            <a:grpSpLocks/>
          </p:cNvGrpSpPr>
          <p:nvPr/>
        </p:nvGrpSpPr>
        <p:grpSpPr bwMode="auto">
          <a:xfrm>
            <a:off x="4253636" y="2145974"/>
            <a:ext cx="2442773" cy="902437"/>
            <a:chOff x="4125253" y="1650270"/>
            <a:chExt cx="5904066" cy="2689749"/>
          </a:xfrm>
        </p:grpSpPr>
        <p:pic>
          <p:nvPicPr>
            <p:cNvPr id="55" name="Imagem 3">
              <a:extLst>
                <a:ext uri="{FF2B5EF4-FFF2-40B4-BE49-F238E27FC236}">
                  <a16:creationId xmlns:a16="http://schemas.microsoft.com/office/drawing/2014/main" id="{B2A939CA-5A49-464B-8768-DB7BDD7933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5253" y="1650270"/>
              <a:ext cx="2900108" cy="214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m 5">
              <a:extLst>
                <a:ext uri="{FF2B5EF4-FFF2-40B4-BE49-F238E27FC236}">
                  <a16:creationId xmlns:a16="http://schemas.microsoft.com/office/drawing/2014/main" id="{DA2EBE55-ECEC-4C70-B373-906E4A6636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0112" y="1723818"/>
              <a:ext cx="2063496" cy="200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descr="Resultado de imagem para bussola">
              <a:extLst>
                <a:ext uri="{FF2B5EF4-FFF2-40B4-BE49-F238E27FC236}">
                  <a16:creationId xmlns:a16="http://schemas.microsoft.com/office/drawing/2014/main" id="{716A02D0-BC62-49B2-9CE5-2B0BEB23DEF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40537" y="3551237"/>
              <a:ext cx="788782" cy="78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Imagem 6">
            <a:extLst>
              <a:ext uri="{FF2B5EF4-FFF2-40B4-BE49-F238E27FC236}">
                <a16:creationId xmlns:a16="http://schemas.microsoft.com/office/drawing/2014/main" id="{1D629BF4-739C-4418-81E2-E8262441D1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6918" y="3048411"/>
            <a:ext cx="1376465" cy="76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97;p16">
            <a:extLst>
              <a:ext uri="{FF2B5EF4-FFF2-40B4-BE49-F238E27FC236}">
                <a16:creationId xmlns:a16="http://schemas.microsoft.com/office/drawing/2014/main" id="{D2E735FF-18D9-41BB-874B-CB7DBE6401ED}"/>
              </a:ext>
            </a:extLst>
          </p:cNvPr>
          <p:cNvSpPr/>
          <p:nvPr/>
        </p:nvSpPr>
        <p:spPr>
          <a:xfrm>
            <a:off x="1992923" y="163887"/>
            <a:ext cx="4962770" cy="611705"/>
          </a:xfrm>
          <a:prstGeom prst="rect">
            <a:avLst/>
          </a:prstGeom>
          <a:noFill/>
          <a:ln>
            <a:noFill/>
          </a:ln>
        </p:spPr>
        <p:txBody>
          <a:bodyPr spcFirstLastPara="1" wrap="square" lIns="18650" tIns="9325" rIns="18650" bIns="9325" anchor="t" anchorCtr="0">
            <a:noAutofit/>
          </a:bodyPr>
          <a:lstStyle/>
          <a:p>
            <a:pPr marL="0" marR="0" lvl="0" indent="0" algn="ctr" rtl="0">
              <a:lnSpc>
                <a:spcPct val="132166"/>
              </a:lnSpc>
              <a:spcBef>
                <a:spcPts val="0"/>
              </a:spcBef>
              <a:spcAft>
                <a:spcPts val="0"/>
              </a:spcAft>
              <a:buNone/>
            </a:pPr>
            <a:r>
              <a:rPr lang="en-US" sz="1200" b="1">
                <a:solidFill>
                  <a:schemeClr val="lt1"/>
                </a:solidFill>
                <a:latin typeface="Arial Bold"/>
              </a:rPr>
              <a:t>Applications in CFD in nuclear emergency response decisions</a:t>
            </a:r>
          </a:p>
          <a:p>
            <a:pPr marL="0" marR="0" lvl="0" indent="0" algn="ctr" rtl="0">
              <a:spcBef>
                <a:spcPts val="0"/>
              </a:spcBef>
              <a:spcAft>
                <a:spcPts val="0"/>
              </a:spcAft>
              <a:buNone/>
            </a:pPr>
            <a:r>
              <a:rPr lang="en-US" sz="750">
                <a:solidFill>
                  <a:schemeClr val="lt1"/>
                </a:solidFill>
                <a:latin typeface="Arial"/>
                <a:ea typeface="Arial"/>
                <a:cs typeface="Arial"/>
                <a:sym typeface="Arial"/>
              </a:rPr>
              <a:t>Carlos Eduardo Santos Bonfim, </a:t>
            </a:r>
            <a:r>
              <a:rPr lang="en-US" sz="750">
                <a:solidFill>
                  <a:schemeClr val="lt1"/>
                </a:solidFill>
              </a:rPr>
              <a:t>bonfim.carlos@eb.mil.br, Brazilian Army/IDQBRN; </a:t>
            </a:r>
            <a:r>
              <a:rPr lang="en-US" sz="750" err="1">
                <a:solidFill>
                  <a:schemeClr val="lt1"/>
                </a:solidFill>
              </a:rPr>
              <a:t>Tércio</a:t>
            </a:r>
            <a:r>
              <a:rPr lang="en-US" sz="750">
                <a:solidFill>
                  <a:schemeClr val="lt1"/>
                </a:solidFill>
              </a:rPr>
              <a:t> Brum, brum.tercio@eb.mil.br, Brazilian Army/EME; José Alberto Valle da Silva, alberto.valle@eb.mil.br, Brazilian Army/MD, Felipe Barbosa </a:t>
            </a:r>
            <a:r>
              <a:rPr lang="en-US" sz="750" err="1">
                <a:solidFill>
                  <a:schemeClr val="lt1"/>
                </a:solidFill>
              </a:rPr>
              <a:t>Ougano</a:t>
            </a:r>
            <a:r>
              <a:rPr lang="en-US" sz="750">
                <a:solidFill>
                  <a:schemeClr val="lt1"/>
                </a:solidFill>
              </a:rPr>
              <a:t>, ougano.felipe@eb.mil.br, Brazilian Army/IME, Rodrigo Carneiro Curzio, curzio.carneiro@eb.mil.br, Brazilian Army/IDQBRN</a:t>
            </a:r>
            <a:endParaRPr lang="en-US" sz="750">
              <a:solidFill>
                <a:schemeClr val="lt1"/>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slow" p14:dur="2000" advTm="15706"/>
    </mc:Choice>
    <mc:Fallback xmlns="">
      <p:transition spd="slow" advTm="1570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P2.4-088</a:t>
            </a:r>
            <a:endParaRPr sz="700">
              <a:solidFill>
                <a:schemeClr val="dk1"/>
              </a:solidFill>
              <a:latin typeface="Arial"/>
              <a:ea typeface="Arial"/>
              <a:cs typeface="Arial"/>
              <a:sym typeface="Arial"/>
            </a:endParaRPr>
          </a:p>
        </p:txBody>
      </p:sp>
      <p:sp>
        <p:nvSpPr>
          <p:cNvPr id="125" name="Google Shape;125;p20"/>
          <p:cNvSpPr txBox="1"/>
          <p:nvPr/>
        </p:nvSpPr>
        <p:spPr>
          <a:xfrm rot="-5400000">
            <a:off x="-1779943" y="2499816"/>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RESULTS</a:t>
            </a:r>
            <a:endParaRPr/>
          </a:p>
        </p:txBody>
      </p:sp>
      <p:sp>
        <p:nvSpPr>
          <p:cNvPr id="7" name="CaixaDeTexto 6">
            <a:extLst>
              <a:ext uri="{FF2B5EF4-FFF2-40B4-BE49-F238E27FC236}">
                <a16:creationId xmlns:a16="http://schemas.microsoft.com/office/drawing/2014/main" id="{A0455CFB-0117-4423-97D2-DB09DA69DC4C}"/>
              </a:ext>
            </a:extLst>
          </p:cNvPr>
          <p:cNvSpPr txBox="1"/>
          <p:nvPr/>
        </p:nvSpPr>
        <p:spPr>
          <a:xfrm>
            <a:off x="656344" y="1206764"/>
            <a:ext cx="5711985" cy="538609"/>
          </a:xfrm>
          <a:prstGeom prst="rect">
            <a:avLst/>
          </a:prstGeom>
          <a:noFill/>
        </p:spPr>
        <p:txBody>
          <a:bodyPr wrap="square">
            <a:spAutoFit/>
          </a:bodyPr>
          <a:lstStyle/>
          <a:p>
            <a:r>
              <a:rPr lang="en-US" sz="1100" b="1" i="0">
                <a:solidFill>
                  <a:srgbClr val="333333"/>
                </a:solidFill>
                <a:effectLst/>
                <a:latin typeface="+mj-lt"/>
              </a:rPr>
              <a:t>Development and validation of an agglomeration model for CFD simulations of aerosol dispersion in the frame of Fukushima fuel debris retrieval. </a:t>
            </a:r>
          </a:p>
          <a:p>
            <a:pPr algn="l">
              <a:buFont typeface="Arial" panose="020B0604020202020204" pitchFamily="34" charset="0"/>
              <a:buChar char="•"/>
            </a:pPr>
            <a:r>
              <a:rPr lang="pt-BR" sz="700" b="0" i="0" u="none" strike="noStrike">
                <a:solidFill>
                  <a:srgbClr val="006DB4"/>
                </a:solidFill>
                <a:effectLst/>
                <a:latin typeface="+mj-lt"/>
                <a:hlinkClick r:id="rId3"/>
              </a:rPr>
              <a:t>https://doi.org/10.1080/00223131.2020.1862717</a:t>
            </a:r>
            <a:endParaRPr lang="pt-BR" sz="700" b="0" i="0">
              <a:solidFill>
                <a:srgbClr val="333333"/>
              </a:solidFill>
              <a:effectLst/>
              <a:latin typeface="+mj-lt"/>
            </a:endParaRPr>
          </a:p>
        </p:txBody>
      </p:sp>
      <p:pic>
        <p:nvPicPr>
          <p:cNvPr id="4" name="Imagem 3">
            <a:extLst>
              <a:ext uri="{FF2B5EF4-FFF2-40B4-BE49-F238E27FC236}">
                <a16:creationId xmlns:a16="http://schemas.microsoft.com/office/drawing/2014/main" id="{5285B354-30DD-43A2-8967-2FA3AA88AC38}"/>
              </a:ext>
            </a:extLst>
          </p:cNvPr>
          <p:cNvPicPr>
            <a:picLocks noChangeAspect="1"/>
          </p:cNvPicPr>
          <p:nvPr/>
        </p:nvPicPr>
        <p:blipFill>
          <a:blip r:embed="rId4"/>
          <a:stretch>
            <a:fillRect/>
          </a:stretch>
        </p:blipFill>
        <p:spPr>
          <a:xfrm>
            <a:off x="6368329" y="1189009"/>
            <a:ext cx="2584738" cy="734175"/>
          </a:xfrm>
          <a:prstGeom prst="rect">
            <a:avLst/>
          </a:prstGeom>
        </p:spPr>
      </p:pic>
      <p:sp>
        <p:nvSpPr>
          <p:cNvPr id="11" name="CaixaDeTexto 10">
            <a:extLst>
              <a:ext uri="{FF2B5EF4-FFF2-40B4-BE49-F238E27FC236}">
                <a16:creationId xmlns:a16="http://schemas.microsoft.com/office/drawing/2014/main" id="{7A1D5F36-022B-47AD-A3FD-4247203DFED1}"/>
              </a:ext>
            </a:extLst>
          </p:cNvPr>
          <p:cNvSpPr txBox="1"/>
          <p:nvPr/>
        </p:nvSpPr>
        <p:spPr>
          <a:xfrm>
            <a:off x="656344" y="2024102"/>
            <a:ext cx="5582531" cy="754053"/>
          </a:xfrm>
          <a:prstGeom prst="rect">
            <a:avLst/>
          </a:prstGeom>
          <a:noFill/>
        </p:spPr>
        <p:txBody>
          <a:bodyPr wrap="square">
            <a:spAutoFit/>
          </a:bodyPr>
          <a:lstStyle/>
          <a:p>
            <a:pPr algn="l" fontAlgn="base"/>
            <a:r>
              <a:rPr lang="en-US" sz="1100" b="1" i="0">
                <a:solidFill>
                  <a:srgbClr val="333333"/>
                </a:solidFill>
                <a:effectLst/>
                <a:latin typeface="+mj-lt"/>
              </a:rPr>
              <a:t>Use of CFD by IDQBRN for Radiological Defense Using CTBTO Radionuclide Measurements.</a:t>
            </a:r>
          </a:p>
          <a:p>
            <a:pPr algn="l" fontAlgn="base"/>
            <a:r>
              <a:rPr lang="en-US" sz="700" b="0" i="0">
                <a:solidFill>
                  <a:srgbClr val="333333"/>
                </a:solidFill>
                <a:effectLst/>
                <a:latin typeface="+mj-lt"/>
                <a:hlinkClick r:id="rId5"/>
              </a:rPr>
              <a:t>https://iopscience.iop.org/article/10.1088/1742-6596/1826/1/012060</a:t>
            </a:r>
            <a:endParaRPr lang="en-US" sz="700" b="0" i="0">
              <a:solidFill>
                <a:srgbClr val="333333"/>
              </a:solidFill>
              <a:effectLst/>
              <a:latin typeface="+mj-lt"/>
            </a:endParaRPr>
          </a:p>
          <a:p>
            <a:pPr algn="l" fontAlgn="base"/>
            <a:endParaRPr lang="en-US" b="0" i="0">
              <a:solidFill>
                <a:srgbClr val="333333"/>
              </a:solidFill>
              <a:effectLst/>
              <a:latin typeface="+mj-lt"/>
            </a:endParaRPr>
          </a:p>
        </p:txBody>
      </p:sp>
      <p:pic>
        <p:nvPicPr>
          <p:cNvPr id="9" name="Imagem 8">
            <a:extLst>
              <a:ext uri="{FF2B5EF4-FFF2-40B4-BE49-F238E27FC236}">
                <a16:creationId xmlns:a16="http://schemas.microsoft.com/office/drawing/2014/main" id="{BA4C2FC4-395C-4D08-83B4-5F9771F4A308}"/>
              </a:ext>
            </a:extLst>
          </p:cNvPr>
          <p:cNvPicPr>
            <a:picLocks noChangeAspect="1"/>
          </p:cNvPicPr>
          <p:nvPr/>
        </p:nvPicPr>
        <p:blipFill>
          <a:blip r:embed="rId6"/>
          <a:stretch>
            <a:fillRect/>
          </a:stretch>
        </p:blipFill>
        <p:spPr>
          <a:xfrm>
            <a:off x="6410758" y="2024102"/>
            <a:ext cx="1441520" cy="734175"/>
          </a:xfrm>
          <a:prstGeom prst="rect">
            <a:avLst/>
          </a:prstGeom>
        </p:spPr>
      </p:pic>
      <p:pic>
        <p:nvPicPr>
          <p:cNvPr id="12" name="Imagem 11">
            <a:extLst>
              <a:ext uri="{FF2B5EF4-FFF2-40B4-BE49-F238E27FC236}">
                <a16:creationId xmlns:a16="http://schemas.microsoft.com/office/drawing/2014/main" id="{DE0B68CC-F179-47A2-B7F2-01459CC5AE44}"/>
              </a:ext>
            </a:extLst>
          </p:cNvPr>
          <p:cNvPicPr>
            <a:picLocks noChangeAspect="1"/>
          </p:cNvPicPr>
          <p:nvPr/>
        </p:nvPicPr>
        <p:blipFill>
          <a:blip r:embed="rId7"/>
          <a:stretch>
            <a:fillRect/>
          </a:stretch>
        </p:blipFill>
        <p:spPr>
          <a:xfrm>
            <a:off x="7914868" y="2024102"/>
            <a:ext cx="1048648" cy="754053"/>
          </a:xfrm>
          <a:prstGeom prst="rect">
            <a:avLst/>
          </a:prstGeom>
        </p:spPr>
      </p:pic>
      <p:sp>
        <p:nvSpPr>
          <p:cNvPr id="17" name="CaixaDeTexto 16">
            <a:extLst>
              <a:ext uri="{FF2B5EF4-FFF2-40B4-BE49-F238E27FC236}">
                <a16:creationId xmlns:a16="http://schemas.microsoft.com/office/drawing/2014/main" id="{2A4BE0B1-6FC9-40D2-AF86-6F3E97BC37AB}"/>
              </a:ext>
            </a:extLst>
          </p:cNvPr>
          <p:cNvSpPr txBox="1"/>
          <p:nvPr/>
        </p:nvSpPr>
        <p:spPr>
          <a:xfrm>
            <a:off x="656344" y="2883884"/>
            <a:ext cx="5582530" cy="430887"/>
          </a:xfrm>
          <a:prstGeom prst="rect">
            <a:avLst/>
          </a:prstGeom>
          <a:noFill/>
        </p:spPr>
        <p:txBody>
          <a:bodyPr wrap="square">
            <a:spAutoFit/>
          </a:bodyPr>
          <a:lstStyle/>
          <a:p>
            <a:r>
              <a:rPr lang="pt-BR" sz="1100" b="1" err="1"/>
              <a:t>Determination</a:t>
            </a:r>
            <a:r>
              <a:rPr lang="pt-BR" sz="1100" b="1"/>
              <a:t> </a:t>
            </a:r>
            <a:r>
              <a:rPr lang="pt-BR" sz="1100" b="1" err="1"/>
              <a:t>of</a:t>
            </a:r>
            <a:r>
              <a:rPr lang="pt-BR" sz="1100" b="1"/>
              <a:t> </a:t>
            </a:r>
            <a:r>
              <a:rPr lang="pt-BR" sz="1100" b="1" err="1"/>
              <a:t>the</a:t>
            </a:r>
            <a:r>
              <a:rPr lang="pt-BR" sz="1100" b="1"/>
              <a:t> </a:t>
            </a:r>
            <a:r>
              <a:rPr lang="pt-BR" sz="1100" b="1" err="1"/>
              <a:t>shield</a:t>
            </a:r>
            <a:r>
              <a:rPr lang="pt-BR" sz="1100" b="1"/>
              <a:t> for </a:t>
            </a:r>
            <a:r>
              <a:rPr lang="pt-BR" sz="1100" b="1" err="1"/>
              <a:t>protection</a:t>
            </a:r>
            <a:r>
              <a:rPr lang="pt-BR" sz="1100" b="1"/>
              <a:t> </a:t>
            </a:r>
            <a:r>
              <a:rPr lang="pt-BR" sz="1100" b="1" err="1"/>
              <a:t>against</a:t>
            </a:r>
            <a:r>
              <a:rPr lang="pt-BR" sz="1100" b="1"/>
              <a:t> </a:t>
            </a:r>
            <a:r>
              <a:rPr lang="pt-BR" sz="1100" b="1" err="1"/>
              <a:t>radiation</a:t>
            </a:r>
            <a:r>
              <a:rPr lang="pt-BR" sz="1100" b="1"/>
              <a:t> </a:t>
            </a:r>
            <a:r>
              <a:rPr lang="pt-BR" sz="1100" b="1" err="1"/>
              <a:t>arising</a:t>
            </a:r>
            <a:r>
              <a:rPr lang="pt-BR" sz="1100" b="1"/>
              <a:t> </a:t>
            </a:r>
            <a:r>
              <a:rPr lang="pt-BR" sz="1100" b="1" err="1"/>
              <a:t>from</a:t>
            </a:r>
            <a:r>
              <a:rPr lang="pt-BR" sz="1100" b="1"/>
              <a:t> </a:t>
            </a:r>
            <a:r>
              <a:rPr lang="pt-BR" sz="1100" b="1" err="1"/>
              <a:t>atmospheric</a:t>
            </a:r>
            <a:r>
              <a:rPr lang="pt-BR" sz="1100" b="1"/>
              <a:t> </a:t>
            </a:r>
            <a:r>
              <a:rPr lang="pt-BR" sz="1100" b="1" err="1"/>
              <a:t>dispersion</a:t>
            </a:r>
            <a:r>
              <a:rPr lang="pt-BR" sz="1100" b="1"/>
              <a:t> </a:t>
            </a:r>
            <a:r>
              <a:rPr lang="pt-BR" sz="1100" b="1" err="1"/>
              <a:t>caused</a:t>
            </a:r>
            <a:r>
              <a:rPr lang="pt-BR" sz="1100" b="1"/>
              <a:t> </a:t>
            </a:r>
            <a:r>
              <a:rPr lang="pt-BR" sz="1100" b="1" err="1"/>
              <a:t>by</a:t>
            </a:r>
            <a:r>
              <a:rPr lang="pt-BR" sz="1100" b="1"/>
              <a:t> </a:t>
            </a:r>
            <a:r>
              <a:rPr lang="pt-BR" sz="1100" b="1" err="1"/>
              <a:t>radiological</a:t>
            </a:r>
            <a:r>
              <a:rPr lang="pt-BR" sz="1100" b="1"/>
              <a:t> </a:t>
            </a:r>
            <a:r>
              <a:rPr lang="pt-BR" sz="1100" b="1" err="1"/>
              <a:t>event</a:t>
            </a:r>
            <a:endParaRPr lang="pt-BR" sz="1100" b="1"/>
          </a:p>
        </p:txBody>
      </p:sp>
      <p:pic>
        <p:nvPicPr>
          <p:cNvPr id="15" name="Imagem 14">
            <a:extLst>
              <a:ext uri="{FF2B5EF4-FFF2-40B4-BE49-F238E27FC236}">
                <a16:creationId xmlns:a16="http://schemas.microsoft.com/office/drawing/2014/main" id="{19367B0F-272F-486C-A067-874F094954CB}"/>
              </a:ext>
            </a:extLst>
          </p:cNvPr>
          <p:cNvPicPr>
            <a:picLocks noChangeAspect="1"/>
          </p:cNvPicPr>
          <p:nvPr/>
        </p:nvPicPr>
        <p:blipFill>
          <a:blip r:embed="rId8"/>
          <a:stretch>
            <a:fillRect/>
          </a:stretch>
        </p:blipFill>
        <p:spPr>
          <a:xfrm>
            <a:off x="6410757" y="2899968"/>
            <a:ext cx="1504111" cy="737172"/>
          </a:xfrm>
          <a:prstGeom prst="rect">
            <a:avLst/>
          </a:prstGeom>
        </p:spPr>
      </p:pic>
      <p:pic>
        <p:nvPicPr>
          <p:cNvPr id="18" name="Imagem 17">
            <a:extLst>
              <a:ext uri="{FF2B5EF4-FFF2-40B4-BE49-F238E27FC236}">
                <a16:creationId xmlns:a16="http://schemas.microsoft.com/office/drawing/2014/main" id="{0F166A01-E064-427C-AEE6-9B109FFA66B8}"/>
              </a:ext>
            </a:extLst>
          </p:cNvPr>
          <p:cNvPicPr>
            <a:picLocks noChangeAspect="1"/>
          </p:cNvPicPr>
          <p:nvPr/>
        </p:nvPicPr>
        <p:blipFill>
          <a:blip r:embed="rId9"/>
          <a:stretch>
            <a:fillRect/>
          </a:stretch>
        </p:blipFill>
        <p:spPr>
          <a:xfrm>
            <a:off x="7909603" y="2762456"/>
            <a:ext cx="1234397" cy="731380"/>
          </a:xfrm>
          <a:prstGeom prst="rect">
            <a:avLst/>
          </a:prstGeom>
        </p:spPr>
      </p:pic>
      <p:pic>
        <p:nvPicPr>
          <p:cNvPr id="21" name="Imagem 20">
            <a:extLst>
              <a:ext uri="{FF2B5EF4-FFF2-40B4-BE49-F238E27FC236}">
                <a16:creationId xmlns:a16="http://schemas.microsoft.com/office/drawing/2014/main" id="{7B5FD884-4DB8-4710-BE94-BF12B094887E}"/>
              </a:ext>
            </a:extLst>
          </p:cNvPr>
          <p:cNvPicPr>
            <a:picLocks noChangeAspect="1"/>
          </p:cNvPicPr>
          <p:nvPr/>
        </p:nvPicPr>
        <p:blipFill>
          <a:blip r:embed="rId10"/>
          <a:stretch>
            <a:fillRect/>
          </a:stretch>
        </p:blipFill>
        <p:spPr>
          <a:xfrm>
            <a:off x="7914867" y="3715886"/>
            <a:ext cx="1048649" cy="691817"/>
          </a:xfrm>
          <a:prstGeom prst="rect">
            <a:avLst/>
          </a:prstGeom>
        </p:spPr>
      </p:pic>
      <p:pic>
        <p:nvPicPr>
          <p:cNvPr id="24" name="Imagem 23">
            <a:extLst>
              <a:ext uri="{FF2B5EF4-FFF2-40B4-BE49-F238E27FC236}">
                <a16:creationId xmlns:a16="http://schemas.microsoft.com/office/drawing/2014/main" id="{53148752-5617-41DD-94C3-832C7CCBF278}"/>
              </a:ext>
            </a:extLst>
          </p:cNvPr>
          <p:cNvPicPr>
            <a:picLocks noChangeAspect="1"/>
          </p:cNvPicPr>
          <p:nvPr/>
        </p:nvPicPr>
        <p:blipFill>
          <a:blip r:embed="rId11"/>
          <a:stretch>
            <a:fillRect/>
          </a:stretch>
        </p:blipFill>
        <p:spPr>
          <a:xfrm>
            <a:off x="6410757" y="3715886"/>
            <a:ext cx="1133490" cy="730870"/>
          </a:xfrm>
          <a:prstGeom prst="rect">
            <a:avLst/>
          </a:prstGeom>
        </p:spPr>
      </p:pic>
      <p:sp>
        <p:nvSpPr>
          <p:cNvPr id="29" name="CaixaDeTexto 28">
            <a:extLst>
              <a:ext uri="{FF2B5EF4-FFF2-40B4-BE49-F238E27FC236}">
                <a16:creationId xmlns:a16="http://schemas.microsoft.com/office/drawing/2014/main" id="{BC670018-65CA-4A93-9C34-59C576AEEF5E}"/>
              </a:ext>
            </a:extLst>
          </p:cNvPr>
          <p:cNvSpPr txBox="1"/>
          <p:nvPr/>
        </p:nvSpPr>
        <p:spPr>
          <a:xfrm>
            <a:off x="583442" y="3715886"/>
            <a:ext cx="5456695" cy="538609"/>
          </a:xfrm>
          <a:prstGeom prst="rect">
            <a:avLst/>
          </a:prstGeom>
          <a:noFill/>
        </p:spPr>
        <p:txBody>
          <a:bodyPr wrap="square">
            <a:spAutoFit/>
          </a:bodyPr>
          <a:lstStyle/>
          <a:p>
            <a:r>
              <a:rPr lang="pt-BR" sz="1100" b="1" err="1"/>
              <a:t>Atmospheric</a:t>
            </a:r>
            <a:r>
              <a:rPr lang="pt-BR" sz="1100" b="1"/>
              <a:t> </a:t>
            </a:r>
            <a:r>
              <a:rPr lang="pt-BR" sz="1100" b="1" err="1"/>
              <a:t>radionuclide</a:t>
            </a:r>
            <a:r>
              <a:rPr lang="pt-BR" sz="1100" b="1"/>
              <a:t> </a:t>
            </a:r>
            <a:r>
              <a:rPr lang="pt-BR" sz="1100" b="1" err="1"/>
              <a:t>dispersion</a:t>
            </a:r>
            <a:r>
              <a:rPr lang="pt-BR" sz="1100" b="1"/>
              <a:t> </a:t>
            </a:r>
            <a:r>
              <a:rPr lang="pt-BR" sz="1100" b="1" err="1"/>
              <a:t>and</a:t>
            </a:r>
            <a:r>
              <a:rPr lang="pt-BR" sz="1100" b="1"/>
              <a:t> dose </a:t>
            </a:r>
            <a:r>
              <a:rPr lang="pt-BR" sz="1100" b="1" err="1"/>
              <a:t>calculation</a:t>
            </a:r>
            <a:r>
              <a:rPr lang="pt-BR" sz="1100" b="1"/>
              <a:t> </a:t>
            </a:r>
            <a:r>
              <a:rPr lang="pt-BR" sz="1100" b="1" err="1"/>
              <a:t>due</a:t>
            </a:r>
            <a:r>
              <a:rPr lang="pt-BR" sz="1100" b="1"/>
              <a:t> </a:t>
            </a:r>
            <a:r>
              <a:rPr lang="pt-BR" sz="1100" b="1" err="1"/>
              <a:t>to</a:t>
            </a:r>
            <a:r>
              <a:rPr lang="pt-BR" sz="1100" b="1"/>
              <a:t> </a:t>
            </a:r>
            <a:r>
              <a:rPr lang="pt-BR" sz="1100" b="1" err="1"/>
              <a:t>the</a:t>
            </a:r>
            <a:r>
              <a:rPr lang="pt-BR" sz="1100" b="1"/>
              <a:t> </a:t>
            </a:r>
            <a:r>
              <a:rPr lang="pt-BR" sz="1100" b="1" err="1"/>
              <a:t>fall</a:t>
            </a:r>
            <a:r>
              <a:rPr lang="pt-BR" sz="1100" b="1"/>
              <a:t> </a:t>
            </a:r>
            <a:r>
              <a:rPr lang="pt-BR" sz="1100" b="1" err="1"/>
              <a:t>of</a:t>
            </a:r>
            <a:r>
              <a:rPr lang="pt-BR" sz="1100" b="1"/>
              <a:t> </a:t>
            </a:r>
            <a:r>
              <a:rPr lang="pt-BR" sz="1100" b="1" err="1"/>
              <a:t>low</a:t>
            </a:r>
            <a:r>
              <a:rPr lang="pt-BR" sz="1100" b="1"/>
              <a:t> </a:t>
            </a:r>
            <a:r>
              <a:rPr lang="pt-BR" sz="1100" b="1" err="1"/>
              <a:t>and</a:t>
            </a:r>
            <a:r>
              <a:rPr lang="pt-BR" sz="1100" b="1"/>
              <a:t> </a:t>
            </a:r>
            <a:r>
              <a:rPr lang="pt-BR" sz="1100" b="1" err="1"/>
              <a:t>medium</a:t>
            </a:r>
            <a:r>
              <a:rPr lang="pt-BR" sz="1100" b="1"/>
              <a:t> </a:t>
            </a:r>
            <a:r>
              <a:rPr lang="pt-BR" sz="1100" b="1" err="1"/>
              <a:t>level</a:t>
            </a:r>
            <a:r>
              <a:rPr lang="pt-BR" sz="1100" b="1"/>
              <a:t> </a:t>
            </a:r>
            <a:r>
              <a:rPr lang="pt-BR" sz="1100" b="1" err="1"/>
              <a:t>radiation</a:t>
            </a:r>
            <a:r>
              <a:rPr lang="pt-BR" sz="1100" b="1"/>
              <a:t> </a:t>
            </a:r>
            <a:r>
              <a:rPr lang="pt-BR" sz="1100" b="1" err="1"/>
              <a:t>packages</a:t>
            </a:r>
            <a:endParaRPr lang="pt-BR" sz="1100" b="1"/>
          </a:p>
          <a:p>
            <a:r>
              <a:rPr lang="pt-BR" sz="700">
                <a:hlinkClick r:id="rId12"/>
              </a:rPr>
              <a:t>https://inis.iaea.org/collection/NCLCollectionStore/_Public/49/107/49107756.pdf</a:t>
            </a:r>
            <a:r>
              <a:rPr lang="pt-BR" sz="700"/>
              <a:t>  </a:t>
            </a:r>
          </a:p>
        </p:txBody>
      </p:sp>
      <p:sp>
        <p:nvSpPr>
          <p:cNvPr id="30" name="Google Shape;97;p16">
            <a:extLst>
              <a:ext uri="{FF2B5EF4-FFF2-40B4-BE49-F238E27FC236}">
                <a16:creationId xmlns:a16="http://schemas.microsoft.com/office/drawing/2014/main" id="{324112FF-C953-43EA-B98B-6DA1FDC2F0C9}"/>
              </a:ext>
            </a:extLst>
          </p:cNvPr>
          <p:cNvSpPr/>
          <p:nvPr/>
        </p:nvSpPr>
        <p:spPr>
          <a:xfrm>
            <a:off x="1992923" y="163887"/>
            <a:ext cx="4962770" cy="611705"/>
          </a:xfrm>
          <a:prstGeom prst="rect">
            <a:avLst/>
          </a:prstGeom>
          <a:noFill/>
          <a:ln>
            <a:noFill/>
          </a:ln>
        </p:spPr>
        <p:txBody>
          <a:bodyPr spcFirstLastPara="1" wrap="square" lIns="18650" tIns="9325" rIns="18650" bIns="9325" anchor="t" anchorCtr="0">
            <a:noAutofit/>
          </a:bodyPr>
          <a:lstStyle/>
          <a:p>
            <a:pPr marL="0" marR="0" lvl="0" indent="0" algn="ctr" rtl="0">
              <a:lnSpc>
                <a:spcPct val="132166"/>
              </a:lnSpc>
              <a:spcBef>
                <a:spcPts val="0"/>
              </a:spcBef>
              <a:spcAft>
                <a:spcPts val="0"/>
              </a:spcAft>
              <a:buNone/>
            </a:pPr>
            <a:r>
              <a:rPr lang="en-US" sz="1200" b="1">
                <a:solidFill>
                  <a:schemeClr val="lt1"/>
                </a:solidFill>
                <a:latin typeface="Arial Bold"/>
              </a:rPr>
              <a:t>Applications in CFD in nuclear emergency response decisions</a:t>
            </a:r>
          </a:p>
          <a:p>
            <a:pPr marL="0" marR="0" lvl="0" indent="0" algn="ctr" rtl="0">
              <a:spcBef>
                <a:spcPts val="0"/>
              </a:spcBef>
              <a:spcAft>
                <a:spcPts val="0"/>
              </a:spcAft>
              <a:buNone/>
            </a:pPr>
            <a:r>
              <a:rPr lang="en-US" sz="750">
                <a:solidFill>
                  <a:schemeClr val="lt1"/>
                </a:solidFill>
                <a:latin typeface="Arial"/>
                <a:ea typeface="Arial"/>
                <a:cs typeface="Arial"/>
                <a:sym typeface="Arial"/>
              </a:rPr>
              <a:t>Carlos Eduardo Santos Bonfim, </a:t>
            </a:r>
            <a:r>
              <a:rPr lang="en-US" sz="750">
                <a:solidFill>
                  <a:schemeClr val="lt1"/>
                </a:solidFill>
              </a:rPr>
              <a:t>bonfim.carlos@eb.mil.br, Brazilian Army/IDQBRN; </a:t>
            </a:r>
            <a:r>
              <a:rPr lang="en-US" sz="750" err="1">
                <a:solidFill>
                  <a:schemeClr val="lt1"/>
                </a:solidFill>
              </a:rPr>
              <a:t>Tércio</a:t>
            </a:r>
            <a:r>
              <a:rPr lang="en-US" sz="750">
                <a:solidFill>
                  <a:schemeClr val="lt1"/>
                </a:solidFill>
              </a:rPr>
              <a:t> Brum, brum.tercio@eb.mil.br, Brazilian Army/EME; José Alberto Valle da Silva, alberto.valle@eb.mil.br, Brazilian Army/MD, Felipe Barbosa </a:t>
            </a:r>
            <a:r>
              <a:rPr lang="en-US" sz="750" err="1">
                <a:solidFill>
                  <a:schemeClr val="lt1"/>
                </a:solidFill>
              </a:rPr>
              <a:t>Ougano</a:t>
            </a:r>
            <a:r>
              <a:rPr lang="en-US" sz="750">
                <a:solidFill>
                  <a:schemeClr val="lt1"/>
                </a:solidFill>
              </a:rPr>
              <a:t>, ougano.felipe@eb.mil.br, Brazilian Army/IME, Rodrigo Carneiro Curzio, curzio.carneiro@eb.mil.br, Brazilian Army/IDQBRN</a:t>
            </a:r>
            <a:endParaRPr lang="en-US" sz="750">
              <a:solidFill>
                <a:schemeClr val="lt1"/>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slow" p14:dur="2000" advTm="10760"/>
    </mc:Choice>
    <mc:Fallback xmlns="">
      <p:transition spd="slow" advTm="1076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P2.4-088</a:t>
            </a:r>
            <a:endParaRPr sz="700">
              <a:solidFill>
                <a:schemeClr val="dk1"/>
              </a:solidFill>
              <a:latin typeface="Arial"/>
              <a:ea typeface="Arial"/>
              <a:cs typeface="Arial"/>
              <a:sym typeface="Arial"/>
            </a:endParaRPr>
          </a:p>
        </p:txBody>
      </p:sp>
      <p:sp>
        <p:nvSpPr>
          <p:cNvPr id="132" name="Google Shape;132;p21"/>
          <p:cNvSpPr txBox="1"/>
          <p:nvPr/>
        </p:nvSpPr>
        <p:spPr>
          <a:xfrm rot="-5400000">
            <a:off x="-1775302" y="2499817"/>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CONCLUSIONS</a:t>
            </a:r>
            <a:endParaRPr/>
          </a:p>
        </p:txBody>
      </p:sp>
      <p:sp>
        <p:nvSpPr>
          <p:cNvPr id="7" name="CaixaDeTexto 6">
            <a:extLst>
              <a:ext uri="{FF2B5EF4-FFF2-40B4-BE49-F238E27FC236}">
                <a16:creationId xmlns:a16="http://schemas.microsoft.com/office/drawing/2014/main" id="{D4F7E047-B073-4545-B6DC-87278908FD19}"/>
              </a:ext>
            </a:extLst>
          </p:cNvPr>
          <p:cNvSpPr txBox="1"/>
          <p:nvPr/>
        </p:nvSpPr>
        <p:spPr>
          <a:xfrm>
            <a:off x="842602" y="1105165"/>
            <a:ext cx="5123029" cy="538609"/>
          </a:xfrm>
          <a:prstGeom prst="rect">
            <a:avLst/>
          </a:prstGeom>
          <a:noFill/>
        </p:spPr>
        <p:txBody>
          <a:bodyPr wrap="square">
            <a:spAutoFit/>
          </a:bodyPr>
          <a:lstStyle/>
          <a:p>
            <a:pPr algn="l"/>
            <a:r>
              <a:rPr lang="en-US" sz="1100" b="1" i="0">
                <a:solidFill>
                  <a:schemeClr val="tx1"/>
                </a:solidFill>
                <a:effectLst/>
                <a:latin typeface="+mj-lt"/>
              </a:rPr>
              <a:t>Underground gas pipeline explosion and fire: CFD based assessment of foreseeability.</a:t>
            </a:r>
          </a:p>
          <a:p>
            <a:pPr algn="l"/>
            <a:r>
              <a:rPr lang="pt-BR" sz="700" b="0" i="0" u="none" strike="noStrike">
                <a:solidFill>
                  <a:srgbClr val="0C7DBB"/>
                </a:solidFill>
                <a:effectLst/>
                <a:latin typeface="NexusSans"/>
                <a:hlinkClick r:id="rId3" tooltip="Persistent link using digital object identifier"/>
              </a:rPr>
              <a:t>https://doi.org/10.1016/j.jngse.2015.04.010</a:t>
            </a:r>
            <a:endParaRPr lang="en-US" sz="700" b="0" i="0">
              <a:solidFill>
                <a:srgbClr val="505050"/>
              </a:solidFill>
              <a:effectLst/>
              <a:latin typeface="NexusSerif"/>
            </a:endParaRPr>
          </a:p>
        </p:txBody>
      </p:sp>
      <p:pic>
        <p:nvPicPr>
          <p:cNvPr id="8" name="Imagem 7">
            <a:extLst>
              <a:ext uri="{FF2B5EF4-FFF2-40B4-BE49-F238E27FC236}">
                <a16:creationId xmlns:a16="http://schemas.microsoft.com/office/drawing/2014/main" id="{A4F5DB7D-DA14-432B-A7E0-C6A23E3A72AB}"/>
              </a:ext>
            </a:extLst>
          </p:cNvPr>
          <p:cNvPicPr>
            <a:picLocks noChangeAspect="1"/>
          </p:cNvPicPr>
          <p:nvPr/>
        </p:nvPicPr>
        <p:blipFill>
          <a:blip r:embed="rId4"/>
          <a:stretch>
            <a:fillRect/>
          </a:stretch>
        </p:blipFill>
        <p:spPr>
          <a:xfrm>
            <a:off x="6319132" y="1105165"/>
            <a:ext cx="1562183" cy="738664"/>
          </a:xfrm>
          <a:prstGeom prst="rect">
            <a:avLst/>
          </a:prstGeom>
        </p:spPr>
      </p:pic>
      <p:pic>
        <p:nvPicPr>
          <p:cNvPr id="11" name="Imagem 10" descr="Gráfico&#10;&#10;Descrição gerada automaticamente">
            <a:extLst>
              <a:ext uri="{FF2B5EF4-FFF2-40B4-BE49-F238E27FC236}">
                <a16:creationId xmlns:a16="http://schemas.microsoft.com/office/drawing/2014/main" id="{8A01EDAB-5B3F-4586-94E4-911A7C6BE739}"/>
              </a:ext>
            </a:extLst>
          </p:cNvPr>
          <p:cNvPicPr>
            <a:picLocks noChangeAspect="1"/>
          </p:cNvPicPr>
          <p:nvPr/>
        </p:nvPicPr>
        <p:blipFill>
          <a:blip r:embed="rId5"/>
          <a:stretch>
            <a:fillRect/>
          </a:stretch>
        </p:blipFill>
        <p:spPr>
          <a:xfrm>
            <a:off x="8099946" y="1105165"/>
            <a:ext cx="802931" cy="811346"/>
          </a:xfrm>
          <a:prstGeom prst="rect">
            <a:avLst/>
          </a:prstGeom>
        </p:spPr>
      </p:pic>
      <p:sp>
        <p:nvSpPr>
          <p:cNvPr id="16" name="CaixaDeTexto 15">
            <a:extLst>
              <a:ext uri="{FF2B5EF4-FFF2-40B4-BE49-F238E27FC236}">
                <a16:creationId xmlns:a16="http://schemas.microsoft.com/office/drawing/2014/main" id="{65A4F61D-EF4D-43A0-B04C-F9F7CC7B6385}"/>
              </a:ext>
            </a:extLst>
          </p:cNvPr>
          <p:cNvSpPr txBox="1"/>
          <p:nvPr/>
        </p:nvSpPr>
        <p:spPr>
          <a:xfrm>
            <a:off x="842603" y="2095460"/>
            <a:ext cx="5123028" cy="538609"/>
          </a:xfrm>
          <a:prstGeom prst="rect">
            <a:avLst/>
          </a:prstGeom>
          <a:noFill/>
        </p:spPr>
        <p:txBody>
          <a:bodyPr wrap="square">
            <a:spAutoFit/>
          </a:bodyPr>
          <a:lstStyle/>
          <a:p>
            <a:pPr algn="l"/>
            <a:r>
              <a:rPr lang="en-US" sz="1100" b="1" i="0">
                <a:solidFill>
                  <a:schemeClr val="tx1"/>
                </a:solidFill>
                <a:effectLst/>
                <a:latin typeface="+mj-lt"/>
              </a:rPr>
              <a:t>The characteristic release of noble gases from an underground nuclear explosion.</a:t>
            </a:r>
          </a:p>
          <a:p>
            <a:pPr algn="l"/>
            <a:r>
              <a:rPr lang="pt-BR" sz="700" b="0" i="0" u="sng">
                <a:solidFill>
                  <a:srgbClr val="E9711C"/>
                </a:solidFill>
                <a:effectLst/>
                <a:latin typeface="NexusSans"/>
                <a:hlinkClick r:id="rId6" tooltip="Link persistente usando identificador de objeto digital"/>
              </a:rPr>
              <a:t>https://doi.org/10.1016/j.jenvrad.2018.10.015</a:t>
            </a:r>
            <a:endParaRPr lang="en-US" sz="700" b="1" i="0">
              <a:solidFill>
                <a:srgbClr val="505050"/>
              </a:solidFill>
              <a:effectLst/>
              <a:latin typeface="+mj-lt"/>
            </a:endParaRPr>
          </a:p>
        </p:txBody>
      </p:sp>
      <p:pic>
        <p:nvPicPr>
          <p:cNvPr id="15" name="Imagem 14" descr="Mapa&#10;&#10;Descrição gerada automaticamente">
            <a:extLst>
              <a:ext uri="{FF2B5EF4-FFF2-40B4-BE49-F238E27FC236}">
                <a16:creationId xmlns:a16="http://schemas.microsoft.com/office/drawing/2014/main" id="{CC59F2E1-3653-49A1-977D-3629E539F65A}"/>
              </a:ext>
            </a:extLst>
          </p:cNvPr>
          <p:cNvPicPr>
            <a:picLocks noChangeAspect="1"/>
          </p:cNvPicPr>
          <p:nvPr/>
        </p:nvPicPr>
        <p:blipFill>
          <a:blip r:embed="rId7"/>
          <a:stretch>
            <a:fillRect/>
          </a:stretch>
        </p:blipFill>
        <p:spPr>
          <a:xfrm>
            <a:off x="6806028" y="2098341"/>
            <a:ext cx="1075287" cy="738664"/>
          </a:xfrm>
          <a:prstGeom prst="rect">
            <a:avLst/>
          </a:prstGeom>
        </p:spPr>
      </p:pic>
      <p:pic>
        <p:nvPicPr>
          <p:cNvPr id="18" name="Imagem 17" descr="Gráfico, Histograma&#10;&#10;Descrição gerada automaticamente">
            <a:extLst>
              <a:ext uri="{FF2B5EF4-FFF2-40B4-BE49-F238E27FC236}">
                <a16:creationId xmlns:a16="http://schemas.microsoft.com/office/drawing/2014/main" id="{940B15D6-FB60-47B5-B142-A7A0DE72AA3A}"/>
              </a:ext>
            </a:extLst>
          </p:cNvPr>
          <p:cNvPicPr>
            <a:picLocks noChangeAspect="1"/>
          </p:cNvPicPr>
          <p:nvPr/>
        </p:nvPicPr>
        <p:blipFill>
          <a:blip r:embed="rId8"/>
          <a:stretch>
            <a:fillRect/>
          </a:stretch>
        </p:blipFill>
        <p:spPr>
          <a:xfrm>
            <a:off x="8099250" y="2098342"/>
            <a:ext cx="950453" cy="738664"/>
          </a:xfrm>
          <a:prstGeom prst="rect">
            <a:avLst/>
          </a:prstGeom>
        </p:spPr>
      </p:pic>
      <p:sp>
        <p:nvSpPr>
          <p:cNvPr id="23" name="CaixaDeTexto 22">
            <a:extLst>
              <a:ext uri="{FF2B5EF4-FFF2-40B4-BE49-F238E27FC236}">
                <a16:creationId xmlns:a16="http://schemas.microsoft.com/office/drawing/2014/main" id="{AAEED29E-F86B-4B91-BBA2-0972AE61738B}"/>
              </a:ext>
            </a:extLst>
          </p:cNvPr>
          <p:cNvSpPr txBox="1"/>
          <p:nvPr/>
        </p:nvSpPr>
        <p:spPr>
          <a:xfrm>
            <a:off x="842602" y="3070003"/>
            <a:ext cx="4698242" cy="538609"/>
          </a:xfrm>
          <a:prstGeom prst="rect">
            <a:avLst/>
          </a:prstGeom>
          <a:noFill/>
        </p:spPr>
        <p:txBody>
          <a:bodyPr wrap="square">
            <a:spAutoFit/>
          </a:bodyPr>
          <a:lstStyle/>
          <a:p>
            <a:pPr algn="l"/>
            <a:r>
              <a:rPr lang="en-US" sz="1100" b="1" i="0">
                <a:solidFill>
                  <a:schemeClr val="tx1"/>
                </a:solidFill>
                <a:effectLst/>
                <a:latin typeface="+mj-lt"/>
              </a:rPr>
              <a:t>Remote characterization of ventilation systems using tracer gas and CFD in an underground mine.</a:t>
            </a:r>
          </a:p>
          <a:p>
            <a:pPr algn="l"/>
            <a:r>
              <a:rPr lang="pt-BR" sz="700" b="0" i="0" u="none" strike="noStrike">
                <a:solidFill>
                  <a:srgbClr val="0C7DBB"/>
                </a:solidFill>
                <a:effectLst/>
                <a:latin typeface="+mj-lt"/>
                <a:hlinkClick r:id="rId9" tooltip="Persistent link using digital object identifier"/>
              </a:rPr>
              <a:t>https://doi.org/10.1016/j.ssci.2015.01.004</a:t>
            </a:r>
            <a:endParaRPr lang="en-US" sz="700" b="0" i="0">
              <a:solidFill>
                <a:srgbClr val="505050"/>
              </a:solidFill>
              <a:effectLst/>
              <a:latin typeface="+mj-lt"/>
            </a:endParaRPr>
          </a:p>
        </p:txBody>
      </p:sp>
      <p:pic>
        <p:nvPicPr>
          <p:cNvPr id="21" name="Imagem 20" descr="Diagrama&#10;&#10;Descrição gerada automaticamente">
            <a:extLst>
              <a:ext uri="{FF2B5EF4-FFF2-40B4-BE49-F238E27FC236}">
                <a16:creationId xmlns:a16="http://schemas.microsoft.com/office/drawing/2014/main" id="{9B07E7EE-B5E7-492B-B2F6-9F8414D40F7C}"/>
              </a:ext>
            </a:extLst>
          </p:cNvPr>
          <p:cNvPicPr>
            <a:picLocks noChangeAspect="1"/>
          </p:cNvPicPr>
          <p:nvPr/>
        </p:nvPicPr>
        <p:blipFill>
          <a:blip r:embed="rId10"/>
          <a:stretch>
            <a:fillRect/>
          </a:stretch>
        </p:blipFill>
        <p:spPr>
          <a:xfrm>
            <a:off x="6459784" y="3080461"/>
            <a:ext cx="1421531" cy="738665"/>
          </a:xfrm>
          <a:prstGeom prst="rect">
            <a:avLst/>
          </a:prstGeom>
        </p:spPr>
      </p:pic>
      <p:pic>
        <p:nvPicPr>
          <p:cNvPr id="24" name="Imagem 23" descr="Diagrama&#10;&#10;Descrição gerada automaticamente">
            <a:extLst>
              <a:ext uri="{FF2B5EF4-FFF2-40B4-BE49-F238E27FC236}">
                <a16:creationId xmlns:a16="http://schemas.microsoft.com/office/drawing/2014/main" id="{3AAB967C-9A68-494F-8F48-476F6580A382}"/>
              </a:ext>
            </a:extLst>
          </p:cNvPr>
          <p:cNvPicPr>
            <a:picLocks noChangeAspect="1"/>
          </p:cNvPicPr>
          <p:nvPr/>
        </p:nvPicPr>
        <p:blipFill>
          <a:blip r:embed="rId11"/>
          <a:stretch>
            <a:fillRect/>
          </a:stretch>
        </p:blipFill>
        <p:spPr>
          <a:xfrm>
            <a:off x="8068746" y="3143940"/>
            <a:ext cx="1011460" cy="611705"/>
          </a:xfrm>
          <a:prstGeom prst="rect">
            <a:avLst/>
          </a:prstGeom>
        </p:spPr>
      </p:pic>
      <p:sp>
        <p:nvSpPr>
          <p:cNvPr id="29" name="CaixaDeTexto 28">
            <a:extLst>
              <a:ext uri="{FF2B5EF4-FFF2-40B4-BE49-F238E27FC236}">
                <a16:creationId xmlns:a16="http://schemas.microsoft.com/office/drawing/2014/main" id="{8C4EDD7E-CC83-4AD3-8639-223ECCBFDF7C}"/>
              </a:ext>
            </a:extLst>
          </p:cNvPr>
          <p:cNvSpPr txBox="1"/>
          <p:nvPr/>
        </p:nvSpPr>
        <p:spPr>
          <a:xfrm>
            <a:off x="842602" y="4016277"/>
            <a:ext cx="4698242" cy="538609"/>
          </a:xfrm>
          <a:prstGeom prst="rect">
            <a:avLst/>
          </a:prstGeom>
          <a:noFill/>
        </p:spPr>
        <p:txBody>
          <a:bodyPr wrap="square">
            <a:spAutoFit/>
          </a:bodyPr>
          <a:lstStyle/>
          <a:p>
            <a:pPr algn="l"/>
            <a:r>
              <a:rPr lang="en-US" sz="1100" b="1" i="0">
                <a:solidFill>
                  <a:schemeClr val="tx1"/>
                </a:solidFill>
                <a:effectLst/>
                <a:latin typeface="+mj-lt"/>
              </a:rPr>
              <a:t>Measurements of Argon-39 at the U20az underground nuclear explosion site.</a:t>
            </a:r>
          </a:p>
          <a:p>
            <a:pPr algn="l"/>
            <a:r>
              <a:rPr lang="pt-BR" sz="700" b="0" i="0" u="none" strike="noStrike">
                <a:solidFill>
                  <a:srgbClr val="0C7DBB"/>
                </a:solidFill>
                <a:effectLst/>
                <a:latin typeface="+mj-lt"/>
                <a:hlinkClick r:id="rId12" tooltip="Persistent link using digital object identifier"/>
              </a:rPr>
              <a:t>https://doi.org/10.1016/j.jenvrad.2017.07.013</a:t>
            </a:r>
            <a:endParaRPr lang="en-US" sz="700" b="0" i="0">
              <a:solidFill>
                <a:srgbClr val="505050"/>
              </a:solidFill>
              <a:effectLst/>
              <a:latin typeface="+mj-lt"/>
            </a:endParaRPr>
          </a:p>
        </p:txBody>
      </p:sp>
      <p:pic>
        <p:nvPicPr>
          <p:cNvPr id="27" name="Imagem 26">
            <a:extLst>
              <a:ext uri="{FF2B5EF4-FFF2-40B4-BE49-F238E27FC236}">
                <a16:creationId xmlns:a16="http://schemas.microsoft.com/office/drawing/2014/main" id="{E5E54B65-111E-44F2-8899-968AA7DAF6BD}"/>
              </a:ext>
            </a:extLst>
          </p:cNvPr>
          <p:cNvPicPr>
            <a:picLocks noChangeAspect="1"/>
          </p:cNvPicPr>
          <p:nvPr/>
        </p:nvPicPr>
        <p:blipFill>
          <a:blip r:embed="rId13"/>
          <a:srcRect/>
          <a:stretch/>
        </p:blipFill>
        <p:spPr>
          <a:xfrm>
            <a:off x="6564206" y="3922415"/>
            <a:ext cx="1212686" cy="726332"/>
          </a:xfrm>
          <a:prstGeom prst="rect">
            <a:avLst/>
          </a:prstGeom>
        </p:spPr>
      </p:pic>
      <p:pic>
        <p:nvPicPr>
          <p:cNvPr id="30" name="Imagem 29" descr="Gráfico, Gráfico de dispersão&#10;&#10;Descrição gerada automaticamente">
            <a:extLst>
              <a:ext uri="{FF2B5EF4-FFF2-40B4-BE49-F238E27FC236}">
                <a16:creationId xmlns:a16="http://schemas.microsoft.com/office/drawing/2014/main" id="{DDC2E9BC-D0EF-4812-AB51-12D859CF035C}"/>
              </a:ext>
            </a:extLst>
          </p:cNvPr>
          <p:cNvPicPr>
            <a:picLocks noChangeAspect="1"/>
          </p:cNvPicPr>
          <p:nvPr/>
        </p:nvPicPr>
        <p:blipFill>
          <a:blip r:embed="rId14"/>
          <a:stretch>
            <a:fillRect/>
          </a:stretch>
        </p:blipFill>
        <p:spPr>
          <a:xfrm>
            <a:off x="7827442" y="3922415"/>
            <a:ext cx="1211532" cy="735231"/>
          </a:xfrm>
          <a:prstGeom prst="rect">
            <a:avLst/>
          </a:prstGeom>
        </p:spPr>
      </p:pic>
      <p:sp>
        <p:nvSpPr>
          <p:cNvPr id="34" name="Google Shape;97;p16">
            <a:extLst>
              <a:ext uri="{FF2B5EF4-FFF2-40B4-BE49-F238E27FC236}">
                <a16:creationId xmlns:a16="http://schemas.microsoft.com/office/drawing/2014/main" id="{9D8CF316-73F2-4206-9FE1-8FCB63A7C284}"/>
              </a:ext>
            </a:extLst>
          </p:cNvPr>
          <p:cNvSpPr/>
          <p:nvPr/>
        </p:nvSpPr>
        <p:spPr>
          <a:xfrm>
            <a:off x="1992923" y="163887"/>
            <a:ext cx="4962770" cy="611705"/>
          </a:xfrm>
          <a:prstGeom prst="rect">
            <a:avLst/>
          </a:prstGeom>
          <a:noFill/>
          <a:ln>
            <a:noFill/>
          </a:ln>
        </p:spPr>
        <p:txBody>
          <a:bodyPr spcFirstLastPara="1" wrap="square" lIns="18650" tIns="9325" rIns="18650" bIns="9325" anchor="t" anchorCtr="0">
            <a:noAutofit/>
          </a:bodyPr>
          <a:lstStyle/>
          <a:p>
            <a:pPr marL="0" marR="0" lvl="0" indent="0" algn="ctr" rtl="0">
              <a:lnSpc>
                <a:spcPct val="132166"/>
              </a:lnSpc>
              <a:spcBef>
                <a:spcPts val="0"/>
              </a:spcBef>
              <a:spcAft>
                <a:spcPts val="0"/>
              </a:spcAft>
              <a:buNone/>
            </a:pPr>
            <a:r>
              <a:rPr lang="en-US" sz="1200" b="1">
                <a:solidFill>
                  <a:schemeClr val="lt1"/>
                </a:solidFill>
                <a:latin typeface="Arial Bold"/>
              </a:rPr>
              <a:t>Applications in CFD in nuclear emergency response decisions</a:t>
            </a:r>
          </a:p>
          <a:p>
            <a:pPr marL="0" marR="0" lvl="0" indent="0" algn="ctr" rtl="0">
              <a:spcBef>
                <a:spcPts val="0"/>
              </a:spcBef>
              <a:spcAft>
                <a:spcPts val="0"/>
              </a:spcAft>
              <a:buNone/>
            </a:pPr>
            <a:r>
              <a:rPr lang="en-US" sz="750">
                <a:solidFill>
                  <a:schemeClr val="lt1"/>
                </a:solidFill>
                <a:latin typeface="Arial"/>
                <a:ea typeface="Arial"/>
                <a:cs typeface="Arial"/>
                <a:sym typeface="Arial"/>
              </a:rPr>
              <a:t>Carlos Eduardo Santos Bonfim, </a:t>
            </a:r>
            <a:r>
              <a:rPr lang="en-US" sz="750">
                <a:solidFill>
                  <a:schemeClr val="lt1"/>
                </a:solidFill>
              </a:rPr>
              <a:t>bonfim.carlos@eb.mil.br, Brazilian Army/IDQBRN; </a:t>
            </a:r>
            <a:r>
              <a:rPr lang="en-US" sz="750" err="1">
                <a:solidFill>
                  <a:schemeClr val="lt1"/>
                </a:solidFill>
              </a:rPr>
              <a:t>Tércio</a:t>
            </a:r>
            <a:r>
              <a:rPr lang="en-US" sz="750">
                <a:solidFill>
                  <a:schemeClr val="lt1"/>
                </a:solidFill>
              </a:rPr>
              <a:t> Brum, brum.tercio@eb.mil.br, Brazilian Army/EME; José Alberto Valle da Silva, alberto.valle@eb.mil.br, Brazilian Army/MD, Felipe Barbosa </a:t>
            </a:r>
            <a:r>
              <a:rPr lang="en-US" sz="750" err="1">
                <a:solidFill>
                  <a:schemeClr val="lt1"/>
                </a:solidFill>
              </a:rPr>
              <a:t>Ougano</a:t>
            </a:r>
            <a:r>
              <a:rPr lang="en-US" sz="750">
                <a:solidFill>
                  <a:schemeClr val="lt1"/>
                </a:solidFill>
              </a:rPr>
              <a:t>, ougano.felipe@eb.mil.br, Brazilian Army/IME, Rodrigo Carneiro Curzio, curzio.carneiro@eb.mil.br, Brazilian Army/IDQBRN</a:t>
            </a:r>
            <a:endParaRPr lang="en-US" sz="750">
              <a:solidFill>
                <a:schemeClr val="lt1"/>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slow" p14:dur="2000" advTm="1821"/>
    </mc:Choice>
    <mc:Fallback xmlns="">
      <p:transition spd="slow" advTm="182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21"/>
          <p:cNvSpPr txBox="1"/>
          <p:nvPr/>
        </p:nvSpPr>
        <p:spPr>
          <a:xfrm rot="-5400000">
            <a:off x="-1775302" y="2499817"/>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CONCLUSIONS</a:t>
            </a:r>
            <a:endParaRPr/>
          </a:p>
        </p:txBody>
      </p:sp>
      <p:sp>
        <p:nvSpPr>
          <p:cNvPr id="8" name="Google Shape;97;p16">
            <a:extLst>
              <a:ext uri="{FF2B5EF4-FFF2-40B4-BE49-F238E27FC236}">
                <a16:creationId xmlns:a16="http://schemas.microsoft.com/office/drawing/2014/main" id="{5900D9CE-65DF-48EA-8964-DDC7CCD69922}"/>
              </a:ext>
            </a:extLst>
          </p:cNvPr>
          <p:cNvSpPr/>
          <p:nvPr/>
        </p:nvSpPr>
        <p:spPr>
          <a:xfrm>
            <a:off x="1992923" y="163887"/>
            <a:ext cx="4962770" cy="611705"/>
          </a:xfrm>
          <a:prstGeom prst="rect">
            <a:avLst/>
          </a:prstGeom>
          <a:noFill/>
          <a:ln>
            <a:noFill/>
          </a:ln>
        </p:spPr>
        <p:txBody>
          <a:bodyPr spcFirstLastPara="1" wrap="square" lIns="18650" tIns="9325" rIns="18650" bIns="9325" anchor="t" anchorCtr="0">
            <a:noAutofit/>
          </a:bodyPr>
          <a:lstStyle/>
          <a:p>
            <a:pPr marL="0" marR="0" lvl="0" indent="0" algn="ctr" rtl="0">
              <a:lnSpc>
                <a:spcPct val="132166"/>
              </a:lnSpc>
              <a:spcBef>
                <a:spcPts val="0"/>
              </a:spcBef>
              <a:spcAft>
                <a:spcPts val="0"/>
              </a:spcAft>
              <a:buNone/>
            </a:pPr>
            <a:r>
              <a:rPr lang="en-US" sz="1200" b="1">
                <a:solidFill>
                  <a:schemeClr val="lt1"/>
                </a:solidFill>
                <a:latin typeface="Arial Bold"/>
              </a:rPr>
              <a:t>Applications in CFD in nuclear emergency response decisions</a:t>
            </a:r>
          </a:p>
          <a:p>
            <a:pPr marL="0" marR="0" lvl="0" indent="0" algn="ctr" rtl="0">
              <a:spcBef>
                <a:spcPts val="0"/>
              </a:spcBef>
              <a:spcAft>
                <a:spcPts val="0"/>
              </a:spcAft>
              <a:buNone/>
            </a:pPr>
            <a:r>
              <a:rPr lang="en-US" sz="750">
                <a:solidFill>
                  <a:schemeClr val="lt1"/>
                </a:solidFill>
                <a:latin typeface="Arial"/>
                <a:ea typeface="Arial"/>
                <a:cs typeface="Arial"/>
                <a:sym typeface="Arial"/>
              </a:rPr>
              <a:t>Carlos Eduardo Santos Bonfim, </a:t>
            </a:r>
            <a:r>
              <a:rPr lang="en-US" sz="750">
                <a:solidFill>
                  <a:schemeClr val="lt1"/>
                </a:solidFill>
              </a:rPr>
              <a:t>bonfim.carlos@eb.mil.br, Brazilian Army/IDQBRN; </a:t>
            </a:r>
            <a:r>
              <a:rPr lang="en-US" sz="750" err="1">
                <a:solidFill>
                  <a:schemeClr val="lt1"/>
                </a:solidFill>
              </a:rPr>
              <a:t>Tércio</a:t>
            </a:r>
            <a:r>
              <a:rPr lang="en-US" sz="750">
                <a:solidFill>
                  <a:schemeClr val="lt1"/>
                </a:solidFill>
              </a:rPr>
              <a:t> Brum, brum.tercio@eb.mil.br, Brazilian Army/EME; José Alberto Valle da Silva, alberto.valle@eb.mil.br, Brazilian Army/MD, Felipe Barbosa </a:t>
            </a:r>
            <a:r>
              <a:rPr lang="en-US" sz="750" err="1">
                <a:solidFill>
                  <a:schemeClr val="lt1"/>
                </a:solidFill>
              </a:rPr>
              <a:t>Ougano</a:t>
            </a:r>
            <a:r>
              <a:rPr lang="en-US" sz="750">
                <a:solidFill>
                  <a:schemeClr val="lt1"/>
                </a:solidFill>
              </a:rPr>
              <a:t>, ougano.felipe@eb.mil.br, Brazilian Army/IME, Rodrigo Carneiro Curzio, curzio.carneiro@eb.mil.br, Brazilian Army/IDQBRN</a:t>
            </a:r>
            <a:endParaRPr lang="en-US" sz="750">
              <a:solidFill>
                <a:schemeClr val="lt1"/>
              </a:solidFill>
              <a:latin typeface="Avenir"/>
              <a:ea typeface="Avenir"/>
              <a:cs typeface="Avenir"/>
              <a:sym typeface="Avenir"/>
            </a:endParaRPr>
          </a:p>
        </p:txBody>
      </p:sp>
      <p:sp>
        <p:nvSpPr>
          <p:cNvPr id="9" name="Google Shape;131;p21">
            <a:extLst>
              <a:ext uri="{FF2B5EF4-FFF2-40B4-BE49-F238E27FC236}">
                <a16:creationId xmlns:a16="http://schemas.microsoft.com/office/drawing/2014/main" id="{80B7A239-57D7-4844-A4C4-9B9ECDE51C1E}"/>
              </a:ext>
            </a:extLst>
          </p:cNvPr>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P2.4-088</a:t>
            </a:r>
            <a:endParaRPr sz="700">
              <a:solidFill>
                <a:schemeClr val="dk1"/>
              </a:solidFill>
              <a:latin typeface="Arial"/>
              <a:ea typeface="Arial"/>
              <a:cs typeface="Arial"/>
              <a:sym typeface="Arial"/>
            </a:endParaRPr>
          </a:p>
        </p:txBody>
      </p:sp>
      <p:sp>
        <p:nvSpPr>
          <p:cNvPr id="13" name="CaixaDeTexto 12">
            <a:extLst>
              <a:ext uri="{FF2B5EF4-FFF2-40B4-BE49-F238E27FC236}">
                <a16:creationId xmlns:a16="http://schemas.microsoft.com/office/drawing/2014/main" id="{1D0D317B-F29E-4852-8FF7-10A942F88839}"/>
              </a:ext>
            </a:extLst>
          </p:cNvPr>
          <p:cNvSpPr txBox="1"/>
          <p:nvPr/>
        </p:nvSpPr>
        <p:spPr>
          <a:xfrm>
            <a:off x="578064" y="1218021"/>
            <a:ext cx="8250070" cy="3108543"/>
          </a:xfrm>
          <a:prstGeom prst="rect">
            <a:avLst/>
          </a:prstGeom>
          <a:noFill/>
        </p:spPr>
        <p:txBody>
          <a:bodyPr wrap="square">
            <a:spAutoFit/>
          </a:bodyPr>
          <a:lstStyle/>
          <a:p>
            <a:pPr marL="285750" indent="-285750" algn="just">
              <a:buFont typeface="Arial" panose="020B0604020202020204" pitchFamily="34" charset="0"/>
              <a:buChar char="•"/>
            </a:pPr>
            <a:r>
              <a:rPr lang="en-US" b="0" i="0">
                <a:solidFill>
                  <a:schemeClr val="tx1"/>
                </a:solidFill>
                <a:effectLst/>
                <a:latin typeface="NexusSerif"/>
              </a:rPr>
              <a:t>Most of the models traditionally used in the study of radionuclide scattering are the </a:t>
            </a:r>
            <a:r>
              <a:rPr lang="en-US" b="1" i="0">
                <a:solidFill>
                  <a:schemeClr val="tx1"/>
                </a:solidFill>
                <a:effectLst>
                  <a:outerShdw blurRad="38100" dist="38100" dir="2700000" algn="tl">
                    <a:srgbClr val="000000">
                      <a:alpha val="43137"/>
                    </a:srgbClr>
                  </a:outerShdw>
                </a:effectLst>
                <a:latin typeface="NexusSerif"/>
              </a:rPr>
              <a:t>Gaussian Plume models</a:t>
            </a:r>
            <a:r>
              <a:rPr lang="en-US" b="0" i="0">
                <a:solidFill>
                  <a:schemeClr val="tx1"/>
                </a:solidFill>
                <a:effectLst/>
                <a:latin typeface="NexusSerif"/>
              </a:rPr>
              <a:t>, which do not involve solving flow equations. Its success in the </a:t>
            </a:r>
            <a:r>
              <a:rPr lang="en-US" b="1" i="0">
                <a:solidFill>
                  <a:schemeClr val="tx1"/>
                </a:solidFill>
                <a:effectLst>
                  <a:outerShdw blurRad="38100" dist="38100" dir="2700000" algn="tl">
                    <a:srgbClr val="000000">
                      <a:alpha val="43137"/>
                    </a:srgbClr>
                  </a:outerShdw>
                </a:effectLst>
                <a:latin typeface="NexusSerif"/>
              </a:rPr>
              <a:t>mesoscale</a:t>
            </a:r>
            <a:r>
              <a:rPr lang="en-US" b="0" i="0">
                <a:solidFill>
                  <a:schemeClr val="tx1"/>
                </a:solidFill>
                <a:effectLst/>
                <a:latin typeface="NexusSerif"/>
              </a:rPr>
              <a:t> range (2–2000  km) depends on the use of well-tuned parameters that are selected according to predefined weather conditions. However, because they do not model flow directly, they are not suited to dealing with </a:t>
            </a:r>
            <a:r>
              <a:rPr lang="en-US" b="1" i="0">
                <a:solidFill>
                  <a:schemeClr val="tx1"/>
                </a:solidFill>
                <a:effectLst>
                  <a:outerShdw blurRad="38100" dist="38100" dir="2700000" algn="tl">
                    <a:srgbClr val="000000">
                      <a:alpha val="43137"/>
                    </a:srgbClr>
                  </a:outerShdw>
                </a:effectLst>
                <a:latin typeface="NexusSerif"/>
              </a:rPr>
              <a:t>turbulence</a:t>
            </a:r>
            <a:r>
              <a:rPr lang="en-US" b="0" i="0">
                <a:solidFill>
                  <a:schemeClr val="tx1"/>
                </a:solidFill>
                <a:effectLst/>
                <a:latin typeface="NexusSerif"/>
              </a:rPr>
              <a:t> that is generated locally from the interaction of wind with buildings, terrain, and the convective forces of the released material flow;</a:t>
            </a:r>
          </a:p>
          <a:p>
            <a:pPr marL="285750" indent="-285750" algn="just">
              <a:buFont typeface="Arial" panose="020B0604020202020204" pitchFamily="34" charset="0"/>
              <a:buChar char="•"/>
            </a:pPr>
            <a:endParaRPr lang="en-US" b="0" i="0">
              <a:solidFill>
                <a:schemeClr val="tx1"/>
              </a:solidFill>
              <a:effectLst/>
              <a:latin typeface="NexusSerif"/>
            </a:endParaRPr>
          </a:p>
          <a:p>
            <a:pPr marL="285750" indent="-285750" algn="just">
              <a:buFont typeface="Arial" panose="020B0604020202020204" pitchFamily="34" charset="0"/>
              <a:buChar char="•"/>
            </a:pPr>
            <a:r>
              <a:rPr lang="en-US" b="0" i="0">
                <a:solidFill>
                  <a:schemeClr val="tx1"/>
                </a:solidFill>
                <a:effectLst/>
                <a:latin typeface="NexusSerif"/>
              </a:rPr>
              <a:t>In cases of </a:t>
            </a:r>
            <a:r>
              <a:rPr lang="en-US" b="1" i="0">
                <a:solidFill>
                  <a:schemeClr val="tx1"/>
                </a:solidFill>
                <a:effectLst>
                  <a:outerShdw blurRad="38100" dist="38100" dir="2700000" algn="tl">
                    <a:srgbClr val="000000">
                      <a:alpha val="43137"/>
                    </a:srgbClr>
                  </a:outerShdw>
                </a:effectLst>
                <a:latin typeface="NexusSerif"/>
              </a:rPr>
              <a:t>underground detonation</a:t>
            </a:r>
            <a:r>
              <a:rPr lang="en-US" b="0" i="0">
                <a:solidFill>
                  <a:schemeClr val="tx1"/>
                </a:solidFill>
                <a:effectLst/>
                <a:latin typeface="NexusSerif"/>
              </a:rPr>
              <a:t>, the use of computational fluid dynamics (CFD) to calculate atmospheric dispersion is a tool that allows, when well adjusted, to </a:t>
            </a:r>
            <a:r>
              <a:rPr lang="en-US" b="1" i="0">
                <a:solidFill>
                  <a:schemeClr val="tx1"/>
                </a:solidFill>
                <a:effectLst>
                  <a:outerShdw blurRad="38100" dist="38100" dir="2700000" algn="tl">
                    <a:srgbClr val="000000">
                      <a:alpha val="43137"/>
                    </a:srgbClr>
                  </a:outerShdw>
                </a:effectLst>
                <a:latin typeface="NexusSerif"/>
              </a:rPr>
              <a:t>calculate the mass flow in relation to yields, detonation depths, and different permeabilities</a:t>
            </a:r>
            <a:r>
              <a:rPr lang="en-US" b="0" i="0">
                <a:solidFill>
                  <a:schemeClr val="tx1"/>
                </a:solidFill>
                <a:effectLst/>
                <a:latin typeface="NexusSerif"/>
              </a:rPr>
              <a:t>;</a:t>
            </a:r>
          </a:p>
          <a:p>
            <a:pPr marL="285750" indent="-285750" algn="just">
              <a:buFont typeface="Arial" panose="020B0604020202020204" pitchFamily="34" charset="0"/>
              <a:buChar char="•"/>
            </a:pPr>
            <a:endParaRPr lang="en-US" b="0" i="0">
              <a:solidFill>
                <a:schemeClr val="tx1"/>
              </a:solidFill>
              <a:effectLst/>
              <a:latin typeface="NexusSerif"/>
            </a:endParaRPr>
          </a:p>
          <a:p>
            <a:pPr marL="285750" indent="-285750" algn="just">
              <a:buFont typeface="Arial" panose="020B0604020202020204" pitchFamily="34" charset="0"/>
              <a:buChar char="•"/>
            </a:pPr>
            <a:r>
              <a:rPr lang="en-US" b="0" i="0">
                <a:solidFill>
                  <a:schemeClr val="tx1"/>
                </a:solidFill>
                <a:effectLst/>
                <a:latin typeface="NexusSerif"/>
              </a:rPr>
              <a:t>In conjunction with laboratory experiments, on-site experiments, </a:t>
            </a:r>
            <a:r>
              <a:rPr lang="en-US" b="1" i="0">
                <a:solidFill>
                  <a:schemeClr val="tx1"/>
                </a:solidFill>
                <a:effectLst/>
                <a:latin typeface="NexusSerif"/>
              </a:rPr>
              <a:t>CFD studies can be performed </a:t>
            </a:r>
            <a:r>
              <a:rPr lang="en-US" b="0" i="0">
                <a:solidFill>
                  <a:schemeClr val="tx1"/>
                </a:solidFill>
                <a:effectLst/>
                <a:latin typeface="NexusSerif"/>
              </a:rPr>
              <a:t>to examine the methodology using </a:t>
            </a:r>
            <a:r>
              <a:rPr lang="en-US" b="1" i="0">
                <a:solidFill>
                  <a:schemeClr val="tx1"/>
                </a:solidFill>
                <a:effectLst/>
                <a:latin typeface="NexusSerif"/>
              </a:rPr>
              <a:t>tracer gas </a:t>
            </a:r>
            <a:r>
              <a:rPr lang="en-US" b="0" i="0">
                <a:solidFill>
                  <a:schemeClr val="tx1"/>
                </a:solidFill>
                <a:effectLst/>
                <a:latin typeface="NexusSerif"/>
              </a:rPr>
              <a:t>to remotely analyze </a:t>
            </a:r>
            <a:r>
              <a:rPr lang="en-US" b="1" i="0">
                <a:solidFill>
                  <a:schemeClr val="tx1"/>
                </a:solidFill>
                <a:effectLst/>
                <a:latin typeface="NexusSerif"/>
              </a:rPr>
              <a:t>underground nuclear explosion systems</a:t>
            </a:r>
            <a:r>
              <a:rPr lang="en-US" b="0" i="0">
                <a:solidFill>
                  <a:schemeClr val="tx1"/>
                </a:solidFill>
                <a:effectLst/>
                <a:latin typeface="NexusSerif"/>
              </a:rPr>
              <a:t>, based on </a:t>
            </a:r>
            <a:r>
              <a:rPr lang="en-US" b="1" i="0">
                <a:solidFill>
                  <a:schemeClr val="tx1"/>
                </a:solidFill>
                <a:effectLst>
                  <a:outerShdw blurRad="38100" dist="38100" dir="2700000" algn="tl">
                    <a:srgbClr val="000000">
                      <a:alpha val="43137"/>
                    </a:srgbClr>
                  </a:outerShdw>
                </a:effectLst>
                <a:latin typeface="NexusSerif"/>
              </a:rPr>
              <a:t>radioxenon surface calculation</a:t>
            </a:r>
            <a:r>
              <a:rPr lang="en-US" b="0" i="0">
                <a:solidFill>
                  <a:schemeClr val="tx1"/>
                </a:solidFill>
                <a:effectLst/>
                <a:latin typeface="NexusSerif"/>
              </a:rPr>
              <a:t>.</a:t>
            </a:r>
            <a:endParaRPr lang="pt-BR">
              <a:solidFill>
                <a:schemeClr val="tx1"/>
              </a:solidFill>
            </a:endParaRPr>
          </a:p>
        </p:txBody>
      </p:sp>
    </p:spTree>
    <p:extLst>
      <p:ext uri="{BB962C8B-B14F-4D97-AF65-F5344CB8AC3E}">
        <p14:creationId xmlns:p14="http://schemas.microsoft.com/office/powerpoint/2010/main" val="2839364088"/>
      </p:ext>
    </p:extLst>
  </p:cSld>
  <p:clrMapOvr>
    <a:masterClrMapping/>
  </p:clrMapOvr>
  <mc:AlternateContent xmlns:mc="http://schemas.openxmlformats.org/markup-compatibility/2006" xmlns:p14="http://schemas.microsoft.com/office/powerpoint/2010/main">
    <mc:Choice Requires="p14">
      <p:transition spd="slow" p14:dur="2000" advTm="48562"/>
    </mc:Choice>
    <mc:Fallback xmlns="">
      <p:transition spd="slow" advTm="4856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3972D28-7595-4C63-91B7-C6617EB08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291" y="882249"/>
            <a:ext cx="5361709" cy="402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3" name="Rectangle 4">
            <a:extLst>
              <a:ext uri="{FF2B5EF4-FFF2-40B4-BE49-F238E27FC236}">
                <a16:creationId xmlns:a16="http://schemas.microsoft.com/office/drawing/2014/main" id="{A820F8C5-0083-4E6B-9B9A-71D78074CF33}"/>
              </a:ext>
            </a:extLst>
          </p:cNvPr>
          <p:cNvSpPr>
            <a:spLocks noChangeArrowheads="1"/>
          </p:cNvSpPr>
          <p:nvPr/>
        </p:nvSpPr>
        <p:spPr bwMode="auto">
          <a:xfrm>
            <a:off x="149659" y="1022783"/>
            <a:ext cx="2006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tIns="91440">
            <a:spAutoFit/>
          </a:bodyPr>
          <a:lstStyle>
            <a:lvl1pPr>
              <a:tabLst>
                <a:tab pos="723900" algn="l"/>
                <a:tab pos="1447800" algn="l"/>
              </a:tabLst>
              <a:defRPr>
                <a:solidFill>
                  <a:schemeClr val="tx1"/>
                </a:solidFill>
                <a:latin typeface="Arial" panose="020B0604020202020204" pitchFamily="34" charset="0"/>
                <a:ea typeface="Droid Sans Fallback"/>
                <a:cs typeface="Droid Sans Fallback"/>
              </a:defRPr>
            </a:lvl1pPr>
            <a:lvl2pPr>
              <a:tabLst>
                <a:tab pos="723900" algn="l"/>
                <a:tab pos="1447800" algn="l"/>
              </a:tabLst>
              <a:defRPr>
                <a:solidFill>
                  <a:schemeClr val="tx1"/>
                </a:solidFill>
                <a:latin typeface="Arial" panose="020B0604020202020204" pitchFamily="34" charset="0"/>
                <a:ea typeface="Droid Sans Fallback"/>
                <a:cs typeface="Droid Sans Fallback"/>
              </a:defRPr>
            </a:lvl2pPr>
            <a:lvl3pPr>
              <a:tabLst>
                <a:tab pos="723900" algn="l"/>
                <a:tab pos="1447800" algn="l"/>
              </a:tabLst>
              <a:defRPr>
                <a:solidFill>
                  <a:schemeClr val="tx1"/>
                </a:solidFill>
                <a:latin typeface="Arial" panose="020B0604020202020204" pitchFamily="34" charset="0"/>
                <a:ea typeface="Droid Sans Fallback"/>
                <a:cs typeface="Droid Sans Fallback"/>
              </a:defRPr>
            </a:lvl3pPr>
            <a:lvl4pPr>
              <a:tabLst>
                <a:tab pos="723900" algn="l"/>
                <a:tab pos="1447800" algn="l"/>
              </a:tabLst>
              <a:defRPr>
                <a:solidFill>
                  <a:schemeClr val="tx1"/>
                </a:solidFill>
                <a:latin typeface="Arial" panose="020B0604020202020204" pitchFamily="34" charset="0"/>
                <a:ea typeface="Droid Sans Fallback"/>
                <a:cs typeface="Droid Sans Fallback"/>
              </a:defRPr>
            </a:lvl4pPr>
            <a:lvl5pPr>
              <a:tabLst>
                <a:tab pos="723900" algn="l"/>
                <a:tab pos="1447800" algn="l"/>
              </a:tabLst>
              <a:defRPr>
                <a:solidFill>
                  <a:schemeClr val="tx1"/>
                </a:solidFill>
                <a:latin typeface="Arial" panose="020B0604020202020204" pitchFamily="34" charset="0"/>
                <a:ea typeface="Droid Sans Fallback"/>
                <a:cs typeface="Droid Sans Fallback"/>
              </a:defRPr>
            </a:lvl5pPr>
            <a:lvl6pPr marL="25146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6pPr>
            <a:lvl7pPr marL="29718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7pPr>
            <a:lvl8pPr marL="34290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8pPr>
            <a:lvl9pPr marL="38862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9pPr>
          </a:lstStyle>
          <a:p>
            <a:pPr>
              <a:lnSpc>
                <a:spcPct val="93000"/>
              </a:lnSpc>
              <a:buClr>
                <a:srgbClr val="000000"/>
              </a:buClr>
              <a:buSzPct val="100000"/>
              <a:buFont typeface="Times New Roman" panose="02020603050405020304" pitchFamily="18" charset="0"/>
              <a:buNone/>
            </a:pPr>
            <a:r>
              <a:rPr lang="pt-BR" altLang="en-US" sz="3200" b="1">
                <a:latin typeface="Times New Roman" panose="02020603050405020304" pitchFamily="18" charset="0"/>
                <a:ea typeface="Arial Unicode MS" pitchFamily="34" charset="-128"/>
              </a:rPr>
              <a:t>Obrigado!</a:t>
            </a:r>
          </a:p>
        </p:txBody>
      </p:sp>
      <p:sp>
        <p:nvSpPr>
          <p:cNvPr id="4" name="Rectangle 4">
            <a:extLst>
              <a:ext uri="{FF2B5EF4-FFF2-40B4-BE49-F238E27FC236}">
                <a16:creationId xmlns:a16="http://schemas.microsoft.com/office/drawing/2014/main" id="{0A30C6E8-7D9A-4F17-AE6A-773B54645881}"/>
              </a:ext>
            </a:extLst>
          </p:cNvPr>
          <p:cNvSpPr>
            <a:spLocks noChangeArrowheads="1"/>
          </p:cNvSpPr>
          <p:nvPr/>
        </p:nvSpPr>
        <p:spPr bwMode="auto">
          <a:xfrm>
            <a:off x="149659" y="1632383"/>
            <a:ext cx="20875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tIns="91440">
            <a:spAutoFit/>
          </a:bodyPr>
          <a:lstStyle>
            <a:lvl1pPr>
              <a:tabLst>
                <a:tab pos="723900" algn="l"/>
                <a:tab pos="1447800" algn="l"/>
              </a:tabLst>
              <a:defRPr>
                <a:solidFill>
                  <a:schemeClr val="tx1"/>
                </a:solidFill>
                <a:latin typeface="Arial" panose="020B0604020202020204" pitchFamily="34" charset="0"/>
                <a:ea typeface="Droid Sans Fallback"/>
                <a:cs typeface="Droid Sans Fallback"/>
              </a:defRPr>
            </a:lvl1pPr>
            <a:lvl2pPr>
              <a:tabLst>
                <a:tab pos="723900" algn="l"/>
                <a:tab pos="1447800" algn="l"/>
              </a:tabLst>
              <a:defRPr>
                <a:solidFill>
                  <a:schemeClr val="tx1"/>
                </a:solidFill>
                <a:latin typeface="Arial" panose="020B0604020202020204" pitchFamily="34" charset="0"/>
                <a:ea typeface="Droid Sans Fallback"/>
                <a:cs typeface="Droid Sans Fallback"/>
              </a:defRPr>
            </a:lvl2pPr>
            <a:lvl3pPr>
              <a:tabLst>
                <a:tab pos="723900" algn="l"/>
                <a:tab pos="1447800" algn="l"/>
              </a:tabLst>
              <a:defRPr>
                <a:solidFill>
                  <a:schemeClr val="tx1"/>
                </a:solidFill>
                <a:latin typeface="Arial" panose="020B0604020202020204" pitchFamily="34" charset="0"/>
                <a:ea typeface="Droid Sans Fallback"/>
                <a:cs typeface="Droid Sans Fallback"/>
              </a:defRPr>
            </a:lvl3pPr>
            <a:lvl4pPr>
              <a:tabLst>
                <a:tab pos="723900" algn="l"/>
                <a:tab pos="1447800" algn="l"/>
              </a:tabLst>
              <a:defRPr>
                <a:solidFill>
                  <a:schemeClr val="tx1"/>
                </a:solidFill>
                <a:latin typeface="Arial" panose="020B0604020202020204" pitchFamily="34" charset="0"/>
                <a:ea typeface="Droid Sans Fallback"/>
                <a:cs typeface="Droid Sans Fallback"/>
              </a:defRPr>
            </a:lvl4pPr>
            <a:lvl5pPr>
              <a:tabLst>
                <a:tab pos="723900" algn="l"/>
                <a:tab pos="1447800" algn="l"/>
              </a:tabLst>
              <a:defRPr>
                <a:solidFill>
                  <a:schemeClr val="tx1"/>
                </a:solidFill>
                <a:latin typeface="Arial" panose="020B0604020202020204" pitchFamily="34" charset="0"/>
                <a:ea typeface="Droid Sans Fallback"/>
                <a:cs typeface="Droid Sans Fallback"/>
              </a:defRPr>
            </a:lvl5pPr>
            <a:lvl6pPr marL="25146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6pPr>
            <a:lvl7pPr marL="29718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7pPr>
            <a:lvl8pPr marL="34290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8pPr>
            <a:lvl9pPr marL="38862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Droid Sans Fallback"/>
                <a:cs typeface="Droid Sans Fallback"/>
              </a:defRPr>
            </a:lvl9pPr>
          </a:lstStyle>
          <a:p>
            <a:pPr>
              <a:lnSpc>
                <a:spcPct val="93000"/>
              </a:lnSpc>
              <a:buClr>
                <a:srgbClr val="000000"/>
              </a:buClr>
              <a:buSzPct val="100000"/>
              <a:buFont typeface="Times New Roman" panose="02020603050405020304" pitchFamily="18" charset="0"/>
              <a:buNone/>
            </a:pPr>
            <a:r>
              <a:rPr lang="pt-BR" altLang="en-US" sz="3200" b="1" err="1">
                <a:latin typeface="Times New Roman" panose="02020603050405020304" pitchFamily="18" charset="0"/>
                <a:ea typeface="Arial Unicode MS" pitchFamily="34" charset="-128"/>
              </a:rPr>
              <a:t>Thank</a:t>
            </a:r>
            <a:r>
              <a:rPr lang="pt-BR" altLang="en-US" sz="3200" b="1">
                <a:latin typeface="Times New Roman" panose="02020603050405020304" pitchFamily="18" charset="0"/>
                <a:ea typeface="Arial Unicode MS" pitchFamily="34" charset="-128"/>
              </a:rPr>
              <a:t> </a:t>
            </a:r>
            <a:r>
              <a:rPr lang="pt-BR" altLang="en-US" sz="3200" b="1" err="1">
                <a:latin typeface="Times New Roman" panose="02020603050405020304" pitchFamily="18" charset="0"/>
                <a:ea typeface="Arial Unicode MS" pitchFamily="34" charset="-128"/>
              </a:rPr>
              <a:t>you</a:t>
            </a:r>
            <a:endParaRPr lang="pt-BR" altLang="en-US" sz="3200" b="1">
              <a:latin typeface="Times New Roman" panose="02020603050405020304" pitchFamily="18" charset="0"/>
              <a:ea typeface="Arial Unicode MS" pitchFamily="34" charset="-128"/>
            </a:endParaRPr>
          </a:p>
        </p:txBody>
      </p:sp>
      <p:sp>
        <p:nvSpPr>
          <p:cNvPr id="5" name="Rectangle 3">
            <a:extLst>
              <a:ext uri="{FF2B5EF4-FFF2-40B4-BE49-F238E27FC236}">
                <a16:creationId xmlns:a16="http://schemas.microsoft.com/office/drawing/2014/main" id="{C7E6941B-F8A1-476D-8BC8-5FC0F30D411A}"/>
              </a:ext>
            </a:extLst>
          </p:cNvPr>
          <p:cNvSpPr>
            <a:spLocks noChangeArrowheads="1"/>
          </p:cNvSpPr>
          <p:nvPr/>
        </p:nvSpPr>
        <p:spPr bwMode="auto">
          <a:xfrm>
            <a:off x="149659" y="2334636"/>
            <a:ext cx="35163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tIns="91440">
            <a:spAutoFit/>
          </a:bodyPr>
          <a:lstStyle>
            <a:lvl1pPr>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1pPr>
            <a:lvl2pPr>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2pPr>
            <a:lvl3pPr>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3pPr>
            <a:lvl4pPr>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4pPr>
            <a:lvl5pPr>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5pPr>
            <a:lvl6pPr marL="2514600" indent="-228600" defTabSz="449263" eaLnBrk="0" fontAlgn="base" hangingPunct="0">
              <a:spcBef>
                <a:spcPct val="0"/>
              </a:spcBef>
              <a:spcAft>
                <a:spcPct val="0"/>
              </a:spcAft>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6pPr>
            <a:lvl7pPr marL="2971800" indent="-228600" defTabSz="449263" eaLnBrk="0" fontAlgn="base" hangingPunct="0">
              <a:spcBef>
                <a:spcPct val="0"/>
              </a:spcBef>
              <a:spcAft>
                <a:spcPct val="0"/>
              </a:spcAft>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7pPr>
            <a:lvl8pPr marL="3429000" indent="-228600" defTabSz="449263" eaLnBrk="0" fontAlgn="base" hangingPunct="0">
              <a:spcBef>
                <a:spcPct val="0"/>
              </a:spcBef>
              <a:spcAft>
                <a:spcPct val="0"/>
              </a:spcAft>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8pPr>
            <a:lvl9pPr marL="3886200" indent="-228600" defTabSz="449263" eaLnBrk="0" fontAlgn="base" hangingPunct="0">
              <a:spcBef>
                <a:spcPct val="0"/>
              </a:spcBef>
              <a:spcAft>
                <a:spcPct val="0"/>
              </a:spcAft>
              <a:tabLst>
                <a:tab pos="723900" algn="l"/>
                <a:tab pos="1447800" algn="l"/>
                <a:tab pos="2171700" algn="l"/>
                <a:tab pos="2894013" algn="l"/>
                <a:tab pos="3617913" algn="l"/>
                <a:tab pos="4343400" algn="l"/>
                <a:tab pos="5067300" algn="l"/>
                <a:tab pos="5791200" algn="l"/>
                <a:tab pos="6515100" algn="l"/>
                <a:tab pos="7237413" algn="l"/>
                <a:tab pos="7961313" algn="l"/>
              </a:tabLst>
              <a:defRPr>
                <a:solidFill>
                  <a:schemeClr val="tx1"/>
                </a:solidFill>
                <a:latin typeface="Arial" panose="020B0604020202020204" pitchFamily="34" charset="0"/>
                <a:ea typeface="Droid Sans Fallback"/>
                <a:cs typeface="Droid Sans Fallback"/>
              </a:defRPr>
            </a:lvl9pPr>
          </a:lstStyle>
          <a:p>
            <a:pPr algn="just">
              <a:buClr>
                <a:srgbClr val="000000"/>
              </a:buClr>
              <a:buSzPct val="100000"/>
              <a:buFont typeface="Times New Roman" panose="02020603050405020304" pitchFamily="18" charset="0"/>
              <a:buNone/>
            </a:pPr>
            <a:r>
              <a:rPr lang="pt-BR" altLang="en-US" sz="2400" b="1" i="1">
                <a:latin typeface="Times New Roman" panose="02020603050405020304" pitchFamily="18" charset="0"/>
                <a:ea typeface="Arial Unicode MS" pitchFamily="34" charset="-128"/>
              </a:rPr>
              <a:t>Cap Bonfim</a:t>
            </a:r>
          </a:p>
          <a:p>
            <a:pPr algn="just">
              <a:buClr>
                <a:srgbClr val="000000"/>
              </a:buClr>
              <a:buSzPct val="100000"/>
              <a:buFont typeface="Times New Roman" panose="02020603050405020304" pitchFamily="18" charset="0"/>
              <a:buNone/>
            </a:pPr>
            <a:r>
              <a:rPr lang="pt-BR" altLang="en-US" sz="2400" b="1" i="1">
                <a:latin typeface="Times New Roman" panose="02020603050405020304" pitchFamily="18" charset="0"/>
                <a:ea typeface="Arial Unicode MS" pitchFamily="34" charset="-128"/>
              </a:rPr>
              <a:t>IDQBRN Army Officer</a:t>
            </a:r>
          </a:p>
          <a:p>
            <a:pPr algn="just">
              <a:buClr>
                <a:srgbClr val="000000"/>
              </a:buClr>
              <a:buSzPct val="100000"/>
              <a:buFont typeface="Times New Roman" panose="02020603050405020304" pitchFamily="18" charset="0"/>
              <a:buNone/>
            </a:pPr>
            <a:r>
              <a:rPr lang="pt-BR" altLang="en-US" sz="2400" b="1" i="1">
                <a:latin typeface="Times New Roman" panose="02020603050405020304" pitchFamily="18" charset="0"/>
                <a:ea typeface="Arial Unicode MS" pitchFamily="34" charset="-128"/>
              </a:rPr>
              <a:t>+ 55 21 2410-6301/6302</a:t>
            </a:r>
          </a:p>
          <a:p>
            <a:pPr algn="just">
              <a:buClr>
                <a:srgbClr val="000000"/>
              </a:buClr>
              <a:buSzPct val="100000"/>
              <a:buFont typeface="Times New Roman" panose="02020603050405020304" pitchFamily="18" charset="0"/>
              <a:buNone/>
            </a:pPr>
            <a:r>
              <a:rPr lang="pt-BR" altLang="en-US" sz="2400" b="1" i="1">
                <a:latin typeface="Times New Roman" panose="02020603050405020304" pitchFamily="18" charset="0"/>
                <a:ea typeface="Arial Unicode MS" pitchFamily="34" charset="-128"/>
              </a:rPr>
              <a:t>bonfim.carlos@eb.mil.br</a:t>
            </a:r>
          </a:p>
        </p:txBody>
      </p:sp>
      <p:sp>
        <p:nvSpPr>
          <p:cNvPr id="6" name="Google Shape;131;p21">
            <a:extLst>
              <a:ext uri="{FF2B5EF4-FFF2-40B4-BE49-F238E27FC236}">
                <a16:creationId xmlns:a16="http://schemas.microsoft.com/office/drawing/2014/main" id="{B6C666F9-F3B0-4432-A5A5-FBB92EEB0B28}"/>
              </a:ext>
            </a:extLst>
          </p:cNvPr>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P2.4-088</a:t>
            </a:r>
            <a:endParaRPr sz="700">
              <a:solidFill>
                <a:schemeClr val="dk1"/>
              </a:solidFill>
              <a:latin typeface="Arial"/>
              <a:ea typeface="Arial"/>
              <a:cs typeface="Arial"/>
              <a:sym typeface="Arial"/>
            </a:endParaRPr>
          </a:p>
        </p:txBody>
      </p:sp>
    </p:spTree>
    <p:extLst>
      <p:ext uri="{BB962C8B-B14F-4D97-AF65-F5344CB8AC3E}">
        <p14:creationId xmlns:p14="http://schemas.microsoft.com/office/powerpoint/2010/main" val="2598560125"/>
      </p:ext>
    </p:extLst>
  </p:cSld>
  <p:clrMapOvr>
    <a:masterClrMapping/>
  </p:clrMapOvr>
  <mc:AlternateContent xmlns:mc="http://schemas.openxmlformats.org/markup-compatibility/2006" xmlns:p14="http://schemas.microsoft.com/office/powerpoint/2010/main">
    <mc:Choice Requires="p14">
      <p:transition spd="slow" p14:dur="2000" advTm="9088"/>
    </mc:Choice>
    <mc:Fallback xmlns="">
      <p:transition spd="slow" advTm="9088"/>
    </mc:Fallback>
  </mc:AlternateContent>
</p:sld>
</file>

<file path=ppt/theme/theme1.xml><?xml version="1.0" encoding="utf-8"?>
<a:theme xmlns:a="http://schemas.openxmlformats.org/drawingml/2006/main" name="Title Slid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bstract">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RODUCTION">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THODS">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ESULTS">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CLUSIONS">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1440</Words>
  <Application>Microsoft Office PowerPoint</Application>
  <PresentationFormat>Apresentação na tela (16:9)</PresentationFormat>
  <Paragraphs>89</Paragraphs>
  <Slides>8</Slides>
  <Notes>8</Notes>
  <HiddenSlides>0</HiddenSlides>
  <MMClips>0</MMClips>
  <ScaleCrop>false</ScaleCrop>
  <HeadingPairs>
    <vt:vector size="6" baseType="variant">
      <vt:variant>
        <vt:lpstr>Fontes usadas</vt:lpstr>
      </vt:variant>
      <vt:variant>
        <vt:i4>9</vt:i4>
      </vt:variant>
      <vt:variant>
        <vt:lpstr>Tema</vt:lpstr>
      </vt:variant>
      <vt:variant>
        <vt:i4>6</vt:i4>
      </vt:variant>
      <vt:variant>
        <vt:lpstr>Títulos de slides</vt:lpstr>
      </vt:variant>
      <vt:variant>
        <vt:i4>8</vt:i4>
      </vt:variant>
    </vt:vector>
  </HeadingPairs>
  <TitlesOfParts>
    <vt:vector size="23" baseType="lpstr">
      <vt:lpstr>Arial</vt:lpstr>
      <vt:lpstr>Arial Bold</vt:lpstr>
      <vt:lpstr>Avenir</vt:lpstr>
      <vt:lpstr>Calibri</vt:lpstr>
      <vt:lpstr>Liberation Serif</vt:lpstr>
      <vt:lpstr>NexusSans</vt:lpstr>
      <vt:lpstr>NexusSerif</vt:lpstr>
      <vt:lpstr>Times New Roman</vt:lpstr>
      <vt:lpstr>Times-Roman</vt:lpstr>
      <vt:lpstr>Title Slide</vt:lpstr>
      <vt:lpstr>abstract</vt:lpstr>
      <vt:lpstr>INTRODUCTION</vt:lpstr>
      <vt:lpstr>METHODS</vt:lpstr>
      <vt:lpstr>RESULTS</vt:lpstr>
      <vt:lpstr>CONCLUSIONS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IDQBRN</dc:creator>
  <cp:lastModifiedBy>Carlos Eduardo Bonfim</cp:lastModifiedBy>
  <cp:revision>1</cp:revision>
  <dcterms:modified xsi:type="dcterms:W3CDTF">2021-06-15T18:07:42Z</dcterms:modified>
</cp:coreProperties>
</file>