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2" r:id="rId2"/>
    <p:sldMasterId id="2147483664" r:id="rId3"/>
    <p:sldMasterId id="2147483666" r:id="rId4"/>
    <p:sldMasterId id="2147483668" r:id="rId5"/>
    <p:sldMasterId id="2147483670" r:id="rId6"/>
    <p:sldMasterId id="2147483672" r:id="rId7"/>
  </p:sldMasterIdLst>
  <p:notesMasterIdLst>
    <p:notesMasterId r:id="rId21"/>
  </p:notesMasterIdLst>
  <p:sldIdLst>
    <p:sldId id="256" r:id="rId8"/>
    <p:sldId id="258" r:id="rId9"/>
    <p:sldId id="260" r:id="rId10"/>
    <p:sldId id="266" r:id="rId11"/>
    <p:sldId id="270" r:id="rId12"/>
    <p:sldId id="262" r:id="rId13"/>
    <p:sldId id="268" r:id="rId14"/>
    <p:sldId id="271" r:id="rId15"/>
    <p:sldId id="267" r:id="rId16"/>
    <p:sldId id="264" r:id="rId17"/>
    <p:sldId id="272" r:id="rId18"/>
    <p:sldId id="263" r:id="rId19"/>
    <p:sldId id="265" r:id="rId20"/>
  </p:sldIdLst>
  <p:sldSz cx="9144000" cy="5143500" type="screen16x9"/>
  <p:notesSz cx="6858000" cy="9144000"/>
  <p:defaultTextStyle>
    <a:defPPr>
      <a:defRPr lang="en-US"/>
    </a:defPPr>
    <a:lvl1pPr marL="0" algn="l" defTabSz="89714" rtl="0" eaLnBrk="1" latinLnBrk="0" hangingPunct="1">
      <a:defRPr sz="353" kern="1200">
        <a:solidFill>
          <a:schemeClr val="tx1"/>
        </a:solidFill>
        <a:latin typeface="+mn-lt"/>
        <a:ea typeface="+mn-ea"/>
        <a:cs typeface="+mn-cs"/>
      </a:defRPr>
    </a:lvl1pPr>
    <a:lvl2pPr marL="89714" algn="l" defTabSz="89714" rtl="0" eaLnBrk="1" latinLnBrk="0" hangingPunct="1">
      <a:defRPr sz="353" kern="1200">
        <a:solidFill>
          <a:schemeClr val="tx1"/>
        </a:solidFill>
        <a:latin typeface="+mn-lt"/>
        <a:ea typeface="+mn-ea"/>
        <a:cs typeface="+mn-cs"/>
      </a:defRPr>
    </a:lvl2pPr>
    <a:lvl3pPr marL="179431" algn="l" defTabSz="89714" rtl="0" eaLnBrk="1" latinLnBrk="0" hangingPunct="1">
      <a:defRPr sz="353" kern="1200">
        <a:solidFill>
          <a:schemeClr val="tx1"/>
        </a:solidFill>
        <a:latin typeface="+mn-lt"/>
        <a:ea typeface="+mn-ea"/>
        <a:cs typeface="+mn-cs"/>
      </a:defRPr>
    </a:lvl3pPr>
    <a:lvl4pPr marL="269146" algn="l" defTabSz="89714" rtl="0" eaLnBrk="1" latinLnBrk="0" hangingPunct="1">
      <a:defRPr sz="353" kern="1200">
        <a:solidFill>
          <a:schemeClr val="tx1"/>
        </a:solidFill>
        <a:latin typeface="+mn-lt"/>
        <a:ea typeface="+mn-ea"/>
        <a:cs typeface="+mn-cs"/>
      </a:defRPr>
    </a:lvl4pPr>
    <a:lvl5pPr marL="358861" algn="l" defTabSz="89714" rtl="0" eaLnBrk="1" latinLnBrk="0" hangingPunct="1">
      <a:defRPr sz="353" kern="1200">
        <a:solidFill>
          <a:schemeClr val="tx1"/>
        </a:solidFill>
        <a:latin typeface="+mn-lt"/>
        <a:ea typeface="+mn-ea"/>
        <a:cs typeface="+mn-cs"/>
      </a:defRPr>
    </a:lvl5pPr>
    <a:lvl6pPr marL="448576" algn="l" defTabSz="89714" rtl="0" eaLnBrk="1" latinLnBrk="0" hangingPunct="1">
      <a:defRPr sz="353" kern="1200">
        <a:solidFill>
          <a:schemeClr val="tx1"/>
        </a:solidFill>
        <a:latin typeface="+mn-lt"/>
        <a:ea typeface="+mn-ea"/>
        <a:cs typeface="+mn-cs"/>
      </a:defRPr>
    </a:lvl6pPr>
    <a:lvl7pPr marL="538290" algn="l" defTabSz="89714" rtl="0" eaLnBrk="1" latinLnBrk="0" hangingPunct="1">
      <a:defRPr sz="353" kern="1200">
        <a:solidFill>
          <a:schemeClr val="tx1"/>
        </a:solidFill>
        <a:latin typeface="+mn-lt"/>
        <a:ea typeface="+mn-ea"/>
        <a:cs typeface="+mn-cs"/>
      </a:defRPr>
    </a:lvl7pPr>
    <a:lvl8pPr marL="628007" algn="l" defTabSz="89714" rtl="0" eaLnBrk="1" latinLnBrk="0" hangingPunct="1">
      <a:defRPr sz="353" kern="1200">
        <a:solidFill>
          <a:schemeClr val="tx1"/>
        </a:solidFill>
        <a:latin typeface="+mn-lt"/>
        <a:ea typeface="+mn-ea"/>
        <a:cs typeface="+mn-cs"/>
      </a:defRPr>
    </a:lvl8pPr>
    <a:lvl9pPr marL="717721" algn="l" defTabSz="89714" rtl="0" eaLnBrk="1" latinLnBrk="0" hangingPunct="1">
      <a:defRPr sz="353"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RESOVA Jana" initials="MJ" lastIdx="8" clrIdx="0">
    <p:extLst>
      <p:ext uri="{19B8F6BF-5375-455C-9EA6-DF929625EA0E}">
        <p15:presenceInfo xmlns:p15="http://schemas.microsoft.com/office/powerpoint/2012/main" userId="S::Jana.MERESOVA@ctbto.org::e2ee1006-6a01-4c02-9dd2-bce3b3f66a9b" providerId="AD"/>
      </p:ext>
    </p:extLst>
  </p:cmAuthor>
  <p:cmAuthor id="2" name="BARE Jonathan" initials="BJ" lastIdx="1" clrIdx="1">
    <p:extLst>
      <p:ext uri="{19B8F6BF-5375-455C-9EA6-DF929625EA0E}">
        <p15:presenceInfo xmlns:p15="http://schemas.microsoft.com/office/powerpoint/2012/main" userId="S-1-5-21-1281297472-383273416-165283079-108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C5DF"/>
    <a:srgbClr val="E1E1E1"/>
    <a:srgbClr val="00A1BC"/>
    <a:srgbClr val="00B4D2"/>
    <a:srgbClr val="00A0D2"/>
    <a:srgbClr val="0095BB"/>
    <a:srgbClr val="00B0DC"/>
    <a:srgbClr val="00B0BE"/>
    <a:srgbClr val="008DB0"/>
    <a:srgbClr val="00B3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733"/>
    <p:restoredTop sz="94103" autoAdjust="0"/>
  </p:normalViewPr>
  <p:slideViewPr>
    <p:cSldViewPr snapToGrid="0" snapToObjects="1">
      <p:cViewPr varScale="1">
        <p:scale>
          <a:sx n="105" d="100"/>
          <a:sy n="105" d="100"/>
        </p:scale>
        <p:origin x="113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Bare\Desktop\SnT2021-NG_campaigns\SnT2021-NG-BKG_STATS_JPX81_all_data_TODB.xls"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Users\Bare\Desktop\SnT2021-NG_campaigns\4_isotopes_plots_Horonobe-Mutsu.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'Both stations'!$B$4</c:f>
              <c:strCache>
                <c:ptCount val="1"/>
                <c:pt idx="0">
                  <c:v>Q1</c:v>
                </c:pt>
              </c:strCache>
            </c:strRef>
          </c:tx>
          <c:spPr>
            <a:ln>
              <a:noFill/>
            </a:ln>
          </c:spPr>
          <c:marker>
            <c:symbol val="none"/>
          </c:marker>
          <c:dLbls>
            <c:dLbl>
              <c:idx val="0"/>
              <c:layout>
                <c:manualLayout>
                  <c:x val="6.59215957894035E-2"/>
                  <c:y val="-3.9518988943294982E-3"/>
                </c:manualLayout>
              </c:layout>
              <c:spPr/>
              <c:txPr>
                <a:bodyPr/>
                <a:lstStyle/>
                <a:p>
                  <a:pPr>
                    <a:defRPr sz="700" b="0" i="0" u="none" strike="noStrike" baseline="0">
                      <a:solidFill>
                        <a:srgbClr val="000000"/>
                      </a:solidFill>
                      <a:latin typeface="Calibri"/>
                      <a:ea typeface="Calibri"/>
                      <a:cs typeface="Calibri"/>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FCE3-408A-A563-7BBC45674BCB}"/>
                </c:ext>
              </c:extLst>
            </c:dLbl>
            <c:dLbl>
              <c:idx val="1"/>
              <c:layout>
                <c:manualLayout>
                  <c:x val="6.5040761448299997E-2"/>
                  <c:y val="0"/>
                </c:manualLayout>
              </c:layout>
              <c:spPr>
                <a:noFill/>
                <a:ln w="25400">
                  <a:noFill/>
                </a:ln>
              </c:spPr>
              <c:txPr>
                <a:bodyPr/>
                <a:lstStyle/>
                <a:p>
                  <a:pPr>
                    <a:defRPr sz="700" b="0" i="0" u="none" strike="noStrike" baseline="0">
                      <a:solidFill>
                        <a:srgbClr val="000000"/>
                      </a:solidFill>
                      <a:latin typeface="Calibri"/>
                      <a:ea typeface="Calibri"/>
                      <a:cs typeface="Calibri"/>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FCE3-408A-A563-7BBC45674BCB}"/>
                </c:ext>
              </c:extLst>
            </c:dLbl>
            <c:dLbl>
              <c:idx val="2"/>
              <c:layout>
                <c:manualLayout>
                  <c:x val="5.9850436412325736E-2"/>
                  <c:y val="0"/>
                </c:manualLayout>
              </c:layout>
              <c:spPr>
                <a:noFill/>
                <a:ln w="25400">
                  <a:noFill/>
                </a:ln>
              </c:spPr>
              <c:txPr>
                <a:bodyPr/>
                <a:lstStyle/>
                <a:p>
                  <a:pPr>
                    <a:defRPr sz="700" b="0" i="0" u="none" strike="noStrike" baseline="0">
                      <a:solidFill>
                        <a:srgbClr val="000000"/>
                      </a:solidFill>
                      <a:latin typeface="Calibri"/>
                      <a:ea typeface="Calibri"/>
                      <a:cs typeface="Calibri"/>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FCE3-408A-A563-7BBC45674BCB}"/>
                </c:ext>
              </c:extLst>
            </c:dLbl>
            <c:spPr>
              <a:noFill/>
              <a:ln w="25400">
                <a:noFill/>
              </a:ln>
            </c:spPr>
            <c:txPr>
              <a:bodyPr wrap="square" lIns="38100" tIns="19050" rIns="38100" bIns="19050" anchor="ctr">
                <a:spAutoFit/>
              </a:bodyPr>
              <a:lstStyle/>
              <a:p>
                <a:pPr>
                  <a:defRPr sz="700" b="0" i="0" u="none" strike="noStrike" baseline="0">
                    <a:solidFill>
                      <a:srgbClr val="000000"/>
                    </a:solidFill>
                    <a:latin typeface="Calibri"/>
                    <a:ea typeface="Calibri"/>
                    <a:cs typeface="Calibri"/>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Dir val="y"/>
            <c:errBarType val="both"/>
            <c:errValType val="cust"/>
            <c:noEndCap val="0"/>
            <c:plus>
              <c:numRef>
                <c:f>'Both stations'!$C$15:$E$15</c:f>
                <c:numCache>
                  <c:formatCode>General</c:formatCode>
                  <c:ptCount val="3"/>
                  <c:pt idx="0">
                    <c:v>4.4249999999999998E-2</c:v>
                  </c:pt>
                  <c:pt idx="1">
                    <c:v>4.8450000000000021E-2</c:v>
                  </c:pt>
                  <c:pt idx="2">
                    <c:v>3.7250000000000005E-2</c:v>
                  </c:pt>
                </c:numCache>
              </c:numRef>
            </c:plus>
            <c:minus>
              <c:numRef>
                <c:f>'Both stations'!$C$15:$E$15</c:f>
                <c:numCache>
                  <c:formatCode>General</c:formatCode>
                  <c:ptCount val="3"/>
                  <c:pt idx="0">
                    <c:v>4.4249999999999998E-2</c:v>
                  </c:pt>
                  <c:pt idx="1">
                    <c:v>4.8450000000000021E-2</c:v>
                  </c:pt>
                  <c:pt idx="2">
                    <c:v>3.7250000000000005E-2</c:v>
                  </c:pt>
                </c:numCache>
              </c:numRef>
            </c:minus>
            <c:spPr>
              <a:ln w="3175">
                <a:solidFill>
                  <a:srgbClr val="000000"/>
                </a:solidFill>
                <a:prstDash val="solid"/>
              </a:ln>
            </c:spPr>
          </c:errBars>
          <c:cat>
            <c:strRef>
              <c:f>'Both stations'!$C$3:$E$3</c:f>
              <c:strCache>
                <c:ptCount val="3"/>
                <c:pt idx="0">
                  <c:v>Horonobe</c:v>
                </c:pt>
                <c:pt idx="1">
                  <c:v>Mutsu</c:v>
                </c:pt>
                <c:pt idx="2">
                  <c:v>Takasaki</c:v>
                </c:pt>
              </c:strCache>
            </c:strRef>
          </c:cat>
          <c:val>
            <c:numRef>
              <c:f>'Both stations'!$C$4:$E$4</c:f>
              <c:numCache>
                <c:formatCode>0.00</c:formatCode>
                <c:ptCount val="3"/>
                <c:pt idx="0">
                  <c:v>0.12425</c:v>
                </c:pt>
                <c:pt idx="1">
                  <c:v>0.14075000000000001</c:v>
                </c:pt>
                <c:pt idx="2">
                  <c:v>0.11525000000000001</c:v>
                </c:pt>
              </c:numCache>
            </c:numRef>
          </c:val>
          <c:smooth val="0"/>
          <c:extLst>
            <c:ext xmlns:c16="http://schemas.microsoft.com/office/drawing/2014/chart" uri="{C3380CC4-5D6E-409C-BE32-E72D297353CC}">
              <c16:uniqueId val="{00000003-FCE3-408A-A563-7BBC45674BCB}"/>
            </c:ext>
          </c:extLst>
        </c:ser>
        <c:ser>
          <c:idx val="1"/>
          <c:order val="1"/>
          <c:tx>
            <c:strRef>
              <c:f>'Both stations'!$B$5</c:f>
              <c:strCache>
                <c:ptCount val="1"/>
                <c:pt idx="0">
                  <c:v>Mean LC</c:v>
                </c:pt>
              </c:strCache>
            </c:strRef>
          </c:tx>
          <c:spPr>
            <a:ln>
              <a:noFill/>
            </a:ln>
          </c:spPr>
          <c:marker>
            <c:symbol val="square"/>
            <c:size val="6"/>
            <c:spPr>
              <a:noFill/>
              <a:ln w="19050">
                <a:solidFill>
                  <a:srgbClr val="FF0000"/>
                </a:solidFill>
              </a:ln>
            </c:spPr>
          </c:marker>
          <c:cat>
            <c:strRef>
              <c:f>'Both stations'!$C$3:$E$3</c:f>
              <c:strCache>
                <c:ptCount val="3"/>
                <c:pt idx="0">
                  <c:v>Horonobe</c:v>
                </c:pt>
                <c:pt idx="1">
                  <c:v>Mutsu</c:v>
                </c:pt>
                <c:pt idx="2">
                  <c:v>Takasaki</c:v>
                </c:pt>
              </c:strCache>
            </c:strRef>
          </c:cat>
          <c:val>
            <c:numRef>
              <c:f>'Both stations'!$C$5:$E$5</c:f>
              <c:numCache>
                <c:formatCode>0.00</c:formatCode>
                <c:ptCount val="3"/>
                <c:pt idx="0">
                  <c:v>5.8999999999999997E-2</c:v>
                </c:pt>
                <c:pt idx="1">
                  <c:v>5.6000000000000001E-2</c:v>
                </c:pt>
                <c:pt idx="2">
                  <c:v>5.5E-2</c:v>
                </c:pt>
              </c:numCache>
            </c:numRef>
          </c:val>
          <c:smooth val="0"/>
          <c:extLst>
            <c:ext xmlns:c16="http://schemas.microsoft.com/office/drawing/2014/chart" uri="{C3380CC4-5D6E-409C-BE32-E72D297353CC}">
              <c16:uniqueId val="{00000004-FCE3-408A-A563-7BBC45674BCB}"/>
            </c:ext>
          </c:extLst>
        </c:ser>
        <c:ser>
          <c:idx val="2"/>
          <c:order val="2"/>
          <c:tx>
            <c:strRef>
              <c:f>'Both stations'!$B$6</c:f>
              <c:strCache>
                <c:ptCount val="1"/>
                <c:pt idx="0">
                  <c:v>D0.05</c:v>
                </c:pt>
              </c:strCache>
            </c:strRef>
          </c:tx>
          <c:spPr>
            <a:ln>
              <a:noFill/>
            </a:ln>
          </c:spPr>
          <c:marker>
            <c:symbol val="dash"/>
            <c:size val="10"/>
            <c:spPr>
              <a:solidFill>
                <a:schemeClr val="accent1"/>
              </a:solidFill>
              <a:ln>
                <a:solidFill>
                  <a:schemeClr val="accent1"/>
                </a:solidFill>
              </a:ln>
            </c:spPr>
          </c:marker>
          <c:dLbls>
            <c:dLbl>
              <c:idx val="0"/>
              <c:layout>
                <c:manualLayout>
                  <c:x val="-5.5555555555555558E-3"/>
                  <c:y val="-4.5467450138854731E-3"/>
                </c:manualLayout>
              </c:layout>
              <c:spPr/>
              <c:txPr>
                <a:bodyPr/>
                <a:lstStyle/>
                <a:p>
                  <a:pPr>
                    <a:defRPr sz="700" b="0" i="0" u="none" strike="noStrike" baseline="0">
                      <a:solidFill>
                        <a:srgbClr val="000000"/>
                      </a:solidFill>
                      <a:latin typeface="Calibri"/>
                      <a:ea typeface="Calibri"/>
                      <a:cs typeface="Calibri"/>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FCE3-408A-A563-7BBC45674BCB}"/>
                </c:ext>
              </c:extLst>
            </c:dLbl>
            <c:spPr>
              <a:noFill/>
              <a:ln w="25400">
                <a:noFill/>
              </a:ln>
            </c:spPr>
            <c:txPr>
              <a:bodyPr wrap="square" lIns="38100" tIns="19050" rIns="38100" bIns="19050" anchor="ctr">
                <a:spAutoFit/>
              </a:bodyPr>
              <a:lstStyle/>
              <a:p>
                <a:pPr>
                  <a:defRPr sz="700" b="0" i="0" u="none" strike="noStrike" baseline="0">
                    <a:solidFill>
                      <a:srgbClr val="000000"/>
                    </a:solidFill>
                    <a:latin typeface="Calibri"/>
                    <a:ea typeface="Calibri"/>
                    <a:cs typeface="Calibri"/>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'Both stations'!$C$3:$E$3</c:f>
              <c:strCache>
                <c:ptCount val="3"/>
                <c:pt idx="0">
                  <c:v>Horonobe</c:v>
                </c:pt>
                <c:pt idx="1">
                  <c:v>Mutsu</c:v>
                </c:pt>
                <c:pt idx="2">
                  <c:v>Takasaki</c:v>
                </c:pt>
              </c:strCache>
            </c:strRef>
          </c:cat>
          <c:val>
            <c:numRef>
              <c:f>'Both stations'!$C$6:$E$6</c:f>
              <c:numCache>
                <c:formatCode>0.00</c:formatCode>
                <c:ptCount val="3"/>
                <c:pt idx="0">
                  <c:v>0.08</c:v>
                </c:pt>
                <c:pt idx="1">
                  <c:v>9.2299999999999993E-2</c:v>
                </c:pt>
                <c:pt idx="2">
                  <c:v>7.8E-2</c:v>
                </c:pt>
              </c:numCache>
            </c:numRef>
          </c:val>
          <c:smooth val="0"/>
          <c:extLst>
            <c:ext xmlns:c16="http://schemas.microsoft.com/office/drawing/2014/chart" uri="{C3380CC4-5D6E-409C-BE32-E72D297353CC}">
              <c16:uniqueId val="{00000006-FCE3-408A-A563-7BBC45674BCB}"/>
            </c:ext>
          </c:extLst>
        </c:ser>
        <c:ser>
          <c:idx val="3"/>
          <c:order val="3"/>
          <c:tx>
            <c:strRef>
              <c:f>'Both stations'!$B$7</c:f>
              <c:strCache>
                <c:ptCount val="1"/>
                <c:pt idx="0">
                  <c:v>Median</c:v>
                </c:pt>
              </c:strCache>
            </c:strRef>
          </c:tx>
          <c:spPr>
            <a:ln>
              <a:noFill/>
            </a:ln>
          </c:spPr>
          <c:marker>
            <c:symbol val="dash"/>
            <c:size val="20"/>
          </c:marker>
          <c:dLbls>
            <c:dLbl>
              <c:idx val="0"/>
              <c:layout>
                <c:manualLayout>
                  <c:x val="4.3360433604335995E-2"/>
                  <c:y val="-2.2732818397513941E-3"/>
                </c:manualLayout>
              </c:layout>
              <c:spPr/>
              <c:txPr>
                <a:bodyPr/>
                <a:lstStyle/>
                <a:p>
                  <a:pPr>
                    <a:defRPr sz="700" b="0" i="0" u="none" strike="noStrike" baseline="0">
                      <a:solidFill>
                        <a:srgbClr val="000000"/>
                      </a:solidFill>
                      <a:latin typeface="Calibri"/>
                      <a:ea typeface="Calibri"/>
                      <a:cs typeface="Calibri"/>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FCE3-408A-A563-7BBC45674BCB}"/>
                </c:ext>
              </c:extLst>
            </c:dLbl>
            <c:dLbl>
              <c:idx val="1"/>
              <c:layout>
                <c:manualLayout>
                  <c:x val="4.6070460704607047E-2"/>
                  <c:y val="-8.8978679323518417E-17"/>
                </c:manualLayout>
              </c:layout>
              <c:spPr>
                <a:noFill/>
                <a:ln w="25400">
                  <a:noFill/>
                </a:ln>
              </c:spPr>
              <c:txPr>
                <a:bodyPr/>
                <a:lstStyle/>
                <a:p>
                  <a:pPr>
                    <a:defRPr sz="700" b="0" i="0" u="none" strike="noStrike" baseline="0">
                      <a:solidFill>
                        <a:srgbClr val="000000"/>
                      </a:solidFill>
                      <a:latin typeface="Calibri"/>
                      <a:ea typeface="Calibri"/>
                      <a:cs typeface="Calibri"/>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FCE3-408A-A563-7BBC45674BCB}"/>
                </c:ext>
              </c:extLst>
            </c:dLbl>
            <c:dLbl>
              <c:idx val="2"/>
              <c:layout>
                <c:manualLayout>
                  <c:x val="3.7940379403794036E-2"/>
                  <c:y val="-2.4137525356280327E-3"/>
                </c:manualLayout>
              </c:layout>
              <c:spPr>
                <a:noFill/>
                <a:ln w="25400">
                  <a:noFill/>
                </a:ln>
              </c:spPr>
              <c:txPr>
                <a:bodyPr/>
                <a:lstStyle/>
                <a:p>
                  <a:pPr>
                    <a:defRPr sz="700" b="0" i="0" u="none" strike="noStrike" baseline="0">
                      <a:solidFill>
                        <a:srgbClr val="000000"/>
                      </a:solidFill>
                      <a:latin typeface="Calibri"/>
                      <a:ea typeface="Calibri"/>
                      <a:cs typeface="Calibri"/>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FCE3-408A-A563-7BBC45674BCB}"/>
                </c:ext>
              </c:extLst>
            </c:dLbl>
            <c:spPr>
              <a:noFill/>
              <a:ln w="25400">
                <a:noFill/>
              </a:ln>
            </c:spPr>
            <c:txPr>
              <a:bodyPr wrap="square" lIns="38100" tIns="19050" rIns="38100" bIns="19050" anchor="ctr">
                <a:spAutoFit/>
              </a:bodyPr>
              <a:lstStyle/>
              <a:p>
                <a:pPr>
                  <a:defRPr sz="700" b="0" i="0" u="none" strike="noStrike" baseline="0">
                    <a:solidFill>
                      <a:srgbClr val="000000"/>
                    </a:solidFill>
                    <a:latin typeface="Calibri"/>
                    <a:ea typeface="Calibri"/>
                    <a:cs typeface="Calibri"/>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'Both stations'!$C$3:$E$3</c:f>
              <c:strCache>
                <c:ptCount val="3"/>
                <c:pt idx="0">
                  <c:v>Horonobe</c:v>
                </c:pt>
                <c:pt idx="1">
                  <c:v>Mutsu</c:v>
                </c:pt>
                <c:pt idx="2">
                  <c:v>Takasaki</c:v>
                </c:pt>
              </c:strCache>
            </c:strRef>
          </c:cat>
          <c:val>
            <c:numRef>
              <c:f>'Both stations'!$C$7:$E$7</c:f>
              <c:numCache>
                <c:formatCode>0.00</c:formatCode>
                <c:ptCount val="3"/>
                <c:pt idx="0">
                  <c:v>0.19500000000000001</c:v>
                </c:pt>
                <c:pt idx="1">
                  <c:v>0.21299999999999999</c:v>
                </c:pt>
                <c:pt idx="2">
                  <c:v>0.17100000000000001</c:v>
                </c:pt>
              </c:numCache>
            </c:numRef>
          </c:val>
          <c:smooth val="0"/>
          <c:extLst>
            <c:ext xmlns:c16="http://schemas.microsoft.com/office/drawing/2014/chart" uri="{C3380CC4-5D6E-409C-BE32-E72D297353CC}">
              <c16:uniqueId val="{0000000A-FCE3-408A-A563-7BBC45674BCB}"/>
            </c:ext>
          </c:extLst>
        </c:ser>
        <c:ser>
          <c:idx val="4"/>
          <c:order val="4"/>
          <c:tx>
            <c:strRef>
              <c:f>'Both stations'!$B$8</c:f>
              <c:strCache>
                <c:ptCount val="1"/>
                <c:pt idx="0">
                  <c:v>D0.95</c:v>
                </c:pt>
              </c:strCache>
            </c:strRef>
          </c:tx>
          <c:spPr>
            <a:ln>
              <a:noFill/>
            </a:ln>
          </c:spPr>
          <c:marker>
            <c:symbol val="dash"/>
            <c:size val="10"/>
            <c:spPr>
              <a:ln w="6350"/>
            </c:spPr>
          </c:marker>
          <c:dLbls>
            <c:dLbl>
              <c:idx val="0"/>
              <c:layout>
                <c:manualLayout>
                  <c:x val="-5.5555555555555558E-3"/>
                  <c:y val="-2.2733725069427366E-3"/>
                </c:manualLayout>
              </c:layout>
              <c:spPr/>
              <c:txPr>
                <a:bodyPr/>
                <a:lstStyle/>
                <a:p>
                  <a:pPr>
                    <a:defRPr sz="700" b="0" i="0" u="none" strike="noStrike" baseline="0">
                      <a:solidFill>
                        <a:srgbClr val="000000"/>
                      </a:solidFill>
                      <a:latin typeface="Calibri"/>
                      <a:ea typeface="Calibri"/>
                      <a:cs typeface="Calibri"/>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FCE3-408A-A563-7BBC45674BCB}"/>
                </c:ext>
              </c:extLst>
            </c:dLbl>
            <c:spPr>
              <a:noFill/>
              <a:ln w="25400">
                <a:noFill/>
              </a:ln>
            </c:spPr>
            <c:txPr>
              <a:bodyPr wrap="square" lIns="38100" tIns="19050" rIns="38100" bIns="19050" anchor="ctr">
                <a:spAutoFit/>
              </a:bodyPr>
              <a:lstStyle/>
              <a:p>
                <a:pPr>
                  <a:defRPr sz="700" b="0" i="0" u="none" strike="noStrike" baseline="0">
                    <a:solidFill>
                      <a:srgbClr val="000000"/>
                    </a:solidFill>
                    <a:latin typeface="Calibri"/>
                    <a:ea typeface="Calibri"/>
                    <a:cs typeface="Calibri"/>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'Both stations'!$C$3:$E$3</c:f>
              <c:strCache>
                <c:ptCount val="3"/>
                <c:pt idx="0">
                  <c:v>Horonobe</c:v>
                </c:pt>
                <c:pt idx="1">
                  <c:v>Mutsu</c:v>
                </c:pt>
                <c:pt idx="2">
                  <c:v>Takasaki</c:v>
                </c:pt>
              </c:strCache>
            </c:strRef>
          </c:cat>
          <c:val>
            <c:numRef>
              <c:f>'Both stations'!$C$8:$E$8</c:f>
              <c:numCache>
                <c:formatCode>0.00</c:formatCode>
                <c:ptCount val="3"/>
                <c:pt idx="0">
                  <c:v>0.6877000000000002</c:v>
                </c:pt>
                <c:pt idx="1">
                  <c:v>0.69019999999999893</c:v>
                </c:pt>
                <c:pt idx="2">
                  <c:v>0.60274999999999979</c:v>
                </c:pt>
              </c:numCache>
            </c:numRef>
          </c:val>
          <c:smooth val="0"/>
          <c:extLst>
            <c:ext xmlns:c16="http://schemas.microsoft.com/office/drawing/2014/chart" uri="{C3380CC4-5D6E-409C-BE32-E72D297353CC}">
              <c16:uniqueId val="{0000000C-FCE3-408A-A563-7BBC45674BCB}"/>
            </c:ext>
          </c:extLst>
        </c:ser>
        <c:ser>
          <c:idx val="5"/>
          <c:order val="5"/>
          <c:tx>
            <c:strRef>
              <c:f>'Both stations'!$B$9</c:f>
              <c:strCache>
                <c:ptCount val="1"/>
                <c:pt idx="0">
                  <c:v>Max</c:v>
                </c:pt>
              </c:strCache>
            </c:strRef>
          </c:tx>
          <c:spPr>
            <a:ln>
              <a:noFill/>
            </a:ln>
          </c:spPr>
          <c:marker>
            <c:symbol val="square"/>
            <c:size val="6"/>
            <c:spPr>
              <a:noFill/>
              <a:ln w="12700">
                <a:solidFill>
                  <a:srgbClr val="FF0000"/>
                </a:solidFill>
              </a:ln>
            </c:spPr>
          </c:marker>
          <c:cat>
            <c:strRef>
              <c:f>'Both stations'!$C$3:$E$3</c:f>
              <c:strCache>
                <c:ptCount val="3"/>
                <c:pt idx="0">
                  <c:v>Horonobe</c:v>
                </c:pt>
                <c:pt idx="1">
                  <c:v>Mutsu</c:v>
                </c:pt>
                <c:pt idx="2">
                  <c:v>Takasaki</c:v>
                </c:pt>
              </c:strCache>
            </c:strRef>
          </c:cat>
          <c:val>
            <c:numRef>
              <c:f>'Both stations'!$C$9:$E$9</c:f>
              <c:numCache>
                <c:formatCode>0.00</c:formatCode>
                <c:ptCount val="3"/>
                <c:pt idx="0">
                  <c:v>2.835</c:v>
                </c:pt>
                <c:pt idx="1">
                  <c:v>1.2470000000000001</c:v>
                </c:pt>
                <c:pt idx="2">
                  <c:v>3.1059999999999999</c:v>
                </c:pt>
              </c:numCache>
            </c:numRef>
          </c:val>
          <c:smooth val="0"/>
          <c:extLst>
            <c:ext xmlns:c16="http://schemas.microsoft.com/office/drawing/2014/chart" uri="{C3380CC4-5D6E-409C-BE32-E72D297353CC}">
              <c16:uniqueId val="{0000000D-FCE3-408A-A563-7BBC45674BCB}"/>
            </c:ext>
          </c:extLst>
        </c:ser>
        <c:ser>
          <c:idx val="6"/>
          <c:order val="6"/>
          <c:tx>
            <c:strRef>
              <c:f>'Both stations'!$B$10</c:f>
              <c:strCache>
                <c:ptCount val="1"/>
                <c:pt idx="0">
                  <c:v>Q3</c:v>
                </c:pt>
              </c:strCache>
            </c:strRef>
          </c:tx>
          <c:spPr>
            <a:ln>
              <a:noFill/>
            </a:ln>
          </c:spPr>
          <c:marker>
            <c:symbol val="none"/>
          </c:marker>
          <c:dLbls>
            <c:dLbl>
              <c:idx val="0"/>
              <c:layout>
                <c:manualLayout>
                  <c:x val="6.8699186991869915E-2"/>
                  <c:y val="3.2521860059315133E-4"/>
                </c:manualLayout>
              </c:layout>
              <c:spPr/>
              <c:txPr>
                <a:bodyPr/>
                <a:lstStyle/>
                <a:p>
                  <a:pPr>
                    <a:defRPr sz="700" b="0" i="0" u="none" strike="noStrike" baseline="0">
                      <a:solidFill>
                        <a:srgbClr val="000000"/>
                      </a:solidFill>
                      <a:latin typeface="Calibri"/>
                      <a:ea typeface="Calibri"/>
                      <a:cs typeface="Calibri"/>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FCE3-408A-A563-7BBC45674BCB}"/>
                </c:ext>
              </c:extLst>
            </c:dLbl>
            <c:dLbl>
              <c:idx val="1"/>
              <c:layout>
                <c:manualLayout>
                  <c:x val="6.5040650406504072E-2"/>
                  <c:y val="0"/>
                </c:manualLayout>
              </c:layout>
              <c:spPr>
                <a:noFill/>
                <a:ln w="25400">
                  <a:noFill/>
                </a:ln>
              </c:spPr>
              <c:txPr>
                <a:bodyPr/>
                <a:lstStyle/>
                <a:p>
                  <a:pPr>
                    <a:defRPr sz="700" b="0" i="0" u="none" strike="noStrike" baseline="0">
                      <a:solidFill>
                        <a:srgbClr val="000000"/>
                      </a:solidFill>
                      <a:latin typeface="Calibri"/>
                      <a:ea typeface="Calibri"/>
                      <a:cs typeface="Calibri"/>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FCE3-408A-A563-7BBC45674BCB}"/>
                </c:ext>
              </c:extLst>
            </c:dLbl>
            <c:dLbl>
              <c:idx val="2"/>
              <c:layout>
                <c:manualLayout>
                  <c:x val="5.6910569105691054E-2"/>
                  <c:y val="1.0643318267336208E-5"/>
                </c:manualLayout>
              </c:layout>
              <c:spPr>
                <a:noFill/>
                <a:ln w="25400">
                  <a:noFill/>
                </a:ln>
              </c:spPr>
              <c:txPr>
                <a:bodyPr/>
                <a:lstStyle/>
                <a:p>
                  <a:pPr>
                    <a:defRPr sz="700" b="0" i="0" u="none" strike="noStrike" baseline="0">
                      <a:solidFill>
                        <a:srgbClr val="000000"/>
                      </a:solidFill>
                      <a:latin typeface="Calibri"/>
                      <a:ea typeface="Calibri"/>
                      <a:cs typeface="Calibri"/>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FCE3-408A-A563-7BBC45674BCB}"/>
                </c:ext>
              </c:extLst>
            </c:dLbl>
            <c:spPr>
              <a:noFill/>
              <a:ln w="25400">
                <a:noFill/>
              </a:ln>
            </c:spPr>
            <c:txPr>
              <a:bodyPr wrap="square" lIns="38100" tIns="19050" rIns="38100" bIns="19050" anchor="ctr">
                <a:spAutoFit/>
              </a:bodyPr>
              <a:lstStyle/>
              <a:p>
                <a:pPr>
                  <a:defRPr sz="700" b="0" i="0" u="none" strike="noStrike" baseline="0">
                    <a:solidFill>
                      <a:srgbClr val="000000"/>
                    </a:solidFill>
                    <a:latin typeface="Calibri"/>
                    <a:ea typeface="Calibri"/>
                    <a:cs typeface="Calibri"/>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Dir val="y"/>
            <c:errBarType val="both"/>
            <c:errValType val="cust"/>
            <c:noEndCap val="0"/>
            <c:plus>
              <c:numRef>
                <c:f>'Both stations'!$C$14:$E$14</c:f>
                <c:numCache>
                  <c:formatCode>General</c:formatCode>
                  <c:ptCount val="3"/>
                  <c:pt idx="0">
                    <c:v>0.3727000000000002</c:v>
                  </c:pt>
                  <c:pt idx="1">
                    <c:v>0.33519999999999894</c:v>
                  </c:pt>
                  <c:pt idx="2">
                    <c:v>0.34199999999999975</c:v>
                  </c:pt>
                </c:numCache>
              </c:numRef>
            </c:plus>
            <c:minus>
              <c:numRef>
                <c:f>'Both stations'!$C$15:$E$15</c:f>
                <c:numCache>
                  <c:formatCode>General</c:formatCode>
                  <c:ptCount val="3"/>
                  <c:pt idx="0">
                    <c:v>4.4249999999999998E-2</c:v>
                  </c:pt>
                  <c:pt idx="1">
                    <c:v>4.8450000000000021E-2</c:v>
                  </c:pt>
                  <c:pt idx="2">
                    <c:v>3.7250000000000005E-2</c:v>
                  </c:pt>
                </c:numCache>
              </c:numRef>
            </c:minus>
            <c:spPr>
              <a:ln w="3175">
                <a:solidFill>
                  <a:srgbClr val="000000"/>
                </a:solidFill>
                <a:prstDash val="solid"/>
              </a:ln>
            </c:spPr>
          </c:errBars>
          <c:cat>
            <c:strRef>
              <c:f>'Both stations'!$C$3:$E$3</c:f>
              <c:strCache>
                <c:ptCount val="3"/>
                <c:pt idx="0">
                  <c:v>Horonobe</c:v>
                </c:pt>
                <c:pt idx="1">
                  <c:v>Mutsu</c:v>
                </c:pt>
                <c:pt idx="2">
                  <c:v>Takasaki</c:v>
                </c:pt>
              </c:strCache>
            </c:strRef>
          </c:cat>
          <c:val>
            <c:numRef>
              <c:f>'Both stations'!$C$10:$E$10</c:f>
              <c:numCache>
                <c:formatCode>0.00</c:formatCode>
                <c:ptCount val="3"/>
                <c:pt idx="0">
                  <c:v>0.315</c:v>
                </c:pt>
                <c:pt idx="1">
                  <c:v>0.35499999999999998</c:v>
                </c:pt>
                <c:pt idx="2">
                  <c:v>0.26075000000000004</c:v>
                </c:pt>
              </c:numCache>
            </c:numRef>
          </c:val>
          <c:smooth val="0"/>
          <c:extLst>
            <c:ext xmlns:c16="http://schemas.microsoft.com/office/drawing/2014/chart" uri="{C3380CC4-5D6E-409C-BE32-E72D297353CC}">
              <c16:uniqueId val="{00000011-FCE3-408A-A563-7BBC45674BCB}"/>
            </c:ext>
          </c:extLst>
        </c:ser>
        <c:dLbls>
          <c:showLegendKey val="0"/>
          <c:showVal val="0"/>
          <c:showCatName val="0"/>
          <c:showSerName val="0"/>
          <c:showPercent val="0"/>
          <c:showBubbleSize val="0"/>
        </c:dLbls>
        <c:upDownBars>
          <c:gapWidth val="150"/>
          <c:upBars/>
          <c:downBars/>
        </c:upDownBars>
        <c:smooth val="0"/>
        <c:axId val="205794176"/>
        <c:axId val="1"/>
      </c:lineChart>
      <c:catAx>
        <c:axId val="205794176"/>
        <c:scaling>
          <c:orientation val="minMax"/>
        </c:scaling>
        <c:delete val="0"/>
        <c:axPos val="b"/>
        <c:numFmt formatCode="General" sourceLinked="1"/>
        <c:majorTickMark val="out"/>
        <c:minorTickMark val="none"/>
        <c:tickLblPos val="nextTo"/>
        <c:txPr>
          <a:bodyPr rot="0" vert="horz"/>
          <a:lstStyle/>
          <a:p>
            <a:pPr>
              <a:defRPr sz="900" b="1" i="1" u="none" strike="noStrike" baseline="0">
                <a:solidFill>
                  <a:srgbClr val="000000"/>
                </a:solidFill>
                <a:latin typeface="Calibri"/>
                <a:ea typeface="Calibri"/>
                <a:cs typeface="Calibri"/>
              </a:defRPr>
            </a:pPr>
            <a:endParaRPr lang="en-US"/>
          </a:p>
        </c:txPr>
        <c:crossAx val="1"/>
        <c:crossesAt val="0.01"/>
        <c:auto val="1"/>
        <c:lblAlgn val="ctr"/>
        <c:lblOffset val="100"/>
        <c:noMultiLvlLbl val="0"/>
      </c:catAx>
      <c:valAx>
        <c:axId val="1"/>
        <c:scaling>
          <c:logBase val="10"/>
          <c:orientation val="minMax"/>
          <c:max val="5"/>
        </c:scaling>
        <c:delete val="0"/>
        <c:axPos val="l"/>
        <c:minorGridlines>
          <c:spPr>
            <a:ln w="3175">
              <a:solidFill>
                <a:schemeClr val="bg1">
                  <a:lumMod val="85000"/>
                </a:schemeClr>
              </a:solidFill>
              <a:prstDash val="lgDash"/>
            </a:ln>
          </c:spPr>
        </c:minorGridlines>
        <c:title>
          <c:tx>
            <c:rich>
              <a:bodyPr/>
              <a:lstStyle/>
              <a:p>
                <a:pPr>
                  <a:defRPr sz="1000" b="1" i="0" u="none" strike="noStrike" baseline="0">
                    <a:solidFill>
                      <a:srgbClr val="000000"/>
                    </a:solidFill>
                    <a:latin typeface="Calibri"/>
                    <a:ea typeface="Calibri"/>
                    <a:cs typeface="Calibri"/>
                  </a:defRPr>
                </a:pPr>
                <a:r>
                  <a:rPr lang="en-GB"/>
                  <a:t>Xe133 activity concentrations (mBq/m3)</a:t>
                </a:r>
              </a:p>
            </c:rich>
          </c:tx>
          <c:layout/>
          <c:overlay val="0"/>
        </c:title>
        <c:numFmt formatCode="0.00" sourceLinked="1"/>
        <c:majorTickMark val="out"/>
        <c:minorTickMark val="none"/>
        <c:tickLblPos val="nextTo"/>
        <c:txPr>
          <a:bodyPr rot="0" vert="horz"/>
          <a:lstStyle/>
          <a:p>
            <a:pPr>
              <a:defRPr sz="900" b="0" i="0" u="none" strike="noStrike" baseline="0">
                <a:solidFill>
                  <a:srgbClr val="000000"/>
                </a:solidFill>
                <a:latin typeface="Calibri"/>
                <a:ea typeface="Calibri"/>
                <a:cs typeface="Calibri"/>
              </a:defRPr>
            </a:pPr>
            <a:endParaRPr lang="en-US"/>
          </a:p>
        </c:txPr>
        <c:crossAx val="205794176"/>
        <c:crosses val="autoZero"/>
        <c:crossBetween val="between"/>
      </c:valAx>
    </c:plotArea>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100" b="1" dirty="0"/>
              <a:t>4-isotopes plot for Horonobe, Mutsu and Takasaki</a:t>
            </a:r>
          </a:p>
        </c:rich>
      </c:tx>
      <c:layout>
        <c:manualLayout>
          <c:xMode val="edge"/>
          <c:yMode val="edge"/>
          <c:x val="0.1646268436578171"/>
          <c:y val="2.504753114177297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15449021616023367"/>
          <c:y val="0.11042454807388435"/>
          <c:w val="0.7861701504355274"/>
          <c:h val="0.78496766336578672"/>
        </c:manualLayout>
      </c:layout>
      <c:scatterChart>
        <c:scatterStyle val="smoothMarker"/>
        <c:varyColors val="0"/>
        <c:ser>
          <c:idx val="0"/>
          <c:order val="0"/>
          <c:tx>
            <c:v>238heU</c:v>
          </c:tx>
          <c:spPr>
            <a:ln w="9525" cap="rnd">
              <a:solidFill>
                <a:schemeClr val="accent1"/>
              </a:solidFill>
              <a:round/>
            </a:ln>
            <a:effectLst/>
          </c:spPr>
          <c:marker>
            <c:symbol val="none"/>
          </c:marker>
          <c:xVal>
            <c:numRef>
              <c:f>'Atomic fraction'!$G$5:$G$85</c:f>
              <c:numCache>
                <c:formatCode>0.00E+00</c:formatCode>
                <c:ptCount val="81"/>
                <c:pt idx="0">
                  <c:v>71523.103347157652</c:v>
                </c:pt>
                <c:pt idx="1">
                  <c:v>71523.103347157652</c:v>
                </c:pt>
                <c:pt idx="2">
                  <c:v>71523.103347157652</c:v>
                </c:pt>
                <c:pt idx="3">
                  <c:v>71523.103347157652</c:v>
                </c:pt>
                <c:pt idx="4">
                  <c:v>71523.103347157652</c:v>
                </c:pt>
                <c:pt idx="5">
                  <c:v>71523.103347157652</c:v>
                </c:pt>
                <c:pt idx="6">
                  <c:v>71523.103347157652</c:v>
                </c:pt>
                <c:pt idx="7">
                  <c:v>71523.103347157652</c:v>
                </c:pt>
                <c:pt idx="8">
                  <c:v>71523.103347157652</c:v>
                </c:pt>
                <c:pt idx="9">
                  <c:v>71523.103347157652</c:v>
                </c:pt>
                <c:pt idx="10">
                  <c:v>71457.54596553788</c:v>
                </c:pt>
                <c:pt idx="11">
                  <c:v>71457.54596553788</c:v>
                </c:pt>
                <c:pt idx="12">
                  <c:v>71457.54596553788</c:v>
                </c:pt>
                <c:pt idx="13">
                  <c:v>71457.54596553788</c:v>
                </c:pt>
                <c:pt idx="14">
                  <c:v>71457.54596553788</c:v>
                </c:pt>
                <c:pt idx="15">
                  <c:v>71392.108652382623</c:v>
                </c:pt>
                <c:pt idx="16">
                  <c:v>71392.108652382623</c:v>
                </c:pt>
                <c:pt idx="17">
                  <c:v>71326.79107813524</c:v>
                </c:pt>
                <c:pt idx="18">
                  <c:v>71261.592914444074</c:v>
                </c:pt>
                <c:pt idx="19">
                  <c:v>71196.513834156911</c:v>
                </c:pt>
                <c:pt idx="20">
                  <c:v>71131.553511315535</c:v>
                </c:pt>
                <c:pt idx="21">
                  <c:v>71001.987840074537</c:v>
                </c:pt>
                <c:pt idx="22">
                  <c:v>70872.893316728921</c:v>
                </c:pt>
                <c:pt idx="23">
                  <c:v>70616.107471378462</c:v>
                </c:pt>
                <c:pt idx="24">
                  <c:v>70361.175675452905</c:v>
                </c:pt>
                <c:pt idx="25">
                  <c:v>69919.446321436626</c:v>
                </c:pt>
                <c:pt idx="26">
                  <c:v>69407.692682689027</c:v>
                </c:pt>
                <c:pt idx="27">
                  <c:v>68553.819486241191</c:v>
                </c:pt>
                <c:pt idx="28">
                  <c:v>67300.26767438199</c:v>
                </c:pt>
                <c:pt idx="29">
                  <c:v>65265.14154488199</c:v>
                </c:pt>
                <c:pt idx="30">
                  <c:v>62143.432715551971</c:v>
                </c:pt>
                <c:pt idx="31">
                  <c:v>57348.923965582944</c:v>
                </c:pt>
                <c:pt idx="32">
                  <c:v>50385.636660980883</c:v>
                </c:pt>
                <c:pt idx="33">
                  <c:v>41414.900921404529</c:v>
                </c:pt>
                <c:pt idx="34">
                  <c:v>31355.36538718786</c:v>
                </c:pt>
                <c:pt idx="35">
                  <c:v>21844.608859672477</c:v>
                </c:pt>
                <c:pt idx="36">
                  <c:v>14232.864643051113</c:v>
                </c:pt>
                <c:pt idx="37">
                  <c:v>8873.3770959298799</c:v>
                </c:pt>
                <c:pt idx="38">
                  <c:v>5430.8560094216818</c:v>
                </c:pt>
                <c:pt idx="39">
                  <c:v>3337.4077976817698</c:v>
                </c:pt>
                <c:pt idx="40">
                  <c:v>2092.8374769024908</c:v>
                </c:pt>
                <c:pt idx="41">
                  <c:v>1356.958619529926</c:v>
                </c:pt>
                <c:pt idx="42">
                  <c:v>918.12133072407028</c:v>
                </c:pt>
                <c:pt idx="43">
                  <c:v>651.84571994088594</c:v>
                </c:pt>
                <c:pt idx="44">
                  <c:v>486.89274321100174</c:v>
                </c:pt>
                <c:pt idx="45">
                  <c:v>382.54726264052994</c:v>
                </c:pt>
                <c:pt idx="46">
                  <c:v>313.85465424199481</c:v>
                </c:pt>
                <c:pt idx="47">
                  <c:v>266.72993978508231</c:v>
                </c:pt>
                <c:pt idx="48">
                  <c:v>232.6571896643145</c:v>
                </c:pt>
                <c:pt idx="49">
                  <c:v>206.29186007019135</c:v>
                </c:pt>
                <c:pt idx="50">
                  <c:v>184.76148900937397</c:v>
                </c:pt>
                <c:pt idx="51">
                  <c:v>165.94435879499142</c:v>
                </c:pt>
                <c:pt idx="52">
                  <c:v>148.60756306246395</c:v>
                </c:pt>
                <c:pt idx="53">
                  <c:v>132.01464095272448</c:v>
                </c:pt>
                <c:pt idx="54">
                  <c:v>115.68997673650152</c:v>
                </c:pt>
                <c:pt idx="55">
                  <c:v>99.331863443521996</c:v>
                </c:pt>
                <c:pt idx="56">
                  <c:v>83.045957427474491</c:v>
                </c:pt>
                <c:pt idx="57">
                  <c:v>67.063460907135365</c:v>
                </c:pt>
                <c:pt idx="58">
                  <c:v>51.886075025133813</c:v>
                </c:pt>
                <c:pt idx="59">
                  <c:v>38.082191780821915</c:v>
                </c:pt>
                <c:pt idx="60">
                  <c:v>26.246549581055056</c:v>
                </c:pt>
                <c:pt idx="61">
                  <c:v>16.795428321439314</c:v>
                </c:pt>
                <c:pt idx="62">
                  <c:v>9.8555787896461311</c:v>
                </c:pt>
                <c:pt idx="63">
                  <c:v>5.2264295530687344</c:v>
                </c:pt>
                <c:pt idx="64">
                  <c:v>2.459540893983164</c:v>
                </c:pt>
                <c:pt idx="65">
                  <c:v>1.0042016572273527</c:v>
                </c:pt>
                <c:pt idx="66">
                  <c:v>0.34436612190936966</c:v>
                </c:pt>
                <c:pt idx="67">
                  <c:v>9.492758260533575E-2</c:v>
                </c:pt>
                <c:pt idx="68">
                  <c:v>1.989994978336778E-2</c:v>
                </c:pt>
                <c:pt idx="69">
                  <c:v>2.9526405125630544E-3</c:v>
                </c:pt>
                <c:pt idx="70">
                  <c:v>2.827762902022671E-4</c:v>
                </c:pt>
                <c:pt idx="71">
                  <c:v>1.556890704691714E-5</c:v>
                </c:pt>
                <c:pt idx="72">
                  <c:v>4.2573407310875664E-7</c:v>
                </c:pt>
                <c:pt idx="73">
                  <c:v>4.7984449212374616E-9</c:v>
                </c:pt>
                <c:pt idx="74">
                  <c:v>1.7605581358888429E-11</c:v>
                </c:pt>
                <c:pt idx="75">
                  <c:v>1.5603760842155729E-14</c:v>
                </c:pt>
                <c:pt idx="76">
                  <c:v>2.2893918337634836E-18</c:v>
                </c:pt>
                <c:pt idx="77">
                  <c:v>3.4647228302979693E-23</c:v>
                </c:pt>
                <c:pt idx="78">
                  <c:v>2.9788353305396946E-29</c:v>
                </c:pt>
                <c:pt idx="79">
                  <c:v>6.9010498716714198E-37</c:v>
                </c:pt>
                <c:pt idx="80">
                  <c:v>1.6874888016549119E-46</c:v>
                </c:pt>
              </c:numCache>
            </c:numRef>
          </c:xVal>
          <c:yVal>
            <c:numRef>
              <c:f>'Atomic fraction'!$H$5:$H$85</c:f>
              <c:numCache>
                <c:formatCode>0.00E+00</c:formatCode>
                <c:ptCount val="81"/>
                <c:pt idx="0">
                  <c:v>629.26906244739951</c:v>
                </c:pt>
                <c:pt idx="1">
                  <c:v>629.26906244739951</c:v>
                </c:pt>
                <c:pt idx="2">
                  <c:v>629.26906244739951</c:v>
                </c:pt>
                <c:pt idx="3">
                  <c:v>629.52601369699403</c:v>
                </c:pt>
                <c:pt idx="4">
                  <c:v>629.30997868886186</c:v>
                </c:pt>
                <c:pt idx="5">
                  <c:v>629.56673960612693</c:v>
                </c:pt>
                <c:pt idx="6">
                  <c:v>629.35083880379284</c:v>
                </c:pt>
                <c:pt idx="7">
                  <c:v>629.39164290759982</c:v>
                </c:pt>
                <c:pt idx="8">
                  <c:v>629.43239111537423</c:v>
                </c:pt>
                <c:pt idx="9">
                  <c:v>629.47308354189227</c:v>
                </c:pt>
                <c:pt idx="10">
                  <c:v>629.76953374852712</c:v>
                </c:pt>
                <c:pt idx="11">
                  <c:v>629.85026368025763</c:v>
                </c:pt>
                <c:pt idx="12">
                  <c:v>630.18566001261911</c:v>
                </c:pt>
                <c:pt idx="13">
                  <c:v>630.09113588390801</c:v>
                </c:pt>
                <c:pt idx="14">
                  <c:v>630.25062829591013</c:v>
                </c:pt>
                <c:pt idx="15">
                  <c:v>630.91440052711641</c:v>
                </c:pt>
                <c:pt idx="16">
                  <c:v>631.39976027165278</c:v>
                </c:pt>
                <c:pt idx="17">
                  <c:v>632.16867469879514</c:v>
                </c:pt>
                <c:pt idx="18">
                  <c:v>633.25131825529979</c:v>
                </c:pt>
                <c:pt idx="19">
                  <c:v>634.42679098087717</c:v>
                </c:pt>
                <c:pt idx="20">
                  <c:v>636.13467918401909</c:v>
                </c:pt>
                <c:pt idx="21">
                  <c:v>638.20800890737723</c:v>
                </c:pt>
                <c:pt idx="22">
                  <c:v>640.40780730724953</c:v>
                </c:pt>
                <c:pt idx="23">
                  <c:v>642.9867561558699</c:v>
                </c:pt>
                <c:pt idx="24">
                  <c:v>645.73845793696955</c:v>
                </c:pt>
                <c:pt idx="25">
                  <c:v>648.10400160243546</c:v>
                </c:pt>
                <c:pt idx="26">
                  <c:v>648.11604782563916</c:v>
                </c:pt>
                <c:pt idx="27">
                  <c:v>644.85961371337339</c:v>
                </c:pt>
                <c:pt idx="28">
                  <c:v>636.37410884449764</c:v>
                </c:pt>
                <c:pt idx="29">
                  <c:v>620.09961733917419</c:v>
                </c:pt>
                <c:pt idx="30">
                  <c:v>593.22740967221955</c:v>
                </c:pt>
                <c:pt idx="31">
                  <c:v>554.42447955997477</c:v>
                </c:pt>
                <c:pt idx="32">
                  <c:v>504.40996304387909</c:v>
                </c:pt>
                <c:pt idx="33">
                  <c:v>445.95801493033787</c:v>
                </c:pt>
                <c:pt idx="34">
                  <c:v>383.82231258291836</c:v>
                </c:pt>
                <c:pt idx="35">
                  <c:v>322.97707695856468</c:v>
                </c:pt>
                <c:pt idx="36">
                  <c:v>267.46961897522061</c:v>
                </c:pt>
                <c:pt idx="37">
                  <c:v>219.53492759413555</c:v>
                </c:pt>
                <c:pt idx="38">
                  <c:v>179.60826421047275</c:v>
                </c:pt>
                <c:pt idx="39">
                  <c:v>147.18461226974458</c:v>
                </c:pt>
                <c:pt idx="40">
                  <c:v>121.24298354105223</c:v>
                </c:pt>
                <c:pt idx="41">
                  <c:v>100.59340500428122</c:v>
                </c:pt>
                <c:pt idx="42">
                  <c:v>84.280469611141754</c:v>
                </c:pt>
                <c:pt idx="43">
                  <c:v>71.237859725901174</c:v>
                </c:pt>
                <c:pt idx="44">
                  <c:v>60.685357175987832</c:v>
                </c:pt>
                <c:pt idx="45">
                  <c:v>52.036151003070813</c:v>
                </c:pt>
                <c:pt idx="46">
                  <c:v>44.795750663232702</c:v>
                </c:pt>
                <c:pt idx="47">
                  <c:v>38.540015183316214</c:v>
                </c:pt>
                <c:pt idx="48">
                  <c:v>32.986342362676787</c:v>
                </c:pt>
                <c:pt idx="49">
                  <c:v>27.925542223128602</c:v>
                </c:pt>
                <c:pt idx="50">
                  <c:v>23.151705912817913</c:v>
                </c:pt>
                <c:pt idx="51">
                  <c:v>18.643066057152758</c:v>
                </c:pt>
                <c:pt idx="52">
                  <c:v>14.406224344742766</c:v>
                </c:pt>
                <c:pt idx="53">
                  <c:v>10.544305789200743</c:v>
                </c:pt>
                <c:pt idx="54">
                  <c:v>7.1772103200854929</c:v>
                </c:pt>
                <c:pt idx="55">
                  <c:v>4.4605745747158894</c:v>
                </c:pt>
                <c:pt idx="56">
                  <c:v>2.4637820827388448</c:v>
                </c:pt>
                <c:pt idx="57">
                  <c:v>1.1732475645214473</c:v>
                </c:pt>
                <c:pt idx="58">
                  <c:v>0.46291940850805219</c:v>
                </c:pt>
                <c:pt idx="59">
                  <c:v>0.14420616508625231</c:v>
                </c:pt>
                <c:pt idx="60">
                  <c:v>3.3343196375513355E-2</c:v>
                </c:pt>
                <c:pt idx="61">
                  <c:v>5.3003222415627053E-3</c:v>
                </c:pt>
                <c:pt idx="62">
                  <c:v>5.2455672257065112E-4</c:v>
                </c:pt>
                <c:pt idx="63">
                  <c:v>2.8678324667811609E-5</c:v>
                </c:pt>
                <c:pt idx="64">
                  <c:v>7.4074763543640118E-7</c:v>
                </c:pt>
                <c:pt idx="65">
                  <c:v>7.4465847500420799E-9</c:v>
                </c:pt>
                <c:pt idx="66">
                  <c:v>2.2809175519703632E-11</c:v>
                </c:pt>
                <c:pt idx="67">
                  <c:v>1.5628281572567263E-14</c:v>
                </c:pt>
                <c:pt idx="68">
                  <c:v>1.6260797050259309E-18</c:v>
                </c:pt>
                <c:pt idx="69">
                  <c:v>1.5751424390459726E-23</c:v>
                </c:pt>
                <c:pt idx="70">
                  <c:v>7.686979685325286E-30</c:v>
                </c:pt>
                <c:pt idx="71">
                  <c:v>8.7082448356854633E-38</c:v>
                </c:pt>
                <c:pt idx="72">
                  <c:v>8.6462445707751012E-48</c:v>
                </c:pt>
                <c:pt idx="73">
                  <c:v>2.2037654323155761E-60</c:v>
                </c:pt>
                <c:pt idx="74">
                  <c:v>3.0845553414546527E-76</c:v>
                </c:pt>
                <c:pt idx="75">
                  <c:v>3.3882685506218707E-96</c:v>
                </c:pt>
                <c:pt idx="76">
                  <c:v>2.5288147799351857E-121</c:v>
                </c:pt>
                <c:pt idx="77">
                  <c:v>5.8870258404720271E-153</c:v>
                </c:pt>
                <c:pt idx="78">
                  <c:v>8.8352330713842521E-193</c:v>
                </c:pt>
                <c:pt idx="79">
                  <c:v>6.4732395222410711E-243</c:v>
                </c:pt>
                <c:pt idx="80">
                  <c:v>0</c:v>
                </c:pt>
              </c:numCache>
            </c:numRef>
          </c:yVal>
          <c:smooth val="1"/>
          <c:extLst>
            <c:ext xmlns:c16="http://schemas.microsoft.com/office/drawing/2014/chart" uri="{C3380CC4-5D6E-409C-BE32-E72D297353CC}">
              <c16:uniqueId val="{00000000-F0EF-4281-8A81-30C1A668B140}"/>
            </c:ext>
          </c:extLst>
        </c:ser>
        <c:ser>
          <c:idx val="1"/>
          <c:order val="1"/>
          <c:tx>
            <c:v>235fU</c:v>
          </c:tx>
          <c:spPr>
            <a:ln w="9525" cap="rnd">
              <a:solidFill>
                <a:schemeClr val="accent2"/>
              </a:solidFill>
              <a:round/>
            </a:ln>
            <a:effectLst/>
          </c:spPr>
          <c:marker>
            <c:symbol val="none"/>
          </c:marker>
          <c:xVal>
            <c:numRef>
              <c:f>'Atomic fraction'!$D$5:$D$85</c:f>
              <c:numCache>
                <c:formatCode>0.00E+00</c:formatCode>
                <c:ptCount val="81"/>
                <c:pt idx="0">
                  <c:v>94892.28670493947</c:v>
                </c:pt>
                <c:pt idx="1">
                  <c:v>94892.28670493947</c:v>
                </c:pt>
                <c:pt idx="2">
                  <c:v>94892.28670493947</c:v>
                </c:pt>
                <c:pt idx="3">
                  <c:v>94892.28670493947</c:v>
                </c:pt>
                <c:pt idx="4">
                  <c:v>94892.28670493947</c:v>
                </c:pt>
                <c:pt idx="5">
                  <c:v>94892.28670493947</c:v>
                </c:pt>
                <c:pt idx="6">
                  <c:v>94892.28670493947</c:v>
                </c:pt>
                <c:pt idx="7">
                  <c:v>94892.28670493947</c:v>
                </c:pt>
                <c:pt idx="8">
                  <c:v>94892.28670493947</c:v>
                </c:pt>
                <c:pt idx="9">
                  <c:v>94892.28670493947</c:v>
                </c:pt>
                <c:pt idx="10">
                  <c:v>94852.928643261766</c:v>
                </c:pt>
                <c:pt idx="11">
                  <c:v>94852.928643261766</c:v>
                </c:pt>
                <c:pt idx="12">
                  <c:v>94852.928643261766</c:v>
                </c:pt>
                <c:pt idx="13">
                  <c:v>94875.352503461108</c:v>
                </c:pt>
                <c:pt idx="14">
                  <c:v>94836.017780200957</c:v>
                </c:pt>
                <c:pt idx="15">
                  <c:v>94836.017780200957</c:v>
                </c:pt>
                <c:pt idx="16">
                  <c:v>94796.715659280861</c:v>
                </c:pt>
                <c:pt idx="17">
                  <c:v>94779.84209311739</c:v>
                </c:pt>
                <c:pt idx="18">
                  <c:v>94740.595781691663</c:v>
                </c:pt>
                <c:pt idx="19">
                  <c:v>94684.568779365334</c:v>
                </c:pt>
                <c:pt idx="20">
                  <c:v>94606.284720845782</c:v>
                </c:pt>
                <c:pt idx="21">
                  <c:v>94494.729918946468</c:v>
                </c:pt>
                <c:pt idx="22">
                  <c:v>94322.403015052696</c:v>
                </c:pt>
                <c:pt idx="23">
                  <c:v>94018.433473298806</c:v>
                </c:pt>
                <c:pt idx="24">
                  <c:v>93547.578194716902</c:v>
                </c:pt>
                <c:pt idx="25">
                  <c:v>92780.956706863362</c:v>
                </c:pt>
                <c:pt idx="26">
                  <c:v>91469.621615333148</c:v>
                </c:pt>
                <c:pt idx="27">
                  <c:v>89274.684633941579</c:v>
                </c:pt>
                <c:pt idx="28">
                  <c:v>85639.667573131359</c:v>
                </c:pt>
                <c:pt idx="29">
                  <c:v>79664.349016726017</c:v>
                </c:pt>
                <c:pt idx="30">
                  <c:v>70658.617284566164</c:v>
                </c:pt>
                <c:pt idx="31">
                  <c:v>58492.968764212557</c:v>
                </c:pt>
                <c:pt idx="32">
                  <c:v>44420.473405280565</c:v>
                </c:pt>
                <c:pt idx="33">
                  <c:v>30878.899358215156</c:v>
                </c:pt>
                <c:pt idx="34">
                  <c:v>19966.741853257779</c:v>
                </c:pt>
                <c:pt idx="35">
                  <c:v>12332.364214184061</c:v>
                </c:pt>
                <c:pt idx="36">
                  <c:v>7481.0772733562262</c:v>
                </c:pt>
                <c:pt idx="37">
                  <c:v>4563.4194645894886</c:v>
                </c:pt>
                <c:pt idx="38">
                  <c:v>2846.9473434632064</c:v>
                </c:pt>
                <c:pt idx="39">
                  <c:v>1837.5581996896015</c:v>
                </c:pt>
                <c:pt idx="40">
                  <c:v>1238.0573257285587</c:v>
                </c:pt>
                <c:pt idx="41">
                  <c:v>874.26350224762939</c:v>
                </c:pt>
                <c:pt idx="42">
                  <c:v>648.81717668606564</c:v>
                </c:pt>
                <c:pt idx="43">
                  <c:v>506.19074024631522</c:v>
                </c:pt>
                <c:pt idx="44">
                  <c:v>413.78232099582925</c:v>
                </c:pt>
                <c:pt idx="45">
                  <c:v>352.85420104114701</c:v>
                </c:pt>
                <c:pt idx="46">
                  <c:v>311.18664125551282</c:v>
                </c:pt>
                <c:pt idx="47">
                  <c:v>281.35614666872499</c:v>
                </c:pt>
                <c:pt idx="48">
                  <c:v>258.4786304661281</c:v>
                </c:pt>
                <c:pt idx="49">
                  <c:v>239.26940639269401</c:v>
                </c:pt>
                <c:pt idx="50">
                  <c:v>221.79396369306158</c:v>
                </c:pt>
                <c:pt idx="51">
                  <c:v>204.8828159929848</c:v>
                </c:pt>
                <c:pt idx="52">
                  <c:v>187.68707805442884</c:v>
                </c:pt>
                <c:pt idx="53">
                  <c:v>169.76788580386801</c:v>
                </c:pt>
                <c:pt idx="54">
                  <c:v>150.82569013957627</c:v>
                </c:pt>
                <c:pt idx="55">
                  <c:v>130.87345299179785</c:v>
                </c:pt>
                <c:pt idx="56">
                  <c:v>110.25426202053673</c:v>
                </c:pt>
                <c:pt idx="57">
                  <c:v>89.549007974024121</c:v>
                </c:pt>
                <c:pt idx="58">
                  <c:v>69.498801281461937</c:v>
                </c:pt>
                <c:pt idx="59">
                  <c:v>51.11519408330814</c:v>
                </c:pt>
                <c:pt idx="60">
                  <c:v>35.26822749496344</c:v>
                </c:pt>
                <c:pt idx="61">
                  <c:v>22.552265332349002</c:v>
                </c:pt>
                <c:pt idx="62">
                  <c:v>13.221851562684835</c:v>
                </c:pt>
                <c:pt idx="63">
                  <c:v>7.0021806411610461</c:v>
                </c:pt>
                <c:pt idx="64">
                  <c:v>3.2918416403602766</c:v>
                </c:pt>
                <c:pt idx="65">
                  <c:v>1.342305081928612</c:v>
                </c:pt>
                <c:pt idx="66">
                  <c:v>0.45970854374168829</c:v>
                </c:pt>
                <c:pt idx="67">
                  <c:v>0.12670033342560519</c:v>
                </c:pt>
                <c:pt idx="68">
                  <c:v>2.6535492956931878E-2</c:v>
                </c:pt>
                <c:pt idx="69">
                  <c:v>3.9341903758342116E-3</c:v>
                </c:pt>
                <c:pt idx="70">
                  <c:v>3.765414290542305E-4</c:v>
                </c:pt>
                <c:pt idx="71">
                  <c:v>2.0725561675954322E-5</c:v>
                </c:pt>
                <c:pt idx="72">
                  <c:v>5.6678894700646588E-7</c:v>
                </c:pt>
                <c:pt idx="73">
                  <c:v>6.3888851101649173E-9</c:v>
                </c:pt>
                <c:pt idx="74">
                  <c:v>2.3439050857923817E-11</c:v>
                </c:pt>
                <c:pt idx="75">
                  <c:v>2.0767225835120788E-14</c:v>
                </c:pt>
                <c:pt idx="76">
                  <c:v>3.0482852423977464E-18</c:v>
                </c:pt>
                <c:pt idx="77">
                  <c:v>4.6109896429828605E-23</c:v>
                </c:pt>
                <c:pt idx="78">
                  <c:v>3.965143346688704E-29</c:v>
                </c:pt>
                <c:pt idx="79">
                  <c:v>9.1860990857701268E-37</c:v>
                </c:pt>
                <c:pt idx="80">
                  <c:v>2.2457119787245699E-46</c:v>
                </c:pt>
              </c:numCache>
            </c:numRef>
          </c:xVal>
          <c:yVal>
            <c:numRef>
              <c:f>'Atomic fraction'!$E$5:$E$85</c:f>
              <c:numCache>
                <c:formatCode>0.00E+00</c:formatCode>
                <c:ptCount val="81"/>
                <c:pt idx="0">
                  <c:v>1132.6843124053189</c:v>
                </c:pt>
                <c:pt idx="1">
                  <c:v>1131.9069038175321</c:v>
                </c:pt>
                <c:pt idx="2">
                  <c:v>1131.9069038175321</c:v>
                </c:pt>
                <c:pt idx="3">
                  <c:v>1132.8525236202204</c:v>
                </c:pt>
                <c:pt idx="4">
                  <c:v>1132.075532863279</c:v>
                </c:pt>
                <c:pt idx="5">
                  <c:v>1132.2439307520065</c:v>
                </c:pt>
                <c:pt idx="6">
                  <c:v>1131.4684212103955</c:v>
                </c:pt>
                <c:pt idx="7">
                  <c:v>1131.6370041202556</c:v>
                </c:pt>
                <c:pt idx="8">
                  <c:v>1131.0317368914627</c:v>
                </c:pt>
                <c:pt idx="9">
                  <c:v>1131.3685782779814</c:v>
                </c:pt>
                <c:pt idx="10">
                  <c:v>1129.9950512464302</c:v>
                </c:pt>
                <c:pt idx="11">
                  <c:v>1130.500366680699</c:v>
                </c:pt>
                <c:pt idx="12">
                  <c:v>1129.3027630456552</c:v>
                </c:pt>
                <c:pt idx="13">
                  <c:v>1128.4487830536173</c:v>
                </c:pt>
                <c:pt idx="14">
                  <c:v>1128.5282366946799</c:v>
                </c:pt>
                <c:pt idx="15">
                  <c:v>1126.3438022911573</c:v>
                </c:pt>
                <c:pt idx="16">
                  <c:v>1125.4362791291985</c:v>
                </c:pt>
                <c:pt idx="17">
                  <c:v>1122.4917116428055</c:v>
                </c:pt>
                <c:pt idx="18">
                  <c:v>1120.1075336042513</c:v>
                </c:pt>
                <c:pt idx="19">
                  <c:v>1116.3002495787919</c:v>
                </c:pt>
                <c:pt idx="20">
                  <c:v>1111.8829897500864</c:v>
                </c:pt>
                <c:pt idx="21">
                  <c:v>1105.2425036670113</c:v>
                </c:pt>
                <c:pt idx="22">
                  <c:v>1094.7318764386598</c:v>
                </c:pt>
                <c:pt idx="23">
                  <c:v>1080.419241182361</c:v>
                </c:pt>
                <c:pt idx="24">
                  <c:v>1059.4257010011465</c:v>
                </c:pt>
                <c:pt idx="25">
                  <c:v>1029.3983416669469</c:v>
                </c:pt>
                <c:pt idx="26">
                  <c:v>987.22451712532404</c:v>
                </c:pt>
                <c:pt idx="27">
                  <c:v>931.71220796918203</c:v>
                </c:pt>
                <c:pt idx="28">
                  <c:v>861.04599236798686</c:v>
                </c:pt>
                <c:pt idx="29">
                  <c:v>776.61001936897208</c:v>
                </c:pt>
                <c:pt idx="30">
                  <c:v>682.46633821535477</c:v>
                </c:pt>
                <c:pt idx="31">
                  <c:v>584.95391470952598</c:v>
                </c:pt>
                <c:pt idx="32">
                  <c:v>490.32174576012545</c:v>
                </c:pt>
                <c:pt idx="33">
                  <c:v>403.89185250267013</c:v>
                </c:pt>
                <c:pt idx="34">
                  <c:v>328.73882229987913</c:v>
                </c:pt>
                <c:pt idx="35">
                  <c:v>266.19717513946921</c:v>
                </c:pt>
                <c:pt idx="36">
                  <c:v>215.56223404684812</c:v>
                </c:pt>
                <c:pt idx="37">
                  <c:v>175.28740036961031</c:v>
                </c:pt>
                <c:pt idx="38">
                  <c:v>143.66352826904293</c:v>
                </c:pt>
                <c:pt idx="39">
                  <c:v>118.95421341307193</c:v>
                </c:pt>
                <c:pt idx="40">
                  <c:v>99.63586683019021</c:v>
                </c:pt>
                <c:pt idx="41">
                  <c:v>84.529317862204138</c:v>
                </c:pt>
                <c:pt idx="42">
                  <c:v>72.507482708949553</c:v>
                </c:pt>
                <c:pt idx="43">
                  <c:v>62.843093823962846</c:v>
                </c:pt>
                <c:pt idx="44">
                  <c:v>54.884974135062365</c:v>
                </c:pt>
                <c:pt idx="45">
                  <c:v>48.170893148947378</c:v>
                </c:pt>
                <c:pt idx="46">
                  <c:v>42.286499994100161</c:v>
                </c:pt>
                <c:pt idx="47">
                  <c:v>37.029523649217303</c:v>
                </c:pt>
                <c:pt idx="48">
                  <c:v>32.160572906305944</c:v>
                </c:pt>
                <c:pt idx="49">
                  <c:v>27.504930301700242</c:v>
                </c:pt>
                <c:pt idx="50">
                  <c:v>23.022585682286067</c:v>
                </c:pt>
                <c:pt idx="51">
                  <c:v>18.677748368417532</c:v>
                </c:pt>
                <c:pt idx="52">
                  <c:v>14.512193380302104</c:v>
                </c:pt>
                <c:pt idx="53">
                  <c:v>10.662029882969971</c:v>
                </c:pt>
                <c:pt idx="54">
                  <c:v>7.2837678662880023</c:v>
                </c:pt>
                <c:pt idx="55">
                  <c:v>4.5361582079192013</c:v>
                </c:pt>
                <c:pt idx="56">
                  <c:v>2.5109193228628071</c:v>
                </c:pt>
                <c:pt idx="57">
                  <c:v>1.1975394396399597</c:v>
                </c:pt>
                <c:pt idx="58">
                  <c:v>0.47304957550747145</c:v>
                </c:pt>
                <c:pt idx="59">
                  <c:v>0.1475319811479549</c:v>
                </c:pt>
                <c:pt idx="60">
                  <c:v>3.412586303829928E-2</c:v>
                </c:pt>
                <c:pt idx="61">
                  <c:v>5.4262864837569431E-3</c:v>
                </c:pt>
                <c:pt idx="62">
                  <c:v>5.3740383594259053E-4</c:v>
                </c:pt>
                <c:pt idx="63">
                  <c:v>2.9382856281157699E-5</c:v>
                </c:pt>
                <c:pt idx="64">
                  <c:v>7.5891720194818941E-7</c:v>
                </c:pt>
                <c:pt idx="65">
                  <c:v>7.6352911991125365E-9</c:v>
                </c:pt>
                <c:pt idx="66">
                  <c:v>2.3380761392567328E-11</c:v>
                </c:pt>
                <c:pt idx="67">
                  <c:v>1.6023265237366902E-14</c:v>
                </c:pt>
                <c:pt idx="68">
                  <c:v>1.6672559694700752E-18</c:v>
                </c:pt>
                <c:pt idx="69">
                  <c:v>1.6153600384513222E-23</c:v>
                </c:pt>
                <c:pt idx="70">
                  <c:v>7.8823833525175892E-30</c:v>
                </c:pt>
                <c:pt idx="71">
                  <c:v>8.9276898470233815E-38</c:v>
                </c:pt>
                <c:pt idx="72">
                  <c:v>8.8609193655087733E-48</c:v>
                </c:pt>
                <c:pt idx="73">
                  <c:v>2.2599360861420271E-60</c:v>
                </c:pt>
                <c:pt idx="74">
                  <c:v>3.1616151099850279E-76</c:v>
                </c:pt>
                <c:pt idx="75">
                  <c:v>3.4741848308665503E-96</c:v>
                </c:pt>
                <c:pt idx="76">
                  <c:v>2.5930845234759849E-121</c:v>
                </c:pt>
                <c:pt idx="77">
                  <c:v>6.0343661771747102E-153</c:v>
                </c:pt>
                <c:pt idx="78">
                  <c:v>9.0577607310875446E-193</c:v>
                </c:pt>
                <c:pt idx="79">
                  <c:v>6.6341339051003777E-243</c:v>
                </c:pt>
                <c:pt idx="80">
                  <c:v>0</c:v>
                </c:pt>
              </c:numCache>
            </c:numRef>
          </c:yVal>
          <c:smooth val="1"/>
          <c:extLst>
            <c:ext xmlns:c16="http://schemas.microsoft.com/office/drawing/2014/chart" uri="{C3380CC4-5D6E-409C-BE32-E72D297353CC}">
              <c16:uniqueId val="{00000001-F0EF-4281-8A81-30C1A668B140}"/>
            </c:ext>
          </c:extLst>
        </c:ser>
        <c:ser>
          <c:idx val="2"/>
          <c:order val="2"/>
          <c:tx>
            <c:v>239fPu</c:v>
          </c:tx>
          <c:spPr>
            <a:ln w="9525" cap="rnd">
              <a:solidFill>
                <a:srgbClr val="00B050"/>
              </a:solidFill>
              <a:round/>
            </a:ln>
            <a:effectLst/>
          </c:spPr>
          <c:marker>
            <c:symbol val="none"/>
          </c:marker>
          <c:xVal>
            <c:numRef>
              <c:f>'Atomic fraction'!$J$5:$J$85</c:f>
              <c:numCache>
                <c:formatCode>0.00E+00</c:formatCode>
                <c:ptCount val="81"/>
                <c:pt idx="0">
                  <c:v>9409.5531270842948</c:v>
                </c:pt>
                <c:pt idx="1">
                  <c:v>9409.5531270842948</c:v>
                </c:pt>
                <c:pt idx="2">
                  <c:v>9409.5531270842948</c:v>
                </c:pt>
                <c:pt idx="3">
                  <c:v>9409.5531270842948</c:v>
                </c:pt>
                <c:pt idx="4">
                  <c:v>9409.5531270842948</c:v>
                </c:pt>
                <c:pt idx="5">
                  <c:v>9409.5531270842948</c:v>
                </c:pt>
                <c:pt idx="6">
                  <c:v>9409.5531270842948</c:v>
                </c:pt>
                <c:pt idx="7">
                  <c:v>9409.5531270842948</c:v>
                </c:pt>
                <c:pt idx="8">
                  <c:v>9409.5531270842948</c:v>
                </c:pt>
                <c:pt idx="9">
                  <c:v>9409.5531270842948</c:v>
                </c:pt>
                <c:pt idx="10">
                  <c:v>9409.5531270842948</c:v>
                </c:pt>
                <c:pt idx="11">
                  <c:v>9409.5531270842948</c:v>
                </c:pt>
                <c:pt idx="12">
                  <c:v>9409.5531270842948</c:v>
                </c:pt>
                <c:pt idx="13">
                  <c:v>9409.5531270842948</c:v>
                </c:pt>
                <c:pt idx="14">
                  <c:v>9409.5531270842948</c:v>
                </c:pt>
                <c:pt idx="15">
                  <c:v>9409.5531270842948</c:v>
                </c:pt>
                <c:pt idx="16">
                  <c:v>9409.5531270842948</c:v>
                </c:pt>
                <c:pt idx="17">
                  <c:v>9406.0302693055273</c:v>
                </c:pt>
                <c:pt idx="18">
                  <c:v>9406.0302693055273</c:v>
                </c:pt>
                <c:pt idx="19">
                  <c:v>9406.0302693055273</c:v>
                </c:pt>
                <c:pt idx="20">
                  <c:v>9406.0302693055273</c:v>
                </c:pt>
                <c:pt idx="21">
                  <c:v>9406.0302693055273</c:v>
                </c:pt>
                <c:pt idx="22">
                  <c:v>9404.5333989555129</c:v>
                </c:pt>
                <c:pt idx="23">
                  <c:v>9404.5333989555129</c:v>
                </c:pt>
                <c:pt idx="24">
                  <c:v>9401.0150549978043</c:v>
                </c:pt>
                <c:pt idx="25">
                  <c:v>9399.52117976933</c:v>
                </c:pt>
                <c:pt idx="26">
                  <c:v>9392.4961265706988</c:v>
                </c:pt>
                <c:pt idx="27">
                  <c:v>9387.500383643488</c:v>
                </c:pt>
                <c:pt idx="28">
                  <c:v>9377.5312501064072</c:v>
                </c:pt>
                <c:pt idx="29">
                  <c:v>9362.0934891996476</c:v>
                </c:pt>
                <c:pt idx="30">
                  <c:v>9340.320736015452</c:v>
                </c:pt>
                <c:pt idx="31">
                  <c:v>9298.0374904554574</c:v>
                </c:pt>
                <c:pt idx="32">
                  <c:v>9229.6542917694569</c:v>
                </c:pt>
                <c:pt idx="33">
                  <c:v>9113.4104200550701</c:v>
                </c:pt>
                <c:pt idx="34">
                  <c:v>8920.4526615837985</c:v>
                </c:pt>
                <c:pt idx="35">
                  <c:v>8601.4956620230896</c:v>
                </c:pt>
                <c:pt idx="36">
                  <c:v>8101.8582603131481</c:v>
                </c:pt>
                <c:pt idx="37">
                  <c:v>7367.4133639670681</c:v>
                </c:pt>
                <c:pt idx="38">
                  <c:v>6393.6237790437244</c:v>
                </c:pt>
                <c:pt idx="39">
                  <c:v>5256.6070703376026</c:v>
                </c:pt>
                <c:pt idx="40">
                  <c:v>4101.8899857367533</c:v>
                </c:pt>
                <c:pt idx="41">
                  <c:v>3075.9032918683829</c:v>
                </c:pt>
                <c:pt idx="42">
                  <c:v>2260.5370099451757</c:v>
                </c:pt>
                <c:pt idx="43">
                  <c:v>1661.3103424788521</c:v>
                </c:pt>
                <c:pt idx="44">
                  <c:v>1238.2739912784455</c:v>
                </c:pt>
                <c:pt idx="45">
                  <c:v>946.51883933374961</c:v>
                </c:pt>
                <c:pt idx="46">
                  <c:v>743.59998924894944</c:v>
                </c:pt>
                <c:pt idx="47">
                  <c:v>599.68067835723764</c:v>
                </c:pt>
                <c:pt idx="48">
                  <c:v>494.40787816950939</c:v>
                </c:pt>
                <c:pt idx="49">
                  <c:v>414.37019289199088</c:v>
                </c:pt>
                <c:pt idx="50">
                  <c:v>351.83323757396153</c:v>
                </c:pt>
                <c:pt idx="51">
                  <c:v>300.50997191231619</c:v>
                </c:pt>
                <c:pt idx="52">
                  <c:v>257.1126243120496</c:v>
                </c:pt>
                <c:pt idx="53">
                  <c:v>219.18837586712149</c:v>
                </c:pt>
                <c:pt idx="54">
                  <c:v>185.12161753993212</c:v>
                </c:pt>
                <c:pt idx="55">
                  <c:v>153.73684951622312</c:v>
                </c:pt>
                <c:pt idx="56">
                  <c:v>124.77749535931476</c:v>
                </c:pt>
                <c:pt idx="57">
                  <c:v>98.028833820737773</c:v>
                </c:pt>
                <c:pt idx="58">
                  <c:v>74.021561537223448</c:v>
                </c:pt>
                <c:pt idx="59">
                  <c:v>53.165357517803159</c:v>
                </c:pt>
                <c:pt idx="60">
                  <c:v>35.972512181784616</c:v>
                </c:pt>
                <c:pt idx="61">
                  <c:v>22.632779658440473</c:v>
                </c:pt>
                <c:pt idx="62">
                  <c:v>13.100105374077975</c:v>
                </c:pt>
                <c:pt idx="63">
                  <c:v>6.8687131609992989</c:v>
                </c:pt>
                <c:pt idx="64">
                  <c:v>3.2041425077601331</c:v>
                </c:pt>
                <c:pt idx="65">
                  <c:v>1.2999026747142752</c:v>
                </c:pt>
                <c:pt idx="66">
                  <c:v>0.44315068493150683</c:v>
                </c:pt>
                <c:pt idx="67">
                  <c:v>0.12172316192007586</c:v>
                </c:pt>
                <c:pt idx="68">
                  <c:v>2.5441681815796122E-2</c:v>
                </c:pt>
                <c:pt idx="69">
                  <c:v>3.7664535768645361E-3</c:v>
                </c:pt>
                <c:pt idx="70">
                  <c:v>3.5976897255891811E-4</c:v>
                </c:pt>
                <c:pt idx="71">
                  <c:v>1.9782659833840074E-5</c:v>
                </c:pt>
                <c:pt idx="72">
                  <c:v>5.4063926940639264E-7</c:v>
                </c:pt>
                <c:pt idx="73">
                  <c:v>6.0887956806925178E-9</c:v>
                </c:pt>
                <c:pt idx="74">
                  <c:v>2.2336822220650094E-11</c:v>
                </c:pt>
                <c:pt idx="75">
                  <c:v>1.9788420203407084E-14</c:v>
                </c:pt>
                <c:pt idx="76">
                  <c:v>2.9052534477192009E-18</c:v>
                </c:pt>
                <c:pt idx="77">
                  <c:v>4.3923557508898502E-23</c:v>
                </c:pt>
                <c:pt idx="78">
                  <c:v>3.7759377397319368E-29</c:v>
                </c:pt>
                <c:pt idx="79">
                  <c:v>8.7537691008782993E-37</c:v>
                </c:pt>
                <c:pt idx="80">
                  <c:v>2.1389000401445203E-46</c:v>
                </c:pt>
              </c:numCache>
            </c:numRef>
          </c:xVal>
          <c:yVal>
            <c:numRef>
              <c:f>'Atomic fraction'!$K$5:$K$85</c:f>
              <c:numCache>
                <c:formatCode>0.00E+00</c:formatCode>
                <c:ptCount val="81"/>
                <c:pt idx="0">
                  <c:v>533.89598602875697</c:v>
                </c:pt>
                <c:pt idx="1">
                  <c:v>533.89598602875697</c:v>
                </c:pt>
                <c:pt idx="2">
                  <c:v>533.9829114579378</c:v>
                </c:pt>
                <c:pt idx="3">
                  <c:v>534.06983688711864</c:v>
                </c:pt>
                <c:pt idx="4">
                  <c:v>534.24368774548043</c:v>
                </c:pt>
                <c:pt idx="5">
                  <c:v>533.99370862663181</c:v>
                </c:pt>
                <c:pt idx="6">
                  <c:v>534.1674498690677</c:v>
                </c:pt>
                <c:pt idx="7">
                  <c:v>534.091308070634</c:v>
                </c:pt>
                <c:pt idx="8">
                  <c:v>534.43857159993877</c:v>
                </c:pt>
                <c:pt idx="9">
                  <c:v>534.44906823054748</c:v>
                </c:pt>
                <c:pt idx="10">
                  <c:v>534.54625826077256</c:v>
                </c:pt>
                <c:pt idx="11">
                  <c:v>534.81663019693656</c:v>
                </c:pt>
                <c:pt idx="12">
                  <c:v>535.25985748610537</c:v>
                </c:pt>
                <c:pt idx="13">
                  <c:v>535.4527315209732</c:v>
                </c:pt>
                <c:pt idx="14">
                  <c:v>535.99064362785793</c:v>
                </c:pt>
                <c:pt idx="15">
                  <c:v>536.4501140649005</c:v>
                </c:pt>
                <c:pt idx="16">
                  <c:v>537.0027290831755</c:v>
                </c:pt>
                <c:pt idx="17">
                  <c:v>538.06732412097949</c:v>
                </c:pt>
                <c:pt idx="18">
                  <c:v>538.97055453898827</c:v>
                </c:pt>
                <c:pt idx="19">
                  <c:v>540.38462838043313</c:v>
                </c:pt>
                <c:pt idx="20">
                  <c:v>542.05186587024662</c:v>
                </c:pt>
                <c:pt idx="21">
                  <c:v>543.96635000266838</c:v>
                </c:pt>
                <c:pt idx="22">
                  <c:v>546.27878916088775</c:v>
                </c:pt>
                <c:pt idx="23">
                  <c:v>549.13192630761625</c:v>
                </c:pt>
                <c:pt idx="24">
                  <c:v>552.4866118718636</c:v>
                </c:pt>
                <c:pt idx="25">
                  <c:v>555.88560731587006</c:v>
                </c:pt>
                <c:pt idx="26">
                  <c:v>559.43139839895616</c:v>
                </c:pt>
                <c:pt idx="27">
                  <c:v>562.58233026587936</c:v>
                </c:pt>
                <c:pt idx="28">
                  <c:v>564.84130127690219</c:v>
                </c:pt>
                <c:pt idx="29">
                  <c:v>564.9471813532889</c:v>
                </c:pt>
                <c:pt idx="30">
                  <c:v>561.57539733762371</c:v>
                </c:pt>
                <c:pt idx="31">
                  <c:v>552.78889081783132</c:v>
                </c:pt>
                <c:pt idx="32">
                  <c:v>537.12828735095002</c:v>
                </c:pt>
                <c:pt idx="33">
                  <c:v>512.81450558047993</c:v>
                </c:pt>
                <c:pt idx="34">
                  <c:v>479.15158505083383</c:v>
                </c:pt>
                <c:pt idx="35">
                  <c:v>436.67535098666889</c:v>
                </c:pt>
                <c:pt idx="36">
                  <c:v>387.89600655329298</c:v>
                </c:pt>
                <c:pt idx="37">
                  <c:v>336.02445368081084</c:v>
                </c:pt>
                <c:pt idx="38">
                  <c:v>284.59278583501475</c:v>
                </c:pt>
                <c:pt idx="39">
                  <c:v>236.55761138373495</c:v>
                </c:pt>
                <c:pt idx="40">
                  <c:v>193.98477313416643</c:v>
                </c:pt>
                <c:pt idx="41">
                  <c:v>157.7057964440767</c:v>
                </c:pt>
                <c:pt idx="42">
                  <c:v>127.81274873753189</c:v>
                </c:pt>
                <c:pt idx="43">
                  <c:v>103.7927578174631</c:v>
                </c:pt>
                <c:pt idx="44">
                  <c:v>84.602184719092847</c:v>
                </c:pt>
                <c:pt idx="45">
                  <c:v>69.435342684475472</c:v>
                </c:pt>
                <c:pt idx="46">
                  <c:v>57.28498410229831</c:v>
                </c:pt>
                <c:pt idx="47">
                  <c:v>47.408079550853522</c:v>
                </c:pt>
                <c:pt idx="48">
                  <c:v>39.184116359891874</c:v>
                </c:pt>
                <c:pt idx="49">
                  <c:v>32.15771346456215</c:v>
                </c:pt>
                <c:pt idx="50">
                  <c:v>25.958636170188722</c:v>
                </c:pt>
                <c:pt idx="51">
                  <c:v>20.43656890309957</c:v>
                </c:pt>
                <c:pt idx="52">
                  <c:v>15.4965229528244</c:v>
                </c:pt>
                <c:pt idx="53">
                  <c:v>11.159008796209081</c:v>
                </c:pt>
                <c:pt idx="54">
                  <c:v>7.5054279097619778</c:v>
                </c:pt>
                <c:pt idx="55">
                  <c:v>4.6134512751686758</c:v>
                </c:pt>
                <c:pt idx="56">
                  <c:v>2.5275942129115903</c:v>
                </c:pt>
                <c:pt idx="57">
                  <c:v>1.1961787564096471</c:v>
                </c:pt>
                <c:pt idx="58">
                  <c:v>0.46999436279996154</c:v>
                </c:pt>
                <c:pt idx="59">
                  <c:v>0.14585909093637553</c:v>
                </c:pt>
                <c:pt idx="60">
                  <c:v>3.3645317071932877E-2</c:v>
                </c:pt>
                <c:pt idx="61">
                  <c:v>5.3352739125635514E-3</c:v>
                </c:pt>
                <c:pt idx="62">
                  <c:v>5.281046232493581E-4</c:v>
                </c:pt>
                <c:pt idx="63">
                  <c:v>2.8839179192801564E-5</c:v>
                </c:pt>
                <c:pt idx="64">
                  <c:v>7.4431892907710124E-7</c:v>
                </c:pt>
                <c:pt idx="65">
                  <c:v>7.4844571485559746E-9</c:v>
                </c:pt>
                <c:pt idx="66">
                  <c:v>2.2912237929024098E-11</c:v>
                </c:pt>
                <c:pt idx="67">
                  <c:v>1.5698668299217464E-14</c:v>
                </c:pt>
                <c:pt idx="68">
                  <c:v>1.6333720803588225E-18</c:v>
                </c:pt>
                <c:pt idx="69">
                  <c:v>1.5820710074771396E-23</c:v>
                </c:pt>
                <c:pt idx="70">
                  <c:v>7.7194658942430287E-30</c:v>
                </c:pt>
                <c:pt idx="71">
                  <c:v>8.7439088910301238E-38</c:v>
                </c:pt>
                <c:pt idx="72">
                  <c:v>8.6791434823382301E-48</c:v>
                </c:pt>
                <c:pt idx="73">
                  <c:v>2.2139636110332924E-60</c:v>
                </c:pt>
                <c:pt idx="74">
                  <c:v>3.0981730385314249E-76</c:v>
                </c:pt>
                <c:pt idx="75">
                  <c:v>3.4030988957828235E-96</c:v>
                </c:pt>
                <c:pt idx="76">
                  <c:v>2.5402262885639681E-121</c:v>
                </c:pt>
                <c:pt idx="77">
                  <c:v>5.911671967388408E-153</c:v>
                </c:pt>
                <c:pt idx="78">
                  <c:v>8.8709170738917216E-193</c:v>
                </c:pt>
                <c:pt idx="79">
                  <c:v>6.4991194871636818E-243</c:v>
                </c:pt>
                <c:pt idx="80">
                  <c:v>0</c:v>
                </c:pt>
              </c:numCache>
            </c:numRef>
          </c:yVal>
          <c:smooth val="1"/>
          <c:extLst>
            <c:ext xmlns:c16="http://schemas.microsoft.com/office/drawing/2014/chart" uri="{C3380CC4-5D6E-409C-BE32-E72D297353CC}">
              <c16:uniqueId val="{00000002-F0EF-4281-8A81-30C1A668B140}"/>
            </c:ext>
          </c:extLst>
        </c:ser>
        <c:ser>
          <c:idx val="3"/>
          <c:order val="3"/>
          <c:tx>
            <c:v>Separation line</c:v>
          </c:tx>
          <c:spPr>
            <a:ln w="9525" cap="rnd">
              <a:solidFill>
                <a:schemeClr val="bg1">
                  <a:lumMod val="65000"/>
                </a:schemeClr>
              </a:solidFill>
              <a:prstDash val="lgDash"/>
              <a:round/>
            </a:ln>
            <a:effectLst/>
          </c:spPr>
          <c:marker>
            <c:symbol val="none"/>
          </c:marker>
          <c:xVal>
            <c:numRef>
              <c:f>Separation_line!$B$3:$B$8174</c:f>
              <c:numCache>
                <c:formatCode>General</c:formatCode>
                <c:ptCount val="8172"/>
                <c:pt idx="0">
                  <c:v>0</c:v>
                </c:pt>
                <c:pt idx="1">
                  <c:v>0.01</c:v>
                </c:pt>
                <c:pt idx="2">
                  <c:v>0.02</c:v>
                </c:pt>
                <c:pt idx="3">
                  <c:v>0.03</c:v>
                </c:pt>
                <c:pt idx="4">
                  <c:v>0.04</c:v>
                </c:pt>
                <c:pt idx="5">
                  <c:v>0.05</c:v>
                </c:pt>
                <c:pt idx="6">
                  <c:v>6.0000000000000005E-2</c:v>
                </c:pt>
                <c:pt idx="7">
                  <c:v>7.0000000000000007E-2</c:v>
                </c:pt>
                <c:pt idx="8">
                  <c:v>0.08</c:v>
                </c:pt>
                <c:pt idx="9">
                  <c:v>0.09</c:v>
                </c:pt>
                <c:pt idx="10">
                  <c:v>9.9999999999999992E-2</c:v>
                </c:pt>
                <c:pt idx="11">
                  <c:v>0.10999999999999999</c:v>
                </c:pt>
                <c:pt idx="12">
                  <c:v>0.11999999999999998</c:v>
                </c:pt>
                <c:pt idx="13">
                  <c:v>0.12999999999999998</c:v>
                </c:pt>
                <c:pt idx="14">
                  <c:v>0.13999999999999999</c:v>
                </c:pt>
                <c:pt idx="15">
                  <c:v>0.15</c:v>
                </c:pt>
                <c:pt idx="16">
                  <c:v>0.16</c:v>
                </c:pt>
                <c:pt idx="17">
                  <c:v>0.17</c:v>
                </c:pt>
                <c:pt idx="18">
                  <c:v>0.18000000000000002</c:v>
                </c:pt>
                <c:pt idx="19">
                  <c:v>0.19000000000000003</c:v>
                </c:pt>
                <c:pt idx="20">
                  <c:v>0.20000000000000004</c:v>
                </c:pt>
                <c:pt idx="21">
                  <c:v>0.21000000000000005</c:v>
                </c:pt>
                <c:pt idx="22">
                  <c:v>0.22000000000000006</c:v>
                </c:pt>
                <c:pt idx="23">
                  <c:v>0.23000000000000007</c:v>
                </c:pt>
                <c:pt idx="24">
                  <c:v>0.24000000000000007</c:v>
                </c:pt>
                <c:pt idx="25">
                  <c:v>0.25000000000000006</c:v>
                </c:pt>
                <c:pt idx="26">
                  <c:v>0.26000000000000006</c:v>
                </c:pt>
                <c:pt idx="27">
                  <c:v>0.27000000000000007</c:v>
                </c:pt>
                <c:pt idx="28">
                  <c:v>0.28000000000000008</c:v>
                </c:pt>
                <c:pt idx="29">
                  <c:v>0.29000000000000009</c:v>
                </c:pt>
                <c:pt idx="30">
                  <c:v>0.3000000000000001</c:v>
                </c:pt>
                <c:pt idx="31">
                  <c:v>0.31000000000000011</c:v>
                </c:pt>
                <c:pt idx="32">
                  <c:v>0.32000000000000012</c:v>
                </c:pt>
                <c:pt idx="33">
                  <c:v>0.33000000000000013</c:v>
                </c:pt>
                <c:pt idx="34">
                  <c:v>0.34000000000000014</c:v>
                </c:pt>
                <c:pt idx="35">
                  <c:v>0.35000000000000014</c:v>
                </c:pt>
                <c:pt idx="36">
                  <c:v>0.36000000000000015</c:v>
                </c:pt>
                <c:pt idx="37">
                  <c:v>0.37000000000000016</c:v>
                </c:pt>
                <c:pt idx="38">
                  <c:v>0.38000000000000017</c:v>
                </c:pt>
                <c:pt idx="39">
                  <c:v>0.39000000000000018</c:v>
                </c:pt>
                <c:pt idx="40">
                  <c:v>0.40000000000000019</c:v>
                </c:pt>
                <c:pt idx="41">
                  <c:v>0.4100000000000002</c:v>
                </c:pt>
                <c:pt idx="42">
                  <c:v>0.42000000000000021</c:v>
                </c:pt>
                <c:pt idx="43">
                  <c:v>0.43000000000000022</c:v>
                </c:pt>
                <c:pt idx="44">
                  <c:v>0.44000000000000022</c:v>
                </c:pt>
                <c:pt idx="45">
                  <c:v>0.45000000000000023</c:v>
                </c:pt>
                <c:pt idx="46">
                  <c:v>0.46000000000000024</c:v>
                </c:pt>
                <c:pt idx="47">
                  <c:v>0.47000000000000025</c:v>
                </c:pt>
                <c:pt idx="48">
                  <c:v>0.48000000000000026</c:v>
                </c:pt>
                <c:pt idx="49">
                  <c:v>0.49000000000000027</c:v>
                </c:pt>
                <c:pt idx="50">
                  <c:v>0.50000000000000022</c:v>
                </c:pt>
                <c:pt idx="51">
                  <c:v>0.51000000000000023</c:v>
                </c:pt>
                <c:pt idx="52">
                  <c:v>0.52000000000000024</c:v>
                </c:pt>
                <c:pt idx="53">
                  <c:v>0.53000000000000025</c:v>
                </c:pt>
                <c:pt idx="54">
                  <c:v>0.54000000000000026</c:v>
                </c:pt>
                <c:pt idx="55">
                  <c:v>0.55000000000000027</c:v>
                </c:pt>
                <c:pt idx="56">
                  <c:v>0.56000000000000028</c:v>
                </c:pt>
                <c:pt idx="57">
                  <c:v>0.57000000000000028</c:v>
                </c:pt>
                <c:pt idx="58">
                  <c:v>0.58000000000000029</c:v>
                </c:pt>
                <c:pt idx="59">
                  <c:v>0.5900000000000003</c:v>
                </c:pt>
                <c:pt idx="60">
                  <c:v>0.60000000000000031</c:v>
                </c:pt>
                <c:pt idx="61">
                  <c:v>0.61000000000000032</c:v>
                </c:pt>
                <c:pt idx="62">
                  <c:v>0.62000000000000033</c:v>
                </c:pt>
                <c:pt idx="63">
                  <c:v>0.63000000000000034</c:v>
                </c:pt>
                <c:pt idx="64">
                  <c:v>0.64000000000000035</c:v>
                </c:pt>
                <c:pt idx="65">
                  <c:v>0.65000000000000036</c:v>
                </c:pt>
                <c:pt idx="66">
                  <c:v>0.66000000000000036</c:v>
                </c:pt>
                <c:pt idx="67">
                  <c:v>0.67000000000000037</c:v>
                </c:pt>
                <c:pt idx="68">
                  <c:v>0.68000000000000038</c:v>
                </c:pt>
                <c:pt idx="69">
                  <c:v>0.69000000000000039</c:v>
                </c:pt>
                <c:pt idx="70">
                  <c:v>0.7000000000000004</c:v>
                </c:pt>
                <c:pt idx="71">
                  <c:v>0.71000000000000041</c:v>
                </c:pt>
                <c:pt idx="72">
                  <c:v>0.72000000000000042</c:v>
                </c:pt>
                <c:pt idx="73">
                  <c:v>0.73000000000000043</c:v>
                </c:pt>
                <c:pt idx="74">
                  <c:v>0.74000000000000044</c:v>
                </c:pt>
                <c:pt idx="75">
                  <c:v>0.75000000000000044</c:v>
                </c:pt>
                <c:pt idx="76">
                  <c:v>0.76000000000000045</c:v>
                </c:pt>
                <c:pt idx="77">
                  <c:v>0.77000000000000046</c:v>
                </c:pt>
                <c:pt idx="78">
                  <c:v>0.78000000000000047</c:v>
                </c:pt>
                <c:pt idx="79">
                  <c:v>0.79000000000000048</c:v>
                </c:pt>
                <c:pt idx="80">
                  <c:v>0.80000000000000049</c:v>
                </c:pt>
                <c:pt idx="81">
                  <c:v>0.8100000000000005</c:v>
                </c:pt>
                <c:pt idx="82">
                  <c:v>0.82000000000000051</c:v>
                </c:pt>
                <c:pt idx="83">
                  <c:v>0.83000000000000052</c:v>
                </c:pt>
                <c:pt idx="84">
                  <c:v>0.84000000000000052</c:v>
                </c:pt>
                <c:pt idx="85">
                  <c:v>0.85000000000000053</c:v>
                </c:pt>
                <c:pt idx="86">
                  <c:v>0.86000000000000054</c:v>
                </c:pt>
                <c:pt idx="87">
                  <c:v>0.87000000000000055</c:v>
                </c:pt>
                <c:pt idx="88">
                  <c:v>0.88000000000000056</c:v>
                </c:pt>
                <c:pt idx="89">
                  <c:v>0.89000000000000057</c:v>
                </c:pt>
                <c:pt idx="90">
                  <c:v>0.90000000000000058</c:v>
                </c:pt>
                <c:pt idx="91">
                  <c:v>0.91000000000000059</c:v>
                </c:pt>
                <c:pt idx="92">
                  <c:v>0.9200000000000006</c:v>
                </c:pt>
                <c:pt idx="93">
                  <c:v>0.9300000000000006</c:v>
                </c:pt>
                <c:pt idx="94">
                  <c:v>0.94000000000000061</c:v>
                </c:pt>
                <c:pt idx="95">
                  <c:v>0.95000000000000062</c:v>
                </c:pt>
                <c:pt idx="96">
                  <c:v>0.96000000000000063</c:v>
                </c:pt>
                <c:pt idx="97">
                  <c:v>0.97000000000000064</c:v>
                </c:pt>
                <c:pt idx="98">
                  <c:v>0.98000000000000065</c:v>
                </c:pt>
                <c:pt idx="99">
                  <c:v>0.99000000000000066</c:v>
                </c:pt>
                <c:pt idx="100">
                  <c:v>1.0000000000000007</c:v>
                </c:pt>
                <c:pt idx="101">
                  <c:v>1.0100000000000007</c:v>
                </c:pt>
                <c:pt idx="102">
                  <c:v>1.0200000000000007</c:v>
                </c:pt>
                <c:pt idx="103">
                  <c:v>1.0300000000000007</c:v>
                </c:pt>
                <c:pt idx="104">
                  <c:v>1.0400000000000007</c:v>
                </c:pt>
                <c:pt idx="105">
                  <c:v>1.0500000000000007</c:v>
                </c:pt>
                <c:pt idx="106">
                  <c:v>1.0600000000000007</c:v>
                </c:pt>
                <c:pt idx="107">
                  <c:v>1.0700000000000007</c:v>
                </c:pt>
                <c:pt idx="108">
                  <c:v>1.0800000000000007</c:v>
                </c:pt>
                <c:pt idx="109">
                  <c:v>1.0900000000000007</c:v>
                </c:pt>
                <c:pt idx="110">
                  <c:v>1.1000000000000008</c:v>
                </c:pt>
                <c:pt idx="111">
                  <c:v>1.1100000000000008</c:v>
                </c:pt>
                <c:pt idx="112">
                  <c:v>1.1200000000000008</c:v>
                </c:pt>
                <c:pt idx="113">
                  <c:v>1.1300000000000008</c:v>
                </c:pt>
                <c:pt idx="114">
                  <c:v>1.1400000000000008</c:v>
                </c:pt>
                <c:pt idx="115">
                  <c:v>1.1500000000000008</c:v>
                </c:pt>
                <c:pt idx="116">
                  <c:v>1.1600000000000008</c:v>
                </c:pt>
                <c:pt idx="117">
                  <c:v>1.1700000000000008</c:v>
                </c:pt>
                <c:pt idx="118">
                  <c:v>1.1800000000000008</c:v>
                </c:pt>
                <c:pt idx="119">
                  <c:v>1.1900000000000008</c:v>
                </c:pt>
                <c:pt idx="120">
                  <c:v>1.2000000000000008</c:v>
                </c:pt>
                <c:pt idx="121">
                  <c:v>1.2100000000000009</c:v>
                </c:pt>
                <c:pt idx="122">
                  <c:v>1.2200000000000009</c:v>
                </c:pt>
                <c:pt idx="123">
                  <c:v>1.2300000000000009</c:v>
                </c:pt>
                <c:pt idx="124">
                  <c:v>1.2400000000000009</c:v>
                </c:pt>
                <c:pt idx="125">
                  <c:v>1.2500000000000009</c:v>
                </c:pt>
                <c:pt idx="126">
                  <c:v>1.2600000000000009</c:v>
                </c:pt>
                <c:pt idx="127">
                  <c:v>1.2700000000000009</c:v>
                </c:pt>
                <c:pt idx="128">
                  <c:v>1.2800000000000009</c:v>
                </c:pt>
                <c:pt idx="129">
                  <c:v>1.2900000000000009</c:v>
                </c:pt>
                <c:pt idx="130">
                  <c:v>1.3000000000000009</c:v>
                </c:pt>
                <c:pt idx="131">
                  <c:v>1.3100000000000009</c:v>
                </c:pt>
                <c:pt idx="132">
                  <c:v>1.320000000000001</c:v>
                </c:pt>
                <c:pt idx="133">
                  <c:v>1.330000000000001</c:v>
                </c:pt>
                <c:pt idx="134">
                  <c:v>1.340000000000001</c:v>
                </c:pt>
                <c:pt idx="135">
                  <c:v>1.350000000000001</c:v>
                </c:pt>
                <c:pt idx="136">
                  <c:v>1.360000000000001</c:v>
                </c:pt>
                <c:pt idx="137">
                  <c:v>1.370000000000001</c:v>
                </c:pt>
                <c:pt idx="138">
                  <c:v>1.380000000000001</c:v>
                </c:pt>
                <c:pt idx="139">
                  <c:v>1.390000000000001</c:v>
                </c:pt>
                <c:pt idx="140">
                  <c:v>1.400000000000001</c:v>
                </c:pt>
                <c:pt idx="141">
                  <c:v>1.410000000000001</c:v>
                </c:pt>
                <c:pt idx="142">
                  <c:v>1.420000000000001</c:v>
                </c:pt>
                <c:pt idx="143">
                  <c:v>1.430000000000001</c:v>
                </c:pt>
                <c:pt idx="144">
                  <c:v>1.4400000000000011</c:v>
                </c:pt>
                <c:pt idx="145">
                  <c:v>1.4500000000000011</c:v>
                </c:pt>
                <c:pt idx="146">
                  <c:v>1.4600000000000011</c:v>
                </c:pt>
                <c:pt idx="147">
                  <c:v>1.4700000000000011</c:v>
                </c:pt>
                <c:pt idx="148">
                  <c:v>1.4800000000000011</c:v>
                </c:pt>
                <c:pt idx="149">
                  <c:v>1.4900000000000011</c:v>
                </c:pt>
                <c:pt idx="150">
                  <c:v>1.5000000000000011</c:v>
                </c:pt>
                <c:pt idx="151">
                  <c:v>1.5100000000000011</c:v>
                </c:pt>
                <c:pt idx="152">
                  <c:v>1.5200000000000011</c:v>
                </c:pt>
                <c:pt idx="153">
                  <c:v>1.5300000000000011</c:v>
                </c:pt>
                <c:pt idx="154">
                  <c:v>1.5400000000000011</c:v>
                </c:pt>
                <c:pt idx="155">
                  <c:v>1.5500000000000012</c:v>
                </c:pt>
                <c:pt idx="156">
                  <c:v>1.5600000000000012</c:v>
                </c:pt>
                <c:pt idx="157">
                  <c:v>1.5700000000000012</c:v>
                </c:pt>
                <c:pt idx="158">
                  <c:v>1.5800000000000012</c:v>
                </c:pt>
                <c:pt idx="159">
                  <c:v>1.5900000000000012</c:v>
                </c:pt>
                <c:pt idx="160">
                  <c:v>1.6000000000000012</c:v>
                </c:pt>
                <c:pt idx="161">
                  <c:v>1.6100000000000012</c:v>
                </c:pt>
                <c:pt idx="162">
                  <c:v>1.6200000000000012</c:v>
                </c:pt>
                <c:pt idx="163">
                  <c:v>1.6300000000000012</c:v>
                </c:pt>
                <c:pt idx="164">
                  <c:v>1.6400000000000012</c:v>
                </c:pt>
                <c:pt idx="165">
                  <c:v>1.6500000000000012</c:v>
                </c:pt>
                <c:pt idx="166">
                  <c:v>1.6600000000000013</c:v>
                </c:pt>
                <c:pt idx="167">
                  <c:v>1.6700000000000013</c:v>
                </c:pt>
                <c:pt idx="168">
                  <c:v>1.6800000000000013</c:v>
                </c:pt>
                <c:pt idx="169">
                  <c:v>1.6900000000000013</c:v>
                </c:pt>
                <c:pt idx="170">
                  <c:v>1.7000000000000013</c:v>
                </c:pt>
                <c:pt idx="171">
                  <c:v>1.7100000000000013</c:v>
                </c:pt>
                <c:pt idx="172">
                  <c:v>1.7200000000000013</c:v>
                </c:pt>
                <c:pt idx="173">
                  <c:v>1.7300000000000013</c:v>
                </c:pt>
                <c:pt idx="174">
                  <c:v>1.7400000000000013</c:v>
                </c:pt>
                <c:pt idx="175">
                  <c:v>1.7500000000000013</c:v>
                </c:pt>
                <c:pt idx="176">
                  <c:v>1.7600000000000013</c:v>
                </c:pt>
                <c:pt idx="177">
                  <c:v>1.7700000000000014</c:v>
                </c:pt>
                <c:pt idx="178">
                  <c:v>1.7800000000000014</c:v>
                </c:pt>
                <c:pt idx="179">
                  <c:v>1.7900000000000014</c:v>
                </c:pt>
                <c:pt idx="180">
                  <c:v>1.8000000000000014</c:v>
                </c:pt>
                <c:pt idx="181">
                  <c:v>1.8100000000000014</c:v>
                </c:pt>
                <c:pt idx="182">
                  <c:v>1.8200000000000014</c:v>
                </c:pt>
                <c:pt idx="183">
                  <c:v>1.8300000000000014</c:v>
                </c:pt>
                <c:pt idx="184">
                  <c:v>1.8400000000000014</c:v>
                </c:pt>
                <c:pt idx="185">
                  <c:v>1.8500000000000014</c:v>
                </c:pt>
                <c:pt idx="186">
                  <c:v>1.8600000000000014</c:v>
                </c:pt>
                <c:pt idx="187">
                  <c:v>1.8700000000000014</c:v>
                </c:pt>
                <c:pt idx="188">
                  <c:v>1.8800000000000014</c:v>
                </c:pt>
                <c:pt idx="189">
                  <c:v>1.8900000000000015</c:v>
                </c:pt>
                <c:pt idx="190">
                  <c:v>1.9000000000000015</c:v>
                </c:pt>
                <c:pt idx="191">
                  <c:v>1.9100000000000015</c:v>
                </c:pt>
                <c:pt idx="192">
                  <c:v>1.9200000000000015</c:v>
                </c:pt>
                <c:pt idx="193">
                  <c:v>1.9300000000000015</c:v>
                </c:pt>
                <c:pt idx="194">
                  <c:v>1.9400000000000015</c:v>
                </c:pt>
                <c:pt idx="195">
                  <c:v>1.9500000000000015</c:v>
                </c:pt>
                <c:pt idx="196">
                  <c:v>1.9600000000000015</c:v>
                </c:pt>
                <c:pt idx="197">
                  <c:v>1.9700000000000015</c:v>
                </c:pt>
                <c:pt idx="198">
                  <c:v>1.9800000000000015</c:v>
                </c:pt>
                <c:pt idx="199">
                  <c:v>1.9900000000000015</c:v>
                </c:pt>
                <c:pt idx="200">
                  <c:v>2.0000000000000013</c:v>
                </c:pt>
                <c:pt idx="201">
                  <c:v>2.0100000000000011</c:v>
                </c:pt>
                <c:pt idx="202">
                  <c:v>2.0200000000000009</c:v>
                </c:pt>
                <c:pt idx="203">
                  <c:v>2.0300000000000007</c:v>
                </c:pt>
                <c:pt idx="204">
                  <c:v>2.0400000000000005</c:v>
                </c:pt>
                <c:pt idx="205">
                  <c:v>2.0500000000000003</c:v>
                </c:pt>
                <c:pt idx="206">
                  <c:v>2.06</c:v>
                </c:pt>
                <c:pt idx="207">
                  <c:v>2.0699999999999998</c:v>
                </c:pt>
                <c:pt idx="208">
                  <c:v>2.0799999999999996</c:v>
                </c:pt>
                <c:pt idx="209">
                  <c:v>2.0899999999999994</c:v>
                </c:pt>
                <c:pt idx="210">
                  <c:v>2.0999999999999992</c:v>
                </c:pt>
                <c:pt idx="211">
                  <c:v>2.109999999999999</c:v>
                </c:pt>
                <c:pt idx="212">
                  <c:v>2.1199999999999988</c:v>
                </c:pt>
                <c:pt idx="213">
                  <c:v>2.1299999999999986</c:v>
                </c:pt>
                <c:pt idx="214">
                  <c:v>2.1399999999999983</c:v>
                </c:pt>
                <c:pt idx="215">
                  <c:v>2.1499999999999981</c:v>
                </c:pt>
                <c:pt idx="216">
                  <c:v>2.1599999999999979</c:v>
                </c:pt>
                <c:pt idx="217">
                  <c:v>2.1699999999999977</c:v>
                </c:pt>
                <c:pt idx="218">
                  <c:v>2.1799999999999975</c:v>
                </c:pt>
                <c:pt idx="219">
                  <c:v>2.1899999999999973</c:v>
                </c:pt>
                <c:pt idx="220">
                  <c:v>2.1999999999999971</c:v>
                </c:pt>
                <c:pt idx="221">
                  <c:v>2.2099999999999969</c:v>
                </c:pt>
                <c:pt idx="222">
                  <c:v>2.2199999999999966</c:v>
                </c:pt>
                <c:pt idx="223">
                  <c:v>2.2299999999999964</c:v>
                </c:pt>
                <c:pt idx="224">
                  <c:v>2.2399999999999962</c:v>
                </c:pt>
                <c:pt idx="225">
                  <c:v>2.249999999999996</c:v>
                </c:pt>
                <c:pt idx="226">
                  <c:v>2.2599999999999958</c:v>
                </c:pt>
                <c:pt idx="227">
                  <c:v>2.2699999999999956</c:v>
                </c:pt>
                <c:pt idx="228">
                  <c:v>2.2799999999999954</c:v>
                </c:pt>
                <c:pt idx="229">
                  <c:v>2.2899999999999952</c:v>
                </c:pt>
                <c:pt idx="230">
                  <c:v>2.2999999999999949</c:v>
                </c:pt>
                <c:pt idx="231">
                  <c:v>2.3099999999999947</c:v>
                </c:pt>
                <c:pt idx="232">
                  <c:v>2.3199999999999945</c:v>
                </c:pt>
                <c:pt idx="233">
                  <c:v>2.3299999999999943</c:v>
                </c:pt>
                <c:pt idx="234">
                  <c:v>2.3399999999999941</c:v>
                </c:pt>
                <c:pt idx="235">
                  <c:v>2.3499999999999939</c:v>
                </c:pt>
                <c:pt idx="236">
                  <c:v>2.3599999999999937</c:v>
                </c:pt>
                <c:pt idx="237">
                  <c:v>2.3699999999999934</c:v>
                </c:pt>
                <c:pt idx="238">
                  <c:v>2.3799999999999932</c:v>
                </c:pt>
                <c:pt idx="239">
                  <c:v>2.389999999999993</c:v>
                </c:pt>
                <c:pt idx="240">
                  <c:v>2.3999999999999928</c:v>
                </c:pt>
                <c:pt idx="241">
                  <c:v>2.4099999999999926</c:v>
                </c:pt>
                <c:pt idx="242">
                  <c:v>2.4199999999999924</c:v>
                </c:pt>
                <c:pt idx="243">
                  <c:v>2.4299999999999922</c:v>
                </c:pt>
                <c:pt idx="244">
                  <c:v>2.439999999999992</c:v>
                </c:pt>
                <c:pt idx="245">
                  <c:v>2.4499999999999917</c:v>
                </c:pt>
                <c:pt idx="246">
                  <c:v>2.4599999999999915</c:v>
                </c:pt>
                <c:pt idx="247">
                  <c:v>2.4699999999999913</c:v>
                </c:pt>
                <c:pt idx="248">
                  <c:v>2.4799999999999911</c:v>
                </c:pt>
                <c:pt idx="249">
                  <c:v>2.4899999999999909</c:v>
                </c:pt>
                <c:pt idx="250">
                  <c:v>2.4999999999999907</c:v>
                </c:pt>
                <c:pt idx="251">
                  <c:v>2.5099999999999905</c:v>
                </c:pt>
                <c:pt idx="252">
                  <c:v>2.5199999999999902</c:v>
                </c:pt>
                <c:pt idx="253">
                  <c:v>2.52999999999999</c:v>
                </c:pt>
                <c:pt idx="254">
                  <c:v>2.5399999999999898</c:v>
                </c:pt>
                <c:pt idx="255">
                  <c:v>2.5499999999999896</c:v>
                </c:pt>
                <c:pt idx="256">
                  <c:v>2.5599999999999894</c:v>
                </c:pt>
                <c:pt idx="257">
                  <c:v>2.5699999999999892</c:v>
                </c:pt>
                <c:pt idx="258">
                  <c:v>2.579999999999989</c:v>
                </c:pt>
                <c:pt idx="259">
                  <c:v>2.5899999999999888</c:v>
                </c:pt>
                <c:pt idx="260">
                  <c:v>2.5999999999999885</c:v>
                </c:pt>
                <c:pt idx="261">
                  <c:v>2.6099999999999883</c:v>
                </c:pt>
                <c:pt idx="262">
                  <c:v>2.6199999999999881</c:v>
                </c:pt>
                <c:pt idx="263">
                  <c:v>2.6299999999999879</c:v>
                </c:pt>
                <c:pt idx="264">
                  <c:v>2.6399999999999877</c:v>
                </c:pt>
                <c:pt idx="265">
                  <c:v>2.6499999999999875</c:v>
                </c:pt>
                <c:pt idx="266">
                  <c:v>2.6599999999999873</c:v>
                </c:pt>
                <c:pt idx="267">
                  <c:v>2.6699999999999871</c:v>
                </c:pt>
                <c:pt idx="268">
                  <c:v>2.6799999999999868</c:v>
                </c:pt>
                <c:pt idx="269">
                  <c:v>2.6899999999999866</c:v>
                </c:pt>
                <c:pt idx="270">
                  <c:v>2.6999999999999864</c:v>
                </c:pt>
                <c:pt idx="271">
                  <c:v>2.7099999999999862</c:v>
                </c:pt>
                <c:pt idx="272">
                  <c:v>2.719999999999986</c:v>
                </c:pt>
                <c:pt idx="273">
                  <c:v>2.7299999999999858</c:v>
                </c:pt>
                <c:pt idx="274">
                  <c:v>2.7399999999999856</c:v>
                </c:pt>
                <c:pt idx="275">
                  <c:v>2.7499999999999853</c:v>
                </c:pt>
                <c:pt idx="276">
                  <c:v>2.7599999999999851</c:v>
                </c:pt>
                <c:pt idx="277">
                  <c:v>2.7699999999999849</c:v>
                </c:pt>
                <c:pt idx="278">
                  <c:v>2.7799999999999847</c:v>
                </c:pt>
                <c:pt idx="279">
                  <c:v>2.7899999999999845</c:v>
                </c:pt>
                <c:pt idx="280">
                  <c:v>2.7999999999999843</c:v>
                </c:pt>
                <c:pt idx="281">
                  <c:v>2.8099999999999841</c:v>
                </c:pt>
                <c:pt idx="282">
                  <c:v>2.8199999999999839</c:v>
                </c:pt>
                <c:pt idx="283">
                  <c:v>2.8299999999999836</c:v>
                </c:pt>
                <c:pt idx="284">
                  <c:v>2.8399999999999834</c:v>
                </c:pt>
                <c:pt idx="285">
                  <c:v>2.8499999999999832</c:v>
                </c:pt>
                <c:pt idx="286">
                  <c:v>2.859999999999983</c:v>
                </c:pt>
                <c:pt idx="287">
                  <c:v>2.8699999999999828</c:v>
                </c:pt>
                <c:pt idx="288">
                  <c:v>2.8799999999999826</c:v>
                </c:pt>
                <c:pt idx="289">
                  <c:v>2.8899999999999824</c:v>
                </c:pt>
                <c:pt idx="290">
                  <c:v>2.8999999999999821</c:v>
                </c:pt>
                <c:pt idx="291">
                  <c:v>2.9099999999999819</c:v>
                </c:pt>
                <c:pt idx="292">
                  <c:v>2.9199999999999817</c:v>
                </c:pt>
                <c:pt idx="293">
                  <c:v>2.9299999999999815</c:v>
                </c:pt>
                <c:pt idx="294">
                  <c:v>2.9399999999999813</c:v>
                </c:pt>
                <c:pt idx="295">
                  <c:v>2.9499999999999811</c:v>
                </c:pt>
                <c:pt idx="296">
                  <c:v>2.9599999999999809</c:v>
                </c:pt>
                <c:pt idx="297">
                  <c:v>2.9699999999999807</c:v>
                </c:pt>
                <c:pt idx="298">
                  <c:v>2.9799999999999804</c:v>
                </c:pt>
                <c:pt idx="299">
                  <c:v>2.9899999999999802</c:v>
                </c:pt>
                <c:pt idx="300">
                  <c:v>2.99999999999998</c:v>
                </c:pt>
                <c:pt idx="301">
                  <c:v>3.0099999999999798</c:v>
                </c:pt>
                <c:pt idx="302">
                  <c:v>3.0199999999999796</c:v>
                </c:pt>
                <c:pt idx="303">
                  <c:v>3.0299999999999794</c:v>
                </c:pt>
                <c:pt idx="304">
                  <c:v>3.0399999999999792</c:v>
                </c:pt>
                <c:pt idx="305">
                  <c:v>3.049999999999979</c:v>
                </c:pt>
                <c:pt idx="306">
                  <c:v>3.0599999999999787</c:v>
                </c:pt>
                <c:pt idx="307">
                  <c:v>3.0699999999999785</c:v>
                </c:pt>
                <c:pt idx="308">
                  <c:v>3.0799999999999783</c:v>
                </c:pt>
                <c:pt idx="309">
                  <c:v>3.0899999999999781</c:v>
                </c:pt>
                <c:pt idx="310">
                  <c:v>3.0999999999999779</c:v>
                </c:pt>
                <c:pt idx="311">
                  <c:v>3.1099999999999777</c:v>
                </c:pt>
                <c:pt idx="312">
                  <c:v>3.1199999999999775</c:v>
                </c:pt>
                <c:pt idx="313">
                  <c:v>3.1299999999999772</c:v>
                </c:pt>
                <c:pt idx="314">
                  <c:v>3.139999999999977</c:v>
                </c:pt>
                <c:pt idx="315">
                  <c:v>3.1499999999999768</c:v>
                </c:pt>
                <c:pt idx="316">
                  <c:v>3.1599999999999766</c:v>
                </c:pt>
                <c:pt idx="317">
                  <c:v>3.1699999999999764</c:v>
                </c:pt>
                <c:pt idx="318">
                  <c:v>3.1799999999999762</c:v>
                </c:pt>
                <c:pt idx="319">
                  <c:v>3.189999999999976</c:v>
                </c:pt>
                <c:pt idx="320">
                  <c:v>3.1999999999999758</c:v>
                </c:pt>
                <c:pt idx="321">
                  <c:v>3.2099999999999755</c:v>
                </c:pt>
                <c:pt idx="322">
                  <c:v>3.2199999999999753</c:v>
                </c:pt>
                <c:pt idx="323">
                  <c:v>3.2299999999999751</c:v>
                </c:pt>
                <c:pt idx="324">
                  <c:v>3.2399999999999749</c:v>
                </c:pt>
                <c:pt idx="325">
                  <c:v>3.2499999999999747</c:v>
                </c:pt>
                <c:pt idx="326">
                  <c:v>3.2599999999999745</c:v>
                </c:pt>
                <c:pt idx="327">
                  <c:v>3.2699999999999743</c:v>
                </c:pt>
                <c:pt idx="328">
                  <c:v>3.279999999999974</c:v>
                </c:pt>
                <c:pt idx="329">
                  <c:v>3.2899999999999738</c:v>
                </c:pt>
                <c:pt idx="330">
                  <c:v>3.2999999999999736</c:v>
                </c:pt>
                <c:pt idx="331">
                  <c:v>3.3099999999999734</c:v>
                </c:pt>
                <c:pt idx="332">
                  <c:v>3.3199999999999732</c:v>
                </c:pt>
                <c:pt idx="333">
                  <c:v>3.329999999999973</c:v>
                </c:pt>
                <c:pt idx="334">
                  <c:v>3.3399999999999728</c:v>
                </c:pt>
                <c:pt idx="335">
                  <c:v>3.3499999999999726</c:v>
                </c:pt>
                <c:pt idx="336">
                  <c:v>3.3599999999999723</c:v>
                </c:pt>
                <c:pt idx="337">
                  <c:v>3.3699999999999721</c:v>
                </c:pt>
                <c:pt idx="338">
                  <c:v>3.3799999999999719</c:v>
                </c:pt>
                <c:pt idx="339">
                  <c:v>3.3899999999999717</c:v>
                </c:pt>
                <c:pt idx="340">
                  <c:v>3.3999999999999715</c:v>
                </c:pt>
                <c:pt idx="341">
                  <c:v>3.4099999999999713</c:v>
                </c:pt>
                <c:pt idx="342">
                  <c:v>3.4199999999999711</c:v>
                </c:pt>
                <c:pt idx="343">
                  <c:v>3.4299999999999708</c:v>
                </c:pt>
                <c:pt idx="344">
                  <c:v>3.4399999999999706</c:v>
                </c:pt>
                <c:pt idx="345">
                  <c:v>3.4499999999999704</c:v>
                </c:pt>
                <c:pt idx="346">
                  <c:v>3.4599999999999702</c:v>
                </c:pt>
                <c:pt idx="347">
                  <c:v>3.46999999999997</c:v>
                </c:pt>
                <c:pt idx="348">
                  <c:v>3.4799999999999698</c:v>
                </c:pt>
                <c:pt idx="349">
                  <c:v>3.4899999999999696</c:v>
                </c:pt>
                <c:pt idx="350">
                  <c:v>3.4999999999999694</c:v>
                </c:pt>
                <c:pt idx="351">
                  <c:v>3.5099999999999691</c:v>
                </c:pt>
                <c:pt idx="352">
                  <c:v>3.5199999999999689</c:v>
                </c:pt>
                <c:pt idx="353">
                  <c:v>3.5299999999999687</c:v>
                </c:pt>
                <c:pt idx="354">
                  <c:v>3.5399999999999685</c:v>
                </c:pt>
                <c:pt idx="355">
                  <c:v>3.5499999999999683</c:v>
                </c:pt>
                <c:pt idx="356">
                  <c:v>3.5599999999999681</c:v>
                </c:pt>
                <c:pt idx="357">
                  <c:v>3.5699999999999679</c:v>
                </c:pt>
                <c:pt idx="358">
                  <c:v>3.5799999999999677</c:v>
                </c:pt>
                <c:pt idx="359">
                  <c:v>3.5899999999999674</c:v>
                </c:pt>
                <c:pt idx="360">
                  <c:v>3.5999999999999672</c:v>
                </c:pt>
                <c:pt idx="361">
                  <c:v>3.609999999999967</c:v>
                </c:pt>
                <c:pt idx="362">
                  <c:v>3.6199999999999668</c:v>
                </c:pt>
                <c:pt idx="363">
                  <c:v>3.6299999999999666</c:v>
                </c:pt>
                <c:pt idx="364">
                  <c:v>3.6399999999999664</c:v>
                </c:pt>
                <c:pt idx="365">
                  <c:v>3.6499999999999662</c:v>
                </c:pt>
                <c:pt idx="366">
                  <c:v>3.6599999999999659</c:v>
                </c:pt>
                <c:pt idx="367">
                  <c:v>3.6699999999999657</c:v>
                </c:pt>
                <c:pt idx="368">
                  <c:v>3.6799999999999655</c:v>
                </c:pt>
                <c:pt idx="369">
                  <c:v>3.6899999999999653</c:v>
                </c:pt>
                <c:pt idx="370">
                  <c:v>3.6999999999999651</c:v>
                </c:pt>
                <c:pt idx="371">
                  <c:v>3.7099999999999649</c:v>
                </c:pt>
                <c:pt idx="372">
                  <c:v>3.7199999999999647</c:v>
                </c:pt>
                <c:pt idx="373">
                  <c:v>3.7299999999999645</c:v>
                </c:pt>
                <c:pt idx="374">
                  <c:v>3.7399999999999642</c:v>
                </c:pt>
                <c:pt idx="375">
                  <c:v>3.749999999999964</c:v>
                </c:pt>
                <c:pt idx="376">
                  <c:v>3.7599999999999638</c:v>
                </c:pt>
                <c:pt idx="377">
                  <c:v>3.7699999999999636</c:v>
                </c:pt>
                <c:pt idx="378">
                  <c:v>3.7799999999999634</c:v>
                </c:pt>
                <c:pt idx="379">
                  <c:v>3.7899999999999632</c:v>
                </c:pt>
                <c:pt idx="380">
                  <c:v>3.799999999999963</c:v>
                </c:pt>
                <c:pt idx="381">
                  <c:v>3.8099999999999627</c:v>
                </c:pt>
                <c:pt idx="382">
                  <c:v>3.8199999999999625</c:v>
                </c:pt>
                <c:pt idx="383">
                  <c:v>3.8299999999999623</c:v>
                </c:pt>
                <c:pt idx="384">
                  <c:v>3.8399999999999621</c:v>
                </c:pt>
                <c:pt idx="385">
                  <c:v>3.8499999999999619</c:v>
                </c:pt>
                <c:pt idx="386">
                  <c:v>3.8599999999999617</c:v>
                </c:pt>
                <c:pt idx="387">
                  <c:v>3.8699999999999615</c:v>
                </c:pt>
                <c:pt idx="388">
                  <c:v>3.8799999999999613</c:v>
                </c:pt>
                <c:pt idx="389">
                  <c:v>3.889999999999961</c:v>
                </c:pt>
                <c:pt idx="390">
                  <c:v>3.8999999999999608</c:v>
                </c:pt>
                <c:pt idx="391">
                  <c:v>3.9099999999999606</c:v>
                </c:pt>
                <c:pt idx="392">
                  <c:v>3.9199999999999604</c:v>
                </c:pt>
                <c:pt idx="393">
                  <c:v>3.9299999999999602</c:v>
                </c:pt>
                <c:pt idx="394">
                  <c:v>3.93999999999996</c:v>
                </c:pt>
                <c:pt idx="395">
                  <c:v>3.9499999999999598</c:v>
                </c:pt>
                <c:pt idx="396">
                  <c:v>3.9599999999999596</c:v>
                </c:pt>
                <c:pt idx="397">
                  <c:v>3.9699999999999593</c:v>
                </c:pt>
                <c:pt idx="398">
                  <c:v>3.9799999999999591</c:v>
                </c:pt>
                <c:pt idx="399">
                  <c:v>3.9899999999999589</c:v>
                </c:pt>
                <c:pt idx="400">
                  <c:v>3.9999999999999587</c:v>
                </c:pt>
                <c:pt idx="401">
                  <c:v>4.0099999999999589</c:v>
                </c:pt>
                <c:pt idx="402">
                  <c:v>4.0199999999999587</c:v>
                </c:pt>
                <c:pt idx="403">
                  <c:v>4.0299999999999585</c:v>
                </c:pt>
                <c:pt idx="404">
                  <c:v>4.0399999999999583</c:v>
                </c:pt>
                <c:pt idx="405">
                  <c:v>4.0499999999999581</c:v>
                </c:pt>
                <c:pt idx="406">
                  <c:v>4.0599999999999579</c:v>
                </c:pt>
                <c:pt idx="407">
                  <c:v>4.0699999999999577</c:v>
                </c:pt>
                <c:pt idx="408">
                  <c:v>4.0799999999999574</c:v>
                </c:pt>
                <c:pt idx="409">
                  <c:v>4.0899999999999572</c:v>
                </c:pt>
                <c:pt idx="410">
                  <c:v>4.099999999999957</c:v>
                </c:pt>
                <c:pt idx="411">
                  <c:v>4.1099999999999568</c:v>
                </c:pt>
                <c:pt idx="412">
                  <c:v>4.1199999999999566</c:v>
                </c:pt>
                <c:pt idx="413">
                  <c:v>4.1299999999999564</c:v>
                </c:pt>
                <c:pt idx="414">
                  <c:v>4.1399999999999562</c:v>
                </c:pt>
                <c:pt idx="415">
                  <c:v>4.1499999999999559</c:v>
                </c:pt>
                <c:pt idx="416">
                  <c:v>4.1599999999999557</c:v>
                </c:pt>
                <c:pt idx="417">
                  <c:v>4.1699999999999555</c:v>
                </c:pt>
                <c:pt idx="418">
                  <c:v>4.1799999999999553</c:v>
                </c:pt>
                <c:pt idx="419">
                  <c:v>4.1899999999999551</c:v>
                </c:pt>
                <c:pt idx="420">
                  <c:v>4.1999999999999549</c:v>
                </c:pt>
                <c:pt idx="421">
                  <c:v>4.2099999999999547</c:v>
                </c:pt>
                <c:pt idx="422">
                  <c:v>4.2199999999999545</c:v>
                </c:pt>
                <c:pt idx="423">
                  <c:v>4.2299999999999542</c:v>
                </c:pt>
                <c:pt idx="424">
                  <c:v>4.239999999999954</c:v>
                </c:pt>
                <c:pt idx="425">
                  <c:v>4.2499999999999538</c:v>
                </c:pt>
                <c:pt idx="426">
                  <c:v>4.2599999999999536</c:v>
                </c:pt>
                <c:pt idx="427">
                  <c:v>4.2699999999999534</c:v>
                </c:pt>
                <c:pt idx="428">
                  <c:v>4.2799999999999532</c:v>
                </c:pt>
                <c:pt idx="429">
                  <c:v>4.289999999999953</c:v>
                </c:pt>
                <c:pt idx="430">
                  <c:v>4.2999999999999527</c:v>
                </c:pt>
                <c:pt idx="431">
                  <c:v>4.3099999999999525</c:v>
                </c:pt>
                <c:pt idx="432">
                  <c:v>4.3199999999999523</c:v>
                </c:pt>
                <c:pt idx="433">
                  <c:v>4.3299999999999521</c:v>
                </c:pt>
                <c:pt idx="434">
                  <c:v>4.3399999999999519</c:v>
                </c:pt>
                <c:pt idx="435">
                  <c:v>4.3499999999999517</c:v>
                </c:pt>
                <c:pt idx="436">
                  <c:v>4.3599999999999515</c:v>
                </c:pt>
                <c:pt idx="437">
                  <c:v>4.3699999999999513</c:v>
                </c:pt>
                <c:pt idx="438">
                  <c:v>4.379999999999951</c:v>
                </c:pt>
                <c:pt idx="439">
                  <c:v>4.3899999999999508</c:v>
                </c:pt>
                <c:pt idx="440">
                  <c:v>4.3999999999999506</c:v>
                </c:pt>
                <c:pt idx="441">
                  <c:v>4.4099999999999504</c:v>
                </c:pt>
                <c:pt idx="442">
                  <c:v>4.4199999999999502</c:v>
                </c:pt>
                <c:pt idx="443">
                  <c:v>4.42999999999995</c:v>
                </c:pt>
                <c:pt idx="444">
                  <c:v>4.4399999999999498</c:v>
                </c:pt>
                <c:pt idx="445">
                  <c:v>4.4499999999999496</c:v>
                </c:pt>
                <c:pt idx="446">
                  <c:v>4.4599999999999493</c:v>
                </c:pt>
                <c:pt idx="447">
                  <c:v>4.4699999999999491</c:v>
                </c:pt>
                <c:pt idx="448">
                  <c:v>4.4799999999999489</c:v>
                </c:pt>
                <c:pt idx="449">
                  <c:v>4.4899999999999487</c:v>
                </c:pt>
                <c:pt idx="450">
                  <c:v>4.4999999999999485</c:v>
                </c:pt>
                <c:pt idx="451">
                  <c:v>4.5099999999999483</c:v>
                </c:pt>
                <c:pt idx="452">
                  <c:v>4.5199999999999481</c:v>
                </c:pt>
                <c:pt idx="453">
                  <c:v>4.5299999999999478</c:v>
                </c:pt>
                <c:pt idx="454">
                  <c:v>4.5399999999999476</c:v>
                </c:pt>
                <c:pt idx="455">
                  <c:v>4.5499999999999474</c:v>
                </c:pt>
                <c:pt idx="456">
                  <c:v>4.5599999999999472</c:v>
                </c:pt>
                <c:pt idx="457">
                  <c:v>4.569999999999947</c:v>
                </c:pt>
                <c:pt idx="458">
                  <c:v>4.5799999999999468</c:v>
                </c:pt>
                <c:pt idx="459">
                  <c:v>4.5899999999999466</c:v>
                </c:pt>
                <c:pt idx="460">
                  <c:v>4.5999999999999464</c:v>
                </c:pt>
                <c:pt idx="461">
                  <c:v>4.6099999999999461</c:v>
                </c:pt>
                <c:pt idx="462">
                  <c:v>4.6199999999999459</c:v>
                </c:pt>
                <c:pt idx="463">
                  <c:v>4.6299999999999457</c:v>
                </c:pt>
                <c:pt idx="464">
                  <c:v>4.6399999999999455</c:v>
                </c:pt>
                <c:pt idx="465">
                  <c:v>4.6499999999999453</c:v>
                </c:pt>
                <c:pt idx="466">
                  <c:v>4.6599999999999451</c:v>
                </c:pt>
                <c:pt idx="467">
                  <c:v>4.6699999999999449</c:v>
                </c:pt>
                <c:pt idx="468">
                  <c:v>4.6799999999999446</c:v>
                </c:pt>
                <c:pt idx="469">
                  <c:v>4.6899999999999444</c:v>
                </c:pt>
                <c:pt idx="470">
                  <c:v>4.6999999999999442</c:v>
                </c:pt>
                <c:pt idx="471">
                  <c:v>4.709999999999944</c:v>
                </c:pt>
                <c:pt idx="472">
                  <c:v>4.7199999999999438</c:v>
                </c:pt>
                <c:pt idx="473">
                  <c:v>4.7299999999999436</c:v>
                </c:pt>
                <c:pt idx="474">
                  <c:v>4.7399999999999434</c:v>
                </c:pt>
                <c:pt idx="475">
                  <c:v>4.7499999999999432</c:v>
                </c:pt>
                <c:pt idx="476">
                  <c:v>4.7599999999999429</c:v>
                </c:pt>
                <c:pt idx="477">
                  <c:v>4.7699999999999427</c:v>
                </c:pt>
                <c:pt idx="478">
                  <c:v>4.7799999999999425</c:v>
                </c:pt>
                <c:pt idx="479">
                  <c:v>4.7899999999999423</c:v>
                </c:pt>
                <c:pt idx="480">
                  <c:v>4.7999999999999421</c:v>
                </c:pt>
                <c:pt idx="481">
                  <c:v>4.8099999999999419</c:v>
                </c:pt>
                <c:pt idx="482">
                  <c:v>4.8199999999999417</c:v>
                </c:pt>
                <c:pt idx="483">
                  <c:v>4.8299999999999415</c:v>
                </c:pt>
                <c:pt idx="484">
                  <c:v>4.8399999999999412</c:v>
                </c:pt>
                <c:pt idx="485">
                  <c:v>4.849999999999941</c:v>
                </c:pt>
                <c:pt idx="486">
                  <c:v>4.8599999999999408</c:v>
                </c:pt>
                <c:pt idx="487">
                  <c:v>4.8699999999999406</c:v>
                </c:pt>
                <c:pt idx="488">
                  <c:v>4.8799999999999404</c:v>
                </c:pt>
                <c:pt idx="489">
                  <c:v>4.8899999999999402</c:v>
                </c:pt>
                <c:pt idx="490">
                  <c:v>4.89999999999994</c:v>
                </c:pt>
                <c:pt idx="491">
                  <c:v>4.9099999999999397</c:v>
                </c:pt>
                <c:pt idx="492">
                  <c:v>4.9199999999999395</c:v>
                </c:pt>
                <c:pt idx="493">
                  <c:v>4.9299999999999393</c:v>
                </c:pt>
                <c:pt idx="494">
                  <c:v>4.9399999999999391</c:v>
                </c:pt>
                <c:pt idx="495">
                  <c:v>4.9499999999999389</c:v>
                </c:pt>
                <c:pt idx="496">
                  <c:v>4.9599999999999387</c:v>
                </c:pt>
                <c:pt idx="497">
                  <c:v>4.9699999999999385</c:v>
                </c:pt>
                <c:pt idx="498">
                  <c:v>4.9799999999999383</c:v>
                </c:pt>
                <c:pt idx="499">
                  <c:v>4.989999999999938</c:v>
                </c:pt>
                <c:pt idx="500">
                  <c:v>4.9999999999999378</c:v>
                </c:pt>
                <c:pt idx="501">
                  <c:v>5.0099999999999376</c:v>
                </c:pt>
                <c:pt idx="502">
                  <c:v>5.0199999999999374</c:v>
                </c:pt>
                <c:pt idx="503">
                  <c:v>5.0299999999999372</c:v>
                </c:pt>
                <c:pt idx="504">
                  <c:v>5.039999999999937</c:v>
                </c:pt>
                <c:pt idx="505">
                  <c:v>5.0499999999999368</c:v>
                </c:pt>
                <c:pt idx="506">
                  <c:v>5.0599999999999365</c:v>
                </c:pt>
                <c:pt idx="507">
                  <c:v>5.0699999999999363</c:v>
                </c:pt>
                <c:pt idx="508">
                  <c:v>5.0799999999999361</c:v>
                </c:pt>
                <c:pt idx="509">
                  <c:v>5.0899999999999359</c:v>
                </c:pt>
                <c:pt idx="510">
                  <c:v>5.0999999999999357</c:v>
                </c:pt>
                <c:pt idx="511">
                  <c:v>5.1099999999999355</c:v>
                </c:pt>
                <c:pt idx="512">
                  <c:v>5.1199999999999353</c:v>
                </c:pt>
                <c:pt idx="513">
                  <c:v>5.1299999999999351</c:v>
                </c:pt>
                <c:pt idx="514">
                  <c:v>5.1399999999999348</c:v>
                </c:pt>
                <c:pt idx="515">
                  <c:v>5.1499999999999346</c:v>
                </c:pt>
                <c:pt idx="516">
                  <c:v>5.1599999999999344</c:v>
                </c:pt>
                <c:pt idx="517">
                  <c:v>5.1699999999999342</c:v>
                </c:pt>
                <c:pt idx="518">
                  <c:v>5.179999999999934</c:v>
                </c:pt>
                <c:pt idx="519">
                  <c:v>5.1899999999999338</c:v>
                </c:pt>
                <c:pt idx="520">
                  <c:v>5.1999999999999336</c:v>
                </c:pt>
                <c:pt idx="521">
                  <c:v>5.2099999999999334</c:v>
                </c:pt>
                <c:pt idx="522">
                  <c:v>5.2199999999999331</c:v>
                </c:pt>
                <c:pt idx="523">
                  <c:v>5.2299999999999329</c:v>
                </c:pt>
                <c:pt idx="524">
                  <c:v>5.2399999999999327</c:v>
                </c:pt>
                <c:pt idx="525">
                  <c:v>5.2499999999999325</c:v>
                </c:pt>
                <c:pt idx="526">
                  <c:v>5.2599999999999323</c:v>
                </c:pt>
                <c:pt idx="527">
                  <c:v>5.2699999999999321</c:v>
                </c:pt>
                <c:pt idx="528">
                  <c:v>5.2799999999999319</c:v>
                </c:pt>
                <c:pt idx="529">
                  <c:v>5.2899999999999316</c:v>
                </c:pt>
                <c:pt idx="530">
                  <c:v>5.2999999999999314</c:v>
                </c:pt>
                <c:pt idx="531">
                  <c:v>5.3099999999999312</c:v>
                </c:pt>
                <c:pt idx="532">
                  <c:v>5.319999999999931</c:v>
                </c:pt>
                <c:pt idx="533">
                  <c:v>5.3299999999999308</c:v>
                </c:pt>
                <c:pt idx="534">
                  <c:v>5.3399999999999306</c:v>
                </c:pt>
                <c:pt idx="535">
                  <c:v>5.3499999999999304</c:v>
                </c:pt>
                <c:pt idx="536">
                  <c:v>5.3599999999999302</c:v>
                </c:pt>
                <c:pt idx="537">
                  <c:v>5.3699999999999299</c:v>
                </c:pt>
                <c:pt idx="538">
                  <c:v>5.3799999999999297</c:v>
                </c:pt>
                <c:pt idx="539">
                  <c:v>5.3899999999999295</c:v>
                </c:pt>
                <c:pt idx="540">
                  <c:v>5.3999999999999293</c:v>
                </c:pt>
                <c:pt idx="541">
                  <c:v>5.4099999999999291</c:v>
                </c:pt>
                <c:pt idx="542">
                  <c:v>5.4199999999999289</c:v>
                </c:pt>
                <c:pt idx="543">
                  <c:v>5.4299999999999287</c:v>
                </c:pt>
                <c:pt idx="544">
                  <c:v>5.4399999999999284</c:v>
                </c:pt>
                <c:pt idx="545">
                  <c:v>5.4499999999999282</c:v>
                </c:pt>
                <c:pt idx="546">
                  <c:v>5.459999999999928</c:v>
                </c:pt>
                <c:pt idx="547">
                  <c:v>5.4699999999999278</c:v>
                </c:pt>
                <c:pt idx="548">
                  <c:v>5.4799999999999276</c:v>
                </c:pt>
                <c:pt idx="549">
                  <c:v>5.4899999999999274</c:v>
                </c:pt>
                <c:pt idx="550">
                  <c:v>5.4999999999999272</c:v>
                </c:pt>
                <c:pt idx="551">
                  <c:v>5.509999999999927</c:v>
                </c:pt>
                <c:pt idx="552">
                  <c:v>5.5199999999999267</c:v>
                </c:pt>
                <c:pt idx="553">
                  <c:v>5.5299999999999265</c:v>
                </c:pt>
                <c:pt idx="554">
                  <c:v>5.5399999999999263</c:v>
                </c:pt>
                <c:pt idx="555">
                  <c:v>5.5499999999999261</c:v>
                </c:pt>
                <c:pt idx="556">
                  <c:v>5.5599999999999259</c:v>
                </c:pt>
                <c:pt idx="557">
                  <c:v>5.5699999999999257</c:v>
                </c:pt>
                <c:pt idx="558">
                  <c:v>5.5799999999999255</c:v>
                </c:pt>
                <c:pt idx="559">
                  <c:v>5.5899999999999253</c:v>
                </c:pt>
                <c:pt idx="560">
                  <c:v>5.599999999999925</c:v>
                </c:pt>
                <c:pt idx="561">
                  <c:v>5.6099999999999248</c:v>
                </c:pt>
                <c:pt idx="562">
                  <c:v>5.6199999999999246</c:v>
                </c:pt>
                <c:pt idx="563">
                  <c:v>5.6299999999999244</c:v>
                </c:pt>
                <c:pt idx="564">
                  <c:v>5.6399999999999242</c:v>
                </c:pt>
                <c:pt idx="565">
                  <c:v>5.649999999999924</c:v>
                </c:pt>
                <c:pt idx="566">
                  <c:v>5.6599999999999238</c:v>
                </c:pt>
                <c:pt idx="567">
                  <c:v>5.6699999999999235</c:v>
                </c:pt>
                <c:pt idx="568">
                  <c:v>5.6799999999999233</c:v>
                </c:pt>
                <c:pt idx="569">
                  <c:v>5.6899999999999231</c:v>
                </c:pt>
                <c:pt idx="570">
                  <c:v>5.6999999999999229</c:v>
                </c:pt>
                <c:pt idx="571">
                  <c:v>5.7099999999999227</c:v>
                </c:pt>
                <c:pt idx="572">
                  <c:v>5.7199999999999225</c:v>
                </c:pt>
                <c:pt idx="573">
                  <c:v>5.7299999999999223</c:v>
                </c:pt>
                <c:pt idx="574">
                  <c:v>5.7399999999999221</c:v>
                </c:pt>
                <c:pt idx="575">
                  <c:v>5.7499999999999218</c:v>
                </c:pt>
                <c:pt idx="576">
                  <c:v>5.7599999999999216</c:v>
                </c:pt>
                <c:pt idx="577">
                  <c:v>5.7699999999999214</c:v>
                </c:pt>
                <c:pt idx="578">
                  <c:v>5.7799999999999212</c:v>
                </c:pt>
                <c:pt idx="579">
                  <c:v>5.789999999999921</c:v>
                </c:pt>
                <c:pt idx="580">
                  <c:v>5.7999999999999208</c:v>
                </c:pt>
                <c:pt idx="581">
                  <c:v>5.8099999999999206</c:v>
                </c:pt>
                <c:pt idx="582">
                  <c:v>5.8199999999999203</c:v>
                </c:pt>
                <c:pt idx="583">
                  <c:v>5.8299999999999201</c:v>
                </c:pt>
                <c:pt idx="584">
                  <c:v>5.8399999999999199</c:v>
                </c:pt>
                <c:pt idx="585">
                  <c:v>5.8499999999999197</c:v>
                </c:pt>
                <c:pt idx="586">
                  <c:v>5.8599999999999195</c:v>
                </c:pt>
                <c:pt idx="587">
                  <c:v>5.8699999999999193</c:v>
                </c:pt>
                <c:pt idx="588">
                  <c:v>5.8799999999999191</c:v>
                </c:pt>
                <c:pt idx="589">
                  <c:v>5.8899999999999189</c:v>
                </c:pt>
                <c:pt idx="590">
                  <c:v>5.8999999999999186</c:v>
                </c:pt>
                <c:pt idx="591">
                  <c:v>5.9099999999999184</c:v>
                </c:pt>
                <c:pt idx="592">
                  <c:v>5.9199999999999182</c:v>
                </c:pt>
                <c:pt idx="593">
                  <c:v>5.929999999999918</c:v>
                </c:pt>
                <c:pt idx="594">
                  <c:v>5.9399999999999178</c:v>
                </c:pt>
                <c:pt idx="595">
                  <c:v>5.9499999999999176</c:v>
                </c:pt>
                <c:pt idx="596">
                  <c:v>5.9599999999999174</c:v>
                </c:pt>
                <c:pt idx="597">
                  <c:v>5.9699999999999172</c:v>
                </c:pt>
                <c:pt idx="598">
                  <c:v>5.9799999999999169</c:v>
                </c:pt>
                <c:pt idx="599">
                  <c:v>5.9899999999999167</c:v>
                </c:pt>
                <c:pt idx="600">
                  <c:v>5.9999999999999165</c:v>
                </c:pt>
                <c:pt idx="601">
                  <c:v>6.0099999999999163</c:v>
                </c:pt>
                <c:pt idx="602">
                  <c:v>6.0199999999999161</c:v>
                </c:pt>
                <c:pt idx="603">
                  <c:v>6.0299999999999159</c:v>
                </c:pt>
                <c:pt idx="604">
                  <c:v>6.0399999999999157</c:v>
                </c:pt>
                <c:pt idx="605">
                  <c:v>6.0499999999999154</c:v>
                </c:pt>
                <c:pt idx="606">
                  <c:v>6.0599999999999152</c:v>
                </c:pt>
                <c:pt idx="607">
                  <c:v>6.069999999999915</c:v>
                </c:pt>
                <c:pt idx="608">
                  <c:v>6.0799999999999148</c:v>
                </c:pt>
                <c:pt idx="609">
                  <c:v>6.0899999999999146</c:v>
                </c:pt>
                <c:pt idx="610">
                  <c:v>6.0999999999999144</c:v>
                </c:pt>
                <c:pt idx="611">
                  <c:v>6.1099999999999142</c:v>
                </c:pt>
                <c:pt idx="612">
                  <c:v>6.119999999999914</c:v>
                </c:pt>
                <c:pt idx="613">
                  <c:v>6.1299999999999137</c:v>
                </c:pt>
                <c:pt idx="614">
                  <c:v>6.1399999999999135</c:v>
                </c:pt>
                <c:pt idx="615">
                  <c:v>6.1499999999999133</c:v>
                </c:pt>
                <c:pt idx="616">
                  <c:v>6.1599999999999131</c:v>
                </c:pt>
                <c:pt idx="617">
                  <c:v>6.1699999999999129</c:v>
                </c:pt>
                <c:pt idx="618">
                  <c:v>6.1799999999999127</c:v>
                </c:pt>
                <c:pt idx="619">
                  <c:v>6.1899999999999125</c:v>
                </c:pt>
                <c:pt idx="620">
                  <c:v>6.1999999999999122</c:v>
                </c:pt>
                <c:pt idx="621">
                  <c:v>6.209999999999912</c:v>
                </c:pt>
                <c:pt idx="622">
                  <c:v>6.2199999999999118</c:v>
                </c:pt>
                <c:pt idx="623">
                  <c:v>6.2299999999999116</c:v>
                </c:pt>
                <c:pt idx="624">
                  <c:v>6.2399999999999114</c:v>
                </c:pt>
                <c:pt idx="625">
                  <c:v>6.2499999999999112</c:v>
                </c:pt>
                <c:pt idx="626">
                  <c:v>6.259999999999911</c:v>
                </c:pt>
                <c:pt idx="627">
                  <c:v>6.2699999999999108</c:v>
                </c:pt>
                <c:pt idx="628">
                  <c:v>6.2799999999999105</c:v>
                </c:pt>
                <c:pt idx="629">
                  <c:v>6.2899999999999103</c:v>
                </c:pt>
                <c:pt idx="630">
                  <c:v>6.2999999999999101</c:v>
                </c:pt>
                <c:pt idx="631">
                  <c:v>6.3099999999999099</c:v>
                </c:pt>
                <c:pt idx="632">
                  <c:v>6.3199999999999097</c:v>
                </c:pt>
                <c:pt idx="633">
                  <c:v>6.3299999999999095</c:v>
                </c:pt>
                <c:pt idx="634">
                  <c:v>6.3399999999999093</c:v>
                </c:pt>
                <c:pt idx="635">
                  <c:v>6.3499999999999091</c:v>
                </c:pt>
                <c:pt idx="636">
                  <c:v>6.3599999999999088</c:v>
                </c:pt>
                <c:pt idx="637">
                  <c:v>6.3699999999999086</c:v>
                </c:pt>
                <c:pt idx="638">
                  <c:v>6.3799999999999084</c:v>
                </c:pt>
                <c:pt idx="639">
                  <c:v>6.3899999999999082</c:v>
                </c:pt>
                <c:pt idx="640">
                  <c:v>6.399999999999908</c:v>
                </c:pt>
                <c:pt idx="641">
                  <c:v>6.4099999999999078</c:v>
                </c:pt>
                <c:pt idx="642">
                  <c:v>6.4199999999999076</c:v>
                </c:pt>
                <c:pt idx="643">
                  <c:v>6.4299999999999073</c:v>
                </c:pt>
                <c:pt idx="644">
                  <c:v>6.4399999999999071</c:v>
                </c:pt>
                <c:pt idx="645">
                  <c:v>6.4499999999999069</c:v>
                </c:pt>
                <c:pt idx="646">
                  <c:v>6.4599999999999067</c:v>
                </c:pt>
                <c:pt idx="647">
                  <c:v>6.4699999999999065</c:v>
                </c:pt>
                <c:pt idx="648">
                  <c:v>6.4799999999999063</c:v>
                </c:pt>
                <c:pt idx="649">
                  <c:v>6.4899999999999061</c:v>
                </c:pt>
                <c:pt idx="650">
                  <c:v>6.4999999999999059</c:v>
                </c:pt>
                <c:pt idx="651">
                  <c:v>6.5099999999999056</c:v>
                </c:pt>
                <c:pt idx="652">
                  <c:v>6.5199999999999054</c:v>
                </c:pt>
                <c:pt idx="653">
                  <c:v>6.5299999999999052</c:v>
                </c:pt>
                <c:pt idx="654">
                  <c:v>6.539999999999905</c:v>
                </c:pt>
                <c:pt idx="655">
                  <c:v>6.5499999999999048</c:v>
                </c:pt>
                <c:pt idx="656">
                  <c:v>6.5599999999999046</c:v>
                </c:pt>
                <c:pt idx="657">
                  <c:v>6.5699999999999044</c:v>
                </c:pt>
                <c:pt idx="658">
                  <c:v>6.5799999999999041</c:v>
                </c:pt>
                <c:pt idx="659">
                  <c:v>6.5899999999999039</c:v>
                </c:pt>
                <c:pt idx="660">
                  <c:v>6.5999999999999037</c:v>
                </c:pt>
                <c:pt idx="661">
                  <c:v>6.6099999999999035</c:v>
                </c:pt>
                <c:pt idx="662">
                  <c:v>6.6199999999999033</c:v>
                </c:pt>
                <c:pt idx="663">
                  <c:v>6.6299999999999031</c:v>
                </c:pt>
                <c:pt idx="664">
                  <c:v>6.6399999999999029</c:v>
                </c:pt>
                <c:pt idx="665">
                  <c:v>6.6499999999999027</c:v>
                </c:pt>
                <c:pt idx="666">
                  <c:v>6.6599999999999024</c:v>
                </c:pt>
                <c:pt idx="667">
                  <c:v>6.6699999999999022</c:v>
                </c:pt>
                <c:pt idx="668">
                  <c:v>6.679999999999902</c:v>
                </c:pt>
                <c:pt idx="669">
                  <c:v>6.6899999999999018</c:v>
                </c:pt>
                <c:pt idx="670">
                  <c:v>6.6999999999999016</c:v>
                </c:pt>
                <c:pt idx="671">
                  <c:v>6.7099999999999014</c:v>
                </c:pt>
                <c:pt idx="672">
                  <c:v>6.7199999999999012</c:v>
                </c:pt>
                <c:pt idx="673">
                  <c:v>6.729999999999901</c:v>
                </c:pt>
                <c:pt idx="674">
                  <c:v>6.7399999999999007</c:v>
                </c:pt>
                <c:pt idx="675">
                  <c:v>6.7499999999999005</c:v>
                </c:pt>
                <c:pt idx="676">
                  <c:v>6.7599999999999003</c:v>
                </c:pt>
                <c:pt idx="677">
                  <c:v>6.7699999999999001</c:v>
                </c:pt>
                <c:pt idx="678">
                  <c:v>6.7799999999998999</c:v>
                </c:pt>
                <c:pt idx="679">
                  <c:v>6.7899999999998997</c:v>
                </c:pt>
                <c:pt idx="680">
                  <c:v>6.7999999999998995</c:v>
                </c:pt>
                <c:pt idx="681">
                  <c:v>6.8099999999998992</c:v>
                </c:pt>
                <c:pt idx="682">
                  <c:v>6.819999999999899</c:v>
                </c:pt>
                <c:pt idx="683">
                  <c:v>6.8299999999998988</c:v>
                </c:pt>
                <c:pt idx="684">
                  <c:v>6.8399999999998986</c:v>
                </c:pt>
                <c:pt idx="685">
                  <c:v>6.8499999999998984</c:v>
                </c:pt>
                <c:pt idx="686">
                  <c:v>6.8599999999998982</c:v>
                </c:pt>
                <c:pt idx="687">
                  <c:v>6.869999999999898</c:v>
                </c:pt>
                <c:pt idx="688">
                  <c:v>6.8799999999998978</c:v>
                </c:pt>
                <c:pt idx="689">
                  <c:v>6.8899999999998975</c:v>
                </c:pt>
                <c:pt idx="690">
                  <c:v>6.8999999999998973</c:v>
                </c:pt>
                <c:pt idx="691">
                  <c:v>6.9099999999998971</c:v>
                </c:pt>
                <c:pt idx="692">
                  <c:v>6.9199999999998969</c:v>
                </c:pt>
                <c:pt idx="693">
                  <c:v>6.9299999999998967</c:v>
                </c:pt>
                <c:pt idx="694">
                  <c:v>6.9399999999998965</c:v>
                </c:pt>
                <c:pt idx="695">
                  <c:v>6.9499999999998963</c:v>
                </c:pt>
                <c:pt idx="696">
                  <c:v>6.959999999999896</c:v>
                </c:pt>
                <c:pt idx="697">
                  <c:v>6.9699999999998958</c:v>
                </c:pt>
                <c:pt idx="698">
                  <c:v>6.9799999999998956</c:v>
                </c:pt>
                <c:pt idx="699">
                  <c:v>6.9899999999998954</c:v>
                </c:pt>
                <c:pt idx="700">
                  <c:v>6.9999999999998952</c:v>
                </c:pt>
                <c:pt idx="701">
                  <c:v>7.009999999999895</c:v>
                </c:pt>
                <c:pt idx="702">
                  <c:v>7.0199999999998948</c:v>
                </c:pt>
                <c:pt idx="703">
                  <c:v>7.0299999999998946</c:v>
                </c:pt>
                <c:pt idx="704">
                  <c:v>7.0399999999998943</c:v>
                </c:pt>
                <c:pt idx="705">
                  <c:v>7.0499999999998941</c:v>
                </c:pt>
                <c:pt idx="706">
                  <c:v>7.0599999999998939</c:v>
                </c:pt>
                <c:pt idx="707">
                  <c:v>7.0699999999998937</c:v>
                </c:pt>
                <c:pt idx="708">
                  <c:v>7.0799999999998935</c:v>
                </c:pt>
                <c:pt idx="709">
                  <c:v>7.0899999999998933</c:v>
                </c:pt>
                <c:pt idx="710">
                  <c:v>7.0999999999998931</c:v>
                </c:pt>
                <c:pt idx="711">
                  <c:v>7.1099999999998929</c:v>
                </c:pt>
                <c:pt idx="712">
                  <c:v>7.1199999999998926</c:v>
                </c:pt>
                <c:pt idx="713">
                  <c:v>7.1299999999998924</c:v>
                </c:pt>
                <c:pt idx="714">
                  <c:v>7.1399999999998922</c:v>
                </c:pt>
                <c:pt idx="715">
                  <c:v>7.149999999999892</c:v>
                </c:pt>
                <c:pt idx="716">
                  <c:v>7.1599999999998918</c:v>
                </c:pt>
                <c:pt idx="717">
                  <c:v>7.1699999999998916</c:v>
                </c:pt>
                <c:pt idx="718">
                  <c:v>7.1799999999998914</c:v>
                </c:pt>
                <c:pt idx="719">
                  <c:v>7.1899999999998911</c:v>
                </c:pt>
                <c:pt idx="720">
                  <c:v>7.1999999999998909</c:v>
                </c:pt>
                <c:pt idx="721">
                  <c:v>7.2099999999998907</c:v>
                </c:pt>
                <c:pt idx="722">
                  <c:v>7.2199999999998905</c:v>
                </c:pt>
                <c:pt idx="723">
                  <c:v>7.2299999999998903</c:v>
                </c:pt>
                <c:pt idx="724">
                  <c:v>7.2399999999998901</c:v>
                </c:pt>
                <c:pt idx="725">
                  <c:v>7.2499999999998899</c:v>
                </c:pt>
                <c:pt idx="726">
                  <c:v>7.2599999999998897</c:v>
                </c:pt>
                <c:pt idx="727">
                  <c:v>7.2699999999998894</c:v>
                </c:pt>
                <c:pt idx="728">
                  <c:v>7.2799999999998892</c:v>
                </c:pt>
                <c:pt idx="729">
                  <c:v>7.289999999999889</c:v>
                </c:pt>
                <c:pt idx="730">
                  <c:v>7.2999999999998888</c:v>
                </c:pt>
                <c:pt idx="731">
                  <c:v>7.3099999999998886</c:v>
                </c:pt>
                <c:pt idx="732">
                  <c:v>7.3199999999998884</c:v>
                </c:pt>
                <c:pt idx="733">
                  <c:v>7.3299999999998882</c:v>
                </c:pt>
                <c:pt idx="734">
                  <c:v>7.3399999999998879</c:v>
                </c:pt>
                <c:pt idx="735">
                  <c:v>7.3499999999998877</c:v>
                </c:pt>
                <c:pt idx="736">
                  <c:v>7.3599999999998875</c:v>
                </c:pt>
                <c:pt idx="737">
                  <c:v>7.3699999999998873</c:v>
                </c:pt>
                <c:pt idx="738">
                  <c:v>7.3799999999998871</c:v>
                </c:pt>
                <c:pt idx="739">
                  <c:v>7.3899999999998869</c:v>
                </c:pt>
                <c:pt idx="740">
                  <c:v>7.3999999999998867</c:v>
                </c:pt>
                <c:pt idx="741">
                  <c:v>7.4099999999998865</c:v>
                </c:pt>
                <c:pt idx="742">
                  <c:v>7.4199999999998862</c:v>
                </c:pt>
                <c:pt idx="743">
                  <c:v>7.429999999999886</c:v>
                </c:pt>
                <c:pt idx="744">
                  <c:v>7.4399999999998858</c:v>
                </c:pt>
                <c:pt idx="745">
                  <c:v>7.4499999999998856</c:v>
                </c:pt>
                <c:pt idx="746">
                  <c:v>7.4599999999998854</c:v>
                </c:pt>
                <c:pt idx="747">
                  <c:v>7.4699999999998852</c:v>
                </c:pt>
                <c:pt idx="748">
                  <c:v>7.479999999999885</c:v>
                </c:pt>
                <c:pt idx="749">
                  <c:v>7.4899999999998847</c:v>
                </c:pt>
                <c:pt idx="750">
                  <c:v>7.4999999999998845</c:v>
                </c:pt>
                <c:pt idx="751">
                  <c:v>7.5099999999998843</c:v>
                </c:pt>
                <c:pt idx="752">
                  <c:v>7.5199999999998841</c:v>
                </c:pt>
                <c:pt idx="753">
                  <c:v>7.5299999999998839</c:v>
                </c:pt>
                <c:pt idx="754">
                  <c:v>7.5399999999998837</c:v>
                </c:pt>
                <c:pt idx="755">
                  <c:v>7.5499999999998835</c:v>
                </c:pt>
                <c:pt idx="756">
                  <c:v>7.5599999999998833</c:v>
                </c:pt>
                <c:pt idx="757">
                  <c:v>7.569999999999883</c:v>
                </c:pt>
                <c:pt idx="758">
                  <c:v>7.5799999999998828</c:v>
                </c:pt>
                <c:pt idx="759">
                  <c:v>7.5899999999998826</c:v>
                </c:pt>
                <c:pt idx="760">
                  <c:v>7.5999999999998824</c:v>
                </c:pt>
                <c:pt idx="761">
                  <c:v>7.6099999999998822</c:v>
                </c:pt>
                <c:pt idx="762">
                  <c:v>7.619999999999882</c:v>
                </c:pt>
                <c:pt idx="763">
                  <c:v>7.6299999999998818</c:v>
                </c:pt>
                <c:pt idx="764">
                  <c:v>7.6399999999998816</c:v>
                </c:pt>
                <c:pt idx="765">
                  <c:v>7.6499999999998813</c:v>
                </c:pt>
                <c:pt idx="766">
                  <c:v>7.6599999999998811</c:v>
                </c:pt>
                <c:pt idx="767">
                  <c:v>7.6699999999998809</c:v>
                </c:pt>
                <c:pt idx="768">
                  <c:v>7.6799999999998807</c:v>
                </c:pt>
                <c:pt idx="769">
                  <c:v>7.6899999999998805</c:v>
                </c:pt>
                <c:pt idx="770">
                  <c:v>7.6999999999998803</c:v>
                </c:pt>
                <c:pt idx="771">
                  <c:v>7.7099999999998801</c:v>
                </c:pt>
                <c:pt idx="772">
                  <c:v>7.7199999999998798</c:v>
                </c:pt>
                <c:pt idx="773">
                  <c:v>7.7299999999998796</c:v>
                </c:pt>
                <c:pt idx="774">
                  <c:v>7.7399999999998794</c:v>
                </c:pt>
                <c:pt idx="775">
                  <c:v>7.7499999999998792</c:v>
                </c:pt>
                <c:pt idx="776">
                  <c:v>7.759999999999879</c:v>
                </c:pt>
                <c:pt idx="777">
                  <c:v>7.7699999999998788</c:v>
                </c:pt>
                <c:pt idx="778">
                  <c:v>7.7799999999998786</c:v>
                </c:pt>
                <c:pt idx="779">
                  <c:v>7.7899999999998784</c:v>
                </c:pt>
                <c:pt idx="780">
                  <c:v>7.7999999999998781</c:v>
                </c:pt>
                <c:pt idx="781">
                  <c:v>7.8099999999998779</c:v>
                </c:pt>
                <c:pt idx="782">
                  <c:v>7.8199999999998777</c:v>
                </c:pt>
                <c:pt idx="783">
                  <c:v>7.8299999999998775</c:v>
                </c:pt>
                <c:pt idx="784">
                  <c:v>7.8399999999998773</c:v>
                </c:pt>
                <c:pt idx="785">
                  <c:v>7.8499999999998771</c:v>
                </c:pt>
                <c:pt idx="786">
                  <c:v>7.8599999999998769</c:v>
                </c:pt>
                <c:pt idx="787">
                  <c:v>7.8699999999998766</c:v>
                </c:pt>
                <c:pt idx="788">
                  <c:v>7.8799999999998764</c:v>
                </c:pt>
                <c:pt idx="789">
                  <c:v>7.8899999999998762</c:v>
                </c:pt>
                <c:pt idx="790">
                  <c:v>7.899999999999876</c:v>
                </c:pt>
                <c:pt idx="791">
                  <c:v>7.9099999999998758</c:v>
                </c:pt>
                <c:pt idx="792">
                  <c:v>7.9199999999998756</c:v>
                </c:pt>
                <c:pt idx="793">
                  <c:v>7.9299999999998754</c:v>
                </c:pt>
                <c:pt idx="794">
                  <c:v>7.9399999999998752</c:v>
                </c:pt>
                <c:pt idx="795">
                  <c:v>7.9499999999998749</c:v>
                </c:pt>
                <c:pt idx="796">
                  <c:v>7.9599999999998747</c:v>
                </c:pt>
                <c:pt idx="797">
                  <c:v>7.9699999999998745</c:v>
                </c:pt>
                <c:pt idx="798">
                  <c:v>7.9799999999998743</c:v>
                </c:pt>
                <c:pt idx="799">
                  <c:v>7.9899999999998741</c:v>
                </c:pt>
                <c:pt idx="800">
                  <c:v>7.9999999999998739</c:v>
                </c:pt>
                <c:pt idx="801">
                  <c:v>8.0099999999998737</c:v>
                </c:pt>
                <c:pt idx="802">
                  <c:v>8.0199999999998735</c:v>
                </c:pt>
                <c:pt idx="803">
                  <c:v>8.0299999999998732</c:v>
                </c:pt>
                <c:pt idx="804">
                  <c:v>8.039999999999873</c:v>
                </c:pt>
                <c:pt idx="805">
                  <c:v>8.0499999999998728</c:v>
                </c:pt>
                <c:pt idx="806">
                  <c:v>8.0599999999998726</c:v>
                </c:pt>
                <c:pt idx="807">
                  <c:v>8.0699999999998724</c:v>
                </c:pt>
                <c:pt idx="808">
                  <c:v>8.0799999999998722</c:v>
                </c:pt>
                <c:pt idx="809">
                  <c:v>8.089999999999872</c:v>
                </c:pt>
                <c:pt idx="810">
                  <c:v>8.0999999999998717</c:v>
                </c:pt>
                <c:pt idx="811">
                  <c:v>8.1099999999998715</c:v>
                </c:pt>
                <c:pt idx="812">
                  <c:v>8.1199999999998713</c:v>
                </c:pt>
                <c:pt idx="813">
                  <c:v>8.1299999999998711</c:v>
                </c:pt>
                <c:pt idx="814">
                  <c:v>8.1399999999998709</c:v>
                </c:pt>
                <c:pt idx="815">
                  <c:v>8.1499999999998707</c:v>
                </c:pt>
                <c:pt idx="816">
                  <c:v>8.1599999999998705</c:v>
                </c:pt>
                <c:pt idx="817">
                  <c:v>8.1699999999998703</c:v>
                </c:pt>
                <c:pt idx="818">
                  <c:v>8.17999999999987</c:v>
                </c:pt>
                <c:pt idx="819">
                  <c:v>8.1899999999998698</c:v>
                </c:pt>
                <c:pt idx="820">
                  <c:v>8.1999999999998696</c:v>
                </c:pt>
                <c:pt idx="821">
                  <c:v>8.2099999999998694</c:v>
                </c:pt>
                <c:pt idx="822">
                  <c:v>8.2199999999998692</c:v>
                </c:pt>
                <c:pt idx="823">
                  <c:v>8.229999999999869</c:v>
                </c:pt>
                <c:pt idx="824">
                  <c:v>8.2399999999998688</c:v>
                </c:pt>
                <c:pt idx="825">
                  <c:v>8.2499999999998685</c:v>
                </c:pt>
                <c:pt idx="826">
                  <c:v>8.2599999999998683</c:v>
                </c:pt>
                <c:pt idx="827">
                  <c:v>8.2699999999998681</c:v>
                </c:pt>
                <c:pt idx="828">
                  <c:v>8.2799999999998679</c:v>
                </c:pt>
                <c:pt idx="829">
                  <c:v>8.2899999999998677</c:v>
                </c:pt>
                <c:pt idx="830">
                  <c:v>8.2999999999998675</c:v>
                </c:pt>
                <c:pt idx="831">
                  <c:v>8.3099999999998673</c:v>
                </c:pt>
                <c:pt idx="832">
                  <c:v>8.3199999999998671</c:v>
                </c:pt>
                <c:pt idx="833">
                  <c:v>8.3299999999998668</c:v>
                </c:pt>
                <c:pt idx="834">
                  <c:v>8.3399999999998666</c:v>
                </c:pt>
                <c:pt idx="835">
                  <c:v>8.3499999999998664</c:v>
                </c:pt>
                <c:pt idx="836">
                  <c:v>8.3599999999998662</c:v>
                </c:pt>
                <c:pt idx="837">
                  <c:v>8.369999999999866</c:v>
                </c:pt>
                <c:pt idx="838">
                  <c:v>8.3799999999998658</c:v>
                </c:pt>
                <c:pt idx="839">
                  <c:v>8.3899999999998656</c:v>
                </c:pt>
                <c:pt idx="840">
                  <c:v>8.3999999999998654</c:v>
                </c:pt>
                <c:pt idx="841">
                  <c:v>8.4099999999998651</c:v>
                </c:pt>
                <c:pt idx="842">
                  <c:v>8.4199999999998649</c:v>
                </c:pt>
                <c:pt idx="843">
                  <c:v>8.4299999999998647</c:v>
                </c:pt>
                <c:pt idx="844">
                  <c:v>8.4399999999998645</c:v>
                </c:pt>
                <c:pt idx="845">
                  <c:v>8.4499999999998643</c:v>
                </c:pt>
                <c:pt idx="846">
                  <c:v>8.4599999999998641</c:v>
                </c:pt>
                <c:pt idx="847">
                  <c:v>8.4699999999998639</c:v>
                </c:pt>
                <c:pt idx="848">
                  <c:v>8.4799999999998636</c:v>
                </c:pt>
                <c:pt idx="849">
                  <c:v>8.4899999999998634</c:v>
                </c:pt>
                <c:pt idx="850">
                  <c:v>8.4999999999998632</c:v>
                </c:pt>
                <c:pt idx="851">
                  <c:v>8.509999999999863</c:v>
                </c:pt>
                <c:pt idx="852">
                  <c:v>8.5199999999998628</c:v>
                </c:pt>
                <c:pt idx="853">
                  <c:v>8.5299999999998626</c:v>
                </c:pt>
                <c:pt idx="854">
                  <c:v>8.5399999999998624</c:v>
                </c:pt>
                <c:pt idx="855">
                  <c:v>8.5499999999998622</c:v>
                </c:pt>
                <c:pt idx="856">
                  <c:v>8.5599999999998619</c:v>
                </c:pt>
                <c:pt idx="857">
                  <c:v>8.5699999999998617</c:v>
                </c:pt>
                <c:pt idx="858">
                  <c:v>8.5799999999998615</c:v>
                </c:pt>
                <c:pt idx="859">
                  <c:v>8.5899999999998613</c:v>
                </c:pt>
                <c:pt idx="860">
                  <c:v>8.5999999999998611</c:v>
                </c:pt>
                <c:pt idx="861">
                  <c:v>8.6099999999998609</c:v>
                </c:pt>
                <c:pt idx="862">
                  <c:v>8.6199999999998607</c:v>
                </c:pt>
                <c:pt idx="863">
                  <c:v>8.6299999999998604</c:v>
                </c:pt>
                <c:pt idx="864">
                  <c:v>8.6399999999998602</c:v>
                </c:pt>
                <c:pt idx="865">
                  <c:v>8.64999999999986</c:v>
                </c:pt>
                <c:pt idx="866">
                  <c:v>8.6599999999998598</c:v>
                </c:pt>
                <c:pt idx="867">
                  <c:v>8.6699999999998596</c:v>
                </c:pt>
                <c:pt idx="868">
                  <c:v>8.6799999999998594</c:v>
                </c:pt>
                <c:pt idx="869">
                  <c:v>8.6899999999998592</c:v>
                </c:pt>
                <c:pt idx="870">
                  <c:v>8.699999999999859</c:v>
                </c:pt>
                <c:pt idx="871">
                  <c:v>8.7099999999998587</c:v>
                </c:pt>
                <c:pt idx="872">
                  <c:v>8.7199999999998585</c:v>
                </c:pt>
                <c:pt idx="873">
                  <c:v>8.7299999999998583</c:v>
                </c:pt>
                <c:pt idx="874">
                  <c:v>8.7399999999998581</c:v>
                </c:pt>
                <c:pt idx="875">
                  <c:v>8.7499999999998579</c:v>
                </c:pt>
                <c:pt idx="876">
                  <c:v>8.7599999999998577</c:v>
                </c:pt>
                <c:pt idx="877">
                  <c:v>8.7699999999998575</c:v>
                </c:pt>
                <c:pt idx="878">
                  <c:v>8.7799999999998573</c:v>
                </c:pt>
                <c:pt idx="879">
                  <c:v>8.789999999999857</c:v>
                </c:pt>
                <c:pt idx="880">
                  <c:v>8.7999999999998568</c:v>
                </c:pt>
                <c:pt idx="881">
                  <c:v>8.8099999999998566</c:v>
                </c:pt>
                <c:pt idx="882">
                  <c:v>8.8199999999998564</c:v>
                </c:pt>
                <c:pt idx="883">
                  <c:v>8.8299999999998562</c:v>
                </c:pt>
                <c:pt idx="884">
                  <c:v>8.839999999999856</c:v>
                </c:pt>
                <c:pt idx="885">
                  <c:v>8.8499999999998558</c:v>
                </c:pt>
                <c:pt idx="886">
                  <c:v>8.8599999999998555</c:v>
                </c:pt>
                <c:pt idx="887">
                  <c:v>8.8699999999998553</c:v>
                </c:pt>
                <c:pt idx="888">
                  <c:v>8.8799999999998551</c:v>
                </c:pt>
                <c:pt idx="889">
                  <c:v>8.8899999999998549</c:v>
                </c:pt>
                <c:pt idx="890">
                  <c:v>8.8999999999998547</c:v>
                </c:pt>
                <c:pt idx="891">
                  <c:v>8.9099999999998545</c:v>
                </c:pt>
                <c:pt idx="892">
                  <c:v>8.9199999999998543</c:v>
                </c:pt>
                <c:pt idx="893">
                  <c:v>8.9299999999998541</c:v>
                </c:pt>
                <c:pt idx="894">
                  <c:v>8.9399999999998538</c:v>
                </c:pt>
                <c:pt idx="895">
                  <c:v>8.9499999999998536</c:v>
                </c:pt>
                <c:pt idx="896">
                  <c:v>8.9599999999998534</c:v>
                </c:pt>
                <c:pt idx="897">
                  <c:v>8.9699999999998532</c:v>
                </c:pt>
                <c:pt idx="898">
                  <c:v>8.979999999999853</c:v>
                </c:pt>
                <c:pt idx="899">
                  <c:v>8.9899999999998528</c:v>
                </c:pt>
                <c:pt idx="900">
                  <c:v>8.9999999999998526</c:v>
                </c:pt>
                <c:pt idx="901">
                  <c:v>9.0099999999998523</c:v>
                </c:pt>
                <c:pt idx="902">
                  <c:v>9.0199999999998521</c:v>
                </c:pt>
                <c:pt idx="903">
                  <c:v>9.0299999999998519</c:v>
                </c:pt>
                <c:pt idx="904">
                  <c:v>9.0399999999998517</c:v>
                </c:pt>
                <c:pt idx="905">
                  <c:v>9.0499999999998515</c:v>
                </c:pt>
                <c:pt idx="906">
                  <c:v>9.0599999999998513</c:v>
                </c:pt>
                <c:pt idx="907">
                  <c:v>9.0699999999998511</c:v>
                </c:pt>
                <c:pt idx="908">
                  <c:v>9.0799999999998509</c:v>
                </c:pt>
                <c:pt idx="909">
                  <c:v>9.0899999999998506</c:v>
                </c:pt>
                <c:pt idx="910">
                  <c:v>9.0999999999998504</c:v>
                </c:pt>
                <c:pt idx="911">
                  <c:v>9.1099999999998502</c:v>
                </c:pt>
                <c:pt idx="912">
                  <c:v>9.11999999999985</c:v>
                </c:pt>
                <c:pt idx="913">
                  <c:v>9.1299999999998498</c:v>
                </c:pt>
                <c:pt idx="914">
                  <c:v>9.1399999999998496</c:v>
                </c:pt>
                <c:pt idx="915">
                  <c:v>9.1499999999998494</c:v>
                </c:pt>
                <c:pt idx="916">
                  <c:v>9.1599999999998492</c:v>
                </c:pt>
                <c:pt idx="917">
                  <c:v>9.1699999999998489</c:v>
                </c:pt>
                <c:pt idx="918">
                  <c:v>9.1799999999998487</c:v>
                </c:pt>
                <c:pt idx="919">
                  <c:v>9.1899999999998485</c:v>
                </c:pt>
                <c:pt idx="920">
                  <c:v>9.1999999999998483</c:v>
                </c:pt>
                <c:pt idx="921">
                  <c:v>9.2099999999998481</c:v>
                </c:pt>
                <c:pt idx="922">
                  <c:v>9.2199999999998479</c:v>
                </c:pt>
                <c:pt idx="923">
                  <c:v>9.2299999999998477</c:v>
                </c:pt>
                <c:pt idx="924">
                  <c:v>9.2399999999998474</c:v>
                </c:pt>
                <c:pt idx="925">
                  <c:v>9.2499999999998472</c:v>
                </c:pt>
                <c:pt idx="926">
                  <c:v>9.259999999999847</c:v>
                </c:pt>
                <c:pt idx="927">
                  <c:v>9.2699999999998468</c:v>
                </c:pt>
                <c:pt idx="928">
                  <c:v>9.2799999999998466</c:v>
                </c:pt>
                <c:pt idx="929">
                  <c:v>9.2899999999998464</c:v>
                </c:pt>
                <c:pt idx="930">
                  <c:v>9.2999999999998462</c:v>
                </c:pt>
                <c:pt idx="931">
                  <c:v>9.309999999999846</c:v>
                </c:pt>
                <c:pt idx="932">
                  <c:v>9.3199999999998457</c:v>
                </c:pt>
                <c:pt idx="933">
                  <c:v>9.3299999999998455</c:v>
                </c:pt>
                <c:pt idx="934">
                  <c:v>9.3399999999998453</c:v>
                </c:pt>
                <c:pt idx="935">
                  <c:v>9.3499999999998451</c:v>
                </c:pt>
                <c:pt idx="936">
                  <c:v>9.3599999999998449</c:v>
                </c:pt>
                <c:pt idx="937">
                  <c:v>9.3699999999998447</c:v>
                </c:pt>
                <c:pt idx="938">
                  <c:v>9.3799999999998445</c:v>
                </c:pt>
                <c:pt idx="939">
                  <c:v>9.3899999999998442</c:v>
                </c:pt>
                <c:pt idx="940">
                  <c:v>9.399999999999844</c:v>
                </c:pt>
                <c:pt idx="941">
                  <c:v>9.4099999999998438</c:v>
                </c:pt>
                <c:pt idx="942">
                  <c:v>9.4199999999998436</c:v>
                </c:pt>
                <c:pt idx="943">
                  <c:v>9.4299999999998434</c:v>
                </c:pt>
                <c:pt idx="944">
                  <c:v>9.4399999999998432</c:v>
                </c:pt>
                <c:pt idx="945">
                  <c:v>9.449999999999843</c:v>
                </c:pt>
                <c:pt idx="946">
                  <c:v>9.4599999999998428</c:v>
                </c:pt>
                <c:pt idx="947">
                  <c:v>9.4699999999998425</c:v>
                </c:pt>
                <c:pt idx="948">
                  <c:v>9.4799999999998423</c:v>
                </c:pt>
                <c:pt idx="949">
                  <c:v>9.4899999999998421</c:v>
                </c:pt>
                <c:pt idx="950">
                  <c:v>9.4999999999998419</c:v>
                </c:pt>
                <c:pt idx="951">
                  <c:v>9.5099999999998417</c:v>
                </c:pt>
                <c:pt idx="952">
                  <c:v>9.5199999999998415</c:v>
                </c:pt>
                <c:pt idx="953">
                  <c:v>9.5299999999998413</c:v>
                </c:pt>
                <c:pt idx="954">
                  <c:v>9.5399999999998411</c:v>
                </c:pt>
                <c:pt idx="955">
                  <c:v>9.5499999999998408</c:v>
                </c:pt>
                <c:pt idx="956">
                  <c:v>9.5599999999998406</c:v>
                </c:pt>
                <c:pt idx="957">
                  <c:v>9.5699999999998404</c:v>
                </c:pt>
                <c:pt idx="958">
                  <c:v>9.5799999999998402</c:v>
                </c:pt>
                <c:pt idx="959">
                  <c:v>9.58999999999984</c:v>
                </c:pt>
                <c:pt idx="960">
                  <c:v>9.5999999999998398</c:v>
                </c:pt>
                <c:pt idx="961">
                  <c:v>9.6099999999998396</c:v>
                </c:pt>
                <c:pt idx="962">
                  <c:v>9.6199999999998393</c:v>
                </c:pt>
                <c:pt idx="963">
                  <c:v>9.6299999999998391</c:v>
                </c:pt>
                <c:pt idx="964">
                  <c:v>9.6399999999998389</c:v>
                </c:pt>
                <c:pt idx="965">
                  <c:v>9.6499999999998387</c:v>
                </c:pt>
                <c:pt idx="966">
                  <c:v>9.6599999999998385</c:v>
                </c:pt>
                <c:pt idx="967">
                  <c:v>9.6699999999998383</c:v>
                </c:pt>
                <c:pt idx="968">
                  <c:v>9.6799999999998381</c:v>
                </c:pt>
                <c:pt idx="969">
                  <c:v>9.6899999999998379</c:v>
                </c:pt>
                <c:pt idx="970">
                  <c:v>9.6999999999998376</c:v>
                </c:pt>
                <c:pt idx="971">
                  <c:v>9.7099999999998374</c:v>
                </c:pt>
                <c:pt idx="972">
                  <c:v>9.7199999999998372</c:v>
                </c:pt>
                <c:pt idx="973">
                  <c:v>9.729999999999837</c:v>
                </c:pt>
                <c:pt idx="974">
                  <c:v>9.7399999999998368</c:v>
                </c:pt>
                <c:pt idx="975">
                  <c:v>9.7499999999998366</c:v>
                </c:pt>
                <c:pt idx="976">
                  <c:v>9.7599999999998364</c:v>
                </c:pt>
                <c:pt idx="977">
                  <c:v>9.7699999999998361</c:v>
                </c:pt>
                <c:pt idx="978">
                  <c:v>9.7799999999998359</c:v>
                </c:pt>
                <c:pt idx="979">
                  <c:v>9.7899999999998357</c:v>
                </c:pt>
                <c:pt idx="980">
                  <c:v>9.7999999999998355</c:v>
                </c:pt>
                <c:pt idx="981">
                  <c:v>9.8099999999998353</c:v>
                </c:pt>
                <c:pt idx="982">
                  <c:v>9.8199999999998351</c:v>
                </c:pt>
                <c:pt idx="983">
                  <c:v>9.8299999999998349</c:v>
                </c:pt>
                <c:pt idx="984">
                  <c:v>9.8399999999998347</c:v>
                </c:pt>
                <c:pt idx="985">
                  <c:v>9.8499999999998344</c:v>
                </c:pt>
                <c:pt idx="986">
                  <c:v>9.8599999999998342</c:v>
                </c:pt>
                <c:pt idx="987">
                  <c:v>9.869999999999834</c:v>
                </c:pt>
                <c:pt idx="988">
                  <c:v>9.8799999999998338</c:v>
                </c:pt>
                <c:pt idx="989">
                  <c:v>9.8899999999998336</c:v>
                </c:pt>
                <c:pt idx="990">
                  <c:v>9.8999999999998334</c:v>
                </c:pt>
                <c:pt idx="991">
                  <c:v>9.9099999999998332</c:v>
                </c:pt>
                <c:pt idx="992">
                  <c:v>9.919999999999833</c:v>
                </c:pt>
                <c:pt idx="993">
                  <c:v>9.9299999999998327</c:v>
                </c:pt>
                <c:pt idx="994">
                  <c:v>9.9399999999998325</c:v>
                </c:pt>
                <c:pt idx="995">
                  <c:v>9.9499999999998323</c:v>
                </c:pt>
                <c:pt idx="996">
                  <c:v>9.9599999999998321</c:v>
                </c:pt>
                <c:pt idx="997">
                  <c:v>9.9699999999998319</c:v>
                </c:pt>
                <c:pt idx="998">
                  <c:v>9.9799999999998317</c:v>
                </c:pt>
                <c:pt idx="999">
                  <c:v>9.9899999999998315</c:v>
                </c:pt>
                <c:pt idx="1000">
                  <c:v>9.9999999999998312</c:v>
                </c:pt>
                <c:pt idx="1001">
                  <c:v>10.009999999999831</c:v>
                </c:pt>
                <c:pt idx="1002">
                  <c:v>10.019999999999831</c:v>
                </c:pt>
                <c:pt idx="1003">
                  <c:v>10.029999999999831</c:v>
                </c:pt>
                <c:pt idx="1004">
                  <c:v>10.03999999999983</c:v>
                </c:pt>
                <c:pt idx="1005">
                  <c:v>10.04999999999983</c:v>
                </c:pt>
                <c:pt idx="1006">
                  <c:v>10.05999999999983</c:v>
                </c:pt>
                <c:pt idx="1007">
                  <c:v>10.06999999999983</c:v>
                </c:pt>
                <c:pt idx="1008">
                  <c:v>10.07999999999983</c:v>
                </c:pt>
                <c:pt idx="1009">
                  <c:v>10.089999999999829</c:v>
                </c:pt>
                <c:pt idx="1010">
                  <c:v>10.099999999999829</c:v>
                </c:pt>
                <c:pt idx="1011">
                  <c:v>10.109999999999829</c:v>
                </c:pt>
                <c:pt idx="1012">
                  <c:v>10.119999999999829</c:v>
                </c:pt>
                <c:pt idx="1013">
                  <c:v>10.129999999999828</c:v>
                </c:pt>
                <c:pt idx="1014">
                  <c:v>10.139999999999828</c:v>
                </c:pt>
                <c:pt idx="1015">
                  <c:v>10.149999999999828</c:v>
                </c:pt>
                <c:pt idx="1016">
                  <c:v>10.159999999999828</c:v>
                </c:pt>
                <c:pt idx="1017">
                  <c:v>10.169999999999828</c:v>
                </c:pt>
                <c:pt idx="1018">
                  <c:v>10.179999999999827</c:v>
                </c:pt>
                <c:pt idx="1019">
                  <c:v>10.189999999999827</c:v>
                </c:pt>
                <c:pt idx="1020">
                  <c:v>10.199999999999827</c:v>
                </c:pt>
                <c:pt idx="1021">
                  <c:v>10.209999999999827</c:v>
                </c:pt>
                <c:pt idx="1022">
                  <c:v>10.219999999999827</c:v>
                </c:pt>
                <c:pt idx="1023">
                  <c:v>10.229999999999826</c:v>
                </c:pt>
                <c:pt idx="1024">
                  <c:v>10.239999999999826</c:v>
                </c:pt>
                <c:pt idx="1025">
                  <c:v>10.249999999999826</c:v>
                </c:pt>
                <c:pt idx="1026">
                  <c:v>10.259999999999826</c:v>
                </c:pt>
                <c:pt idx="1027">
                  <c:v>10.269999999999825</c:v>
                </c:pt>
                <c:pt idx="1028">
                  <c:v>10.279999999999825</c:v>
                </c:pt>
                <c:pt idx="1029">
                  <c:v>10.289999999999825</c:v>
                </c:pt>
                <c:pt idx="1030">
                  <c:v>10.299999999999825</c:v>
                </c:pt>
                <c:pt idx="1031">
                  <c:v>10.309999999999825</c:v>
                </c:pt>
                <c:pt idx="1032">
                  <c:v>10.319999999999824</c:v>
                </c:pt>
                <c:pt idx="1033">
                  <c:v>10.329999999999824</c:v>
                </c:pt>
                <c:pt idx="1034">
                  <c:v>10.339999999999824</c:v>
                </c:pt>
                <c:pt idx="1035">
                  <c:v>10.349999999999824</c:v>
                </c:pt>
                <c:pt idx="1036">
                  <c:v>10.359999999999824</c:v>
                </c:pt>
                <c:pt idx="1037">
                  <c:v>10.369999999999823</c:v>
                </c:pt>
                <c:pt idx="1038">
                  <c:v>10.379999999999823</c:v>
                </c:pt>
                <c:pt idx="1039">
                  <c:v>10.389999999999823</c:v>
                </c:pt>
                <c:pt idx="1040">
                  <c:v>10.399999999999823</c:v>
                </c:pt>
                <c:pt idx="1041">
                  <c:v>10.409999999999823</c:v>
                </c:pt>
                <c:pt idx="1042">
                  <c:v>10.419999999999822</c:v>
                </c:pt>
                <c:pt idx="1043">
                  <c:v>10.429999999999822</c:v>
                </c:pt>
                <c:pt idx="1044">
                  <c:v>10.439999999999822</c:v>
                </c:pt>
                <c:pt idx="1045">
                  <c:v>10.449999999999822</c:v>
                </c:pt>
                <c:pt idx="1046">
                  <c:v>10.459999999999821</c:v>
                </c:pt>
                <c:pt idx="1047">
                  <c:v>10.469999999999821</c:v>
                </c:pt>
                <c:pt idx="1048">
                  <c:v>10.479999999999821</c:v>
                </c:pt>
                <c:pt idx="1049">
                  <c:v>10.489999999999821</c:v>
                </c:pt>
                <c:pt idx="1050">
                  <c:v>10.499999999999821</c:v>
                </c:pt>
                <c:pt idx="1051">
                  <c:v>10.50999999999982</c:v>
                </c:pt>
                <c:pt idx="1052">
                  <c:v>10.51999999999982</c:v>
                </c:pt>
                <c:pt idx="1053">
                  <c:v>10.52999999999982</c:v>
                </c:pt>
                <c:pt idx="1054">
                  <c:v>10.53999999999982</c:v>
                </c:pt>
                <c:pt idx="1055">
                  <c:v>10.54999999999982</c:v>
                </c:pt>
                <c:pt idx="1056">
                  <c:v>10.559999999999819</c:v>
                </c:pt>
                <c:pt idx="1057">
                  <c:v>10.569999999999819</c:v>
                </c:pt>
                <c:pt idx="1058">
                  <c:v>10.579999999999819</c:v>
                </c:pt>
                <c:pt idx="1059">
                  <c:v>10.589999999999819</c:v>
                </c:pt>
                <c:pt idx="1060">
                  <c:v>10.599999999999818</c:v>
                </c:pt>
                <c:pt idx="1061">
                  <c:v>10.609999999999818</c:v>
                </c:pt>
                <c:pt idx="1062">
                  <c:v>10.619999999999818</c:v>
                </c:pt>
                <c:pt idx="1063">
                  <c:v>10.629999999999818</c:v>
                </c:pt>
                <c:pt idx="1064">
                  <c:v>10.639999999999818</c:v>
                </c:pt>
                <c:pt idx="1065">
                  <c:v>10.649999999999817</c:v>
                </c:pt>
                <c:pt idx="1066">
                  <c:v>10.659999999999817</c:v>
                </c:pt>
                <c:pt idx="1067">
                  <c:v>10.669999999999817</c:v>
                </c:pt>
                <c:pt idx="1068">
                  <c:v>10.679999999999817</c:v>
                </c:pt>
                <c:pt idx="1069">
                  <c:v>10.689999999999817</c:v>
                </c:pt>
                <c:pt idx="1070">
                  <c:v>10.699999999999816</c:v>
                </c:pt>
                <c:pt idx="1071">
                  <c:v>10.709999999999816</c:v>
                </c:pt>
                <c:pt idx="1072">
                  <c:v>10.719999999999816</c:v>
                </c:pt>
                <c:pt idx="1073">
                  <c:v>10.729999999999816</c:v>
                </c:pt>
                <c:pt idx="1074">
                  <c:v>10.739999999999815</c:v>
                </c:pt>
                <c:pt idx="1075">
                  <c:v>10.749999999999815</c:v>
                </c:pt>
                <c:pt idx="1076">
                  <c:v>10.759999999999815</c:v>
                </c:pt>
                <c:pt idx="1077">
                  <c:v>10.769999999999815</c:v>
                </c:pt>
                <c:pt idx="1078">
                  <c:v>10.779999999999815</c:v>
                </c:pt>
                <c:pt idx="1079">
                  <c:v>10.789999999999814</c:v>
                </c:pt>
                <c:pt idx="1080">
                  <c:v>10.799999999999814</c:v>
                </c:pt>
                <c:pt idx="1081">
                  <c:v>10.809999999999814</c:v>
                </c:pt>
                <c:pt idx="1082">
                  <c:v>10.819999999999814</c:v>
                </c:pt>
                <c:pt idx="1083">
                  <c:v>10.829999999999814</c:v>
                </c:pt>
                <c:pt idx="1084">
                  <c:v>10.839999999999813</c:v>
                </c:pt>
                <c:pt idx="1085">
                  <c:v>10.849999999999813</c:v>
                </c:pt>
                <c:pt idx="1086">
                  <c:v>10.859999999999813</c:v>
                </c:pt>
                <c:pt idx="1087">
                  <c:v>10.869999999999813</c:v>
                </c:pt>
                <c:pt idx="1088">
                  <c:v>10.879999999999812</c:v>
                </c:pt>
                <c:pt idx="1089">
                  <c:v>10.889999999999812</c:v>
                </c:pt>
                <c:pt idx="1090">
                  <c:v>10.899999999999812</c:v>
                </c:pt>
                <c:pt idx="1091">
                  <c:v>10.909999999999812</c:v>
                </c:pt>
                <c:pt idx="1092">
                  <c:v>10.919999999999812</c:v>
                </c:pt>
                <c:pt idx="1093">
                  <c:v>10.929999999999811</c:v>
                </c:pt>
                <c:pt idx="1094">
                  <c:v>10.939999999999811</c:v>
                </c:pt>
                <c:pt idx="1095">
                  <c:v>10.949999999999811</c:v>
                </c:pt>
                <c:pt idx="1096">
                  <c:v>10.959999999999811</c:v>
                </c:pt>
                <c:pt idx="1097">
                  <c:v>10.969999999999811</c:v>
                </c:pt>
                <c:pt idx="1098">
                  <c:v>10.97999999999981</c:v>
                </c:pt>
                <c:pt idx="1099">
                  <c:v>10.98999999999981</c:v>
                </c:pt>
                <c:pt idx="1100">
                  <c:v>10.99999999999981</c:v>
                </c:pt>
                <c:pt idx="1101">
                  <c:v>11.00999999999981</c:v>
                </c:pt>
                <c:pt idx="1102">
                  <c:v>11.01999999999981</c:v>
                </c:pt>
                <c:pt idx="1103">
                  <c:v>11.029999999999809</c:v>
                </c:pt>
                <c:pt idx="1104">
                  <c:v>11.039999999999809</c:v>
                </c:pt>
                <c:pt idx="1105">
                  <c:v>11.049999999999809</c:v>
                </c:pt>
                <c:pt idx="1106">
                  <c:v>11.059999999999809</c:v>
                </c:pt>
                <c:pt idx="1107">
                  <c:v>11.069999999999808</c:v>
                </c:pt>
                <c:pt idx="1108">
                  <c:v>11.079999999999808</c:v>
                </c:pt>
                <c:pt idx="1109">
                  <c:v>11.089999999999808</c:v>
                </c:pt>
                <c:pt idx="1110">
                  <c:v>11.099999999999808</c:v>
                </c:pt>
                <c:pt idx="1111">
                  <c:v>11.109999999999808</c:v>
                </c:pt>
                <c:pt idx="1112">
                  <c:v>11.119999999999807</c:v>
                </c:pt>
                <c:pt idx="1113">
                  <c:v>11.129999999999807</c:v>
                </c:pt>
                <c:pt idx="1114">
                  <c:v>11.139999999999807</c:v>
                </c:pt>
                <c:pt idx="1115">
                  <c:v>11.149999999999807</c:v>
                </c:pt>
                <c:pt idx="1116">
                  <c:v>11.159999999999807</c:v>
                </c:pt>
                <c:pt idx="1117">
                  <c:v>11.169999999999806</c:v>
                </c:pt>
                <c:pt idx="1118">
                  <c:v>11.179999999999806</c:v>
                </c:pt>
                <c:pt idx="1119">
                  <c:v>11.189999999999806</c:v>
                </c:pt>
                <c:pt idx="1120">
                  <c:v>11.199999999999806</c:v>
                </c:pt>
                <c:pt idx="1121">
                  <c:v>11.209999999999805</c:v>
                </c:pt>
                <c:pt idx="1122">
                  <c:v>11.219999999999805</c:v>
                </c:pt>
                <c:pt idx="1123">
                  <c:v>11.229999999999805</c:v>
                </c:pt>
                <c:pt idx="1124">
                  <c:v>11.239999999999805</c:v>
                </c:pt>
                <c:pt idx="1125">
                  <c:v>11.249999999999805</c:v>
                </c:pt>
                <c:pt idx="1126">
                  <c:v>11.259999999999804</c:v>
                </c:pt>
                <c:pt idx="1127">
                  <c:v>11.269999999999804</c:v>
                </c:pt>
                <c:pt idx="1128">
                  <c:v>11.279999999999804</c:v>
                </c:pt>
                <c:pt idx="1129">
                  <c:v>11.289999999999804</c:v>
                </c:pt>
                <c:pt idx="1130">
                  <c:v>11.299999999999804</c:v>
                </c:pt>
                <c:pt idx="1131">
                  <c:v>11.309999999999803</c:v>
                </c:pt>
                <c:pt idx="1132">
                  <c:v>11.319999999999803</c:v>
                </c:pt>
                <c:pt idx="1133">
                  <c:v>11.329999999999803</c:v>
                </c:pt>
                <c:pt idx="1134">
                  <c:v>11.339999999999803</c:v>
                </c:pt>
                <c:pt idx="1135">
                  <c:v>11.349999999999802</c:v>
                </c:pt>
                <c:pt idx="1136">
                  <c:v>11.359999999999802</c:v>
                </c:pt>
                <c:pt idx="1137">
                  <c:v>11.369999999999802</c:v>
                </c:pt>
                <c:pt idx="1138">
                  <c:v>11.379999999999802</c:v>
                </c:pt>
                <c:pt idx="1139">
                  <c:v>11.389999999999802</c:v>
                </c:pt>
                <c:pt idx="1140">
                  <c:v>11.399999999999801</c:v>
                </c:pt>
                <c:pt idx="1141">
                  <c:v>11.409999999999801</c:v>
                </c:pt>
                <c:pt idx="1142">
                  <c:v>11.419999999999801</c:v>
                </c:pt>
                <c:pt idx="1143">
                  <c:v>11.429999999999801</c:v>
                </c:pt>
                <c:pt idx="1144">
                  <c:v>11.439999999999801</c:v>
                </c:pt>
                <c:pt idx="1145">
                  <c:v>11.4499999999998</c:v>
                </c:pt>
                <c:pt idx="1146">
                  <c:v>11.4599999999998</c:v>
                </c:pt>
                <c:pt idx="1147">
                  <c:v>11.4699999999998</c:v>
                </c:pt>
                <c:pt idx="1148">
                  <c:v>11.4799999999998</c:v>
                </c:pt>
                <c:pt idx="1149">
                  <c:v>11.489999999999799</c:v>
                </c:pt>
                <c:pt idx="1150">
                  <c:v>11.499999999999799</c:v>
                </c:pt>
                <c:pt idx="1151">
                  <c:v>11.509999999999799</c:v>
                </c:pt>
                <c:pt idx="1152">
                  <c:v>11.519999999999799</c:v>
                </c:pt>
                <c:pt idx="1153">
                  <c:v>11.529999999999799</c:v>
                </c:pt>
                <c:pt idx="1154">
                  <c:v>11.539999999999798</c:v>
                </c:pt>
                <c:pt idx="1155">
                  <c:v>11.549999999999798</c:v>
                </c:pt>
                <c:pt idx="1156">
                  <c:v>11.559999999999798</c:v>
                </c:pt>
                <c:pt idx="1157">
                  <c:v>11.569999999999798</c:v>
                </c:pt>
                <c:pt idx="1158">
                  <c:v>11.579999999999798</c:v>
                </c:pt>
                <c:pt idx="1159">
                  <c:v>11.589999999999797</c:v>
                </c:pt>
                <c:pt idx="1160">
                  <c:v>11.599999999999797</c:v>
                </c:pt>
                <c:pt idx="1161">
                  <c:v>11.609999999999797</c:v>
                </c:pt>
                <c:pt idx="1162">
                  <c:v>11.619999999999797</c:v>
                </c:pt>
                <c:pt idx="1163">
                  <c:v>11.629999999999797</c:v>
                </c:pt>
                <c:pt idx="1164">
                  <c:v>11.639999999999796</c:v>
                </c:pt>
                <c:pt idx="1165">
                  <c:v>11.649999999999796</c:v>
                </c:pt>
                <c:pt idx="1166">
                  <c:v>11.659999999999796</c:v>
                </c:pt>
                <c:pt idx="1167">
                  <c:v>11.669999999999796</c:v>
                </c:pt>
                <c:pt idx="1168">
                  <c:v>11.679999999999795</c:v>
                </c:pt>
                <c:pt idx="1169">
                  <c:v>11.689999999999795</c:v>
                </c:pt>
                <c:pt idx="1170">
                  <c:v>11.699999999999795</c:v>
                </c:pt>
                <c:pt idx="1171">
                  <c:v>11.709999999999795</c:v>
                </c:pt>
                <c:pt idx="1172">
                  <c:v>11.719999999999795</c:v>
                </c:pt>
                <c:pt idx="1173">
                  <c:v>11.729999999999794</c:v>
                </c:pt>
                <c:pt idx="1174">
                  <c:v>11.739999999999794</c:v>
                </c:pt>
                <c:pt idx="1175">
                  <c:v>11.749999999999794</c:v>
                </c:pt>
                <c:pt idx="1176">
                  <c:v>11.759999999999794</c:v>
                </c:pt>
                <c:pt idx="1177">
                  <c:v>11.769999999999794</c:v>
                </c:pt>
                <c:pt idx="1178">
                  <c:v>11.779999999999793</c:v>
                </c:pt>
                <c:pt idx="1179">
                  <c:v>11.789999999999793</c:v>
                </c:pt>
                <c:pt idx="1180">
                  <c:v>11.799999999999793</c:v>
                </c:pt>
                <c:pt idx="1181">
                  <c:v>11.809999999999793</c:v>
                </c:pt>
                <c:pt idx="1182">
                  <c:v>11.819999999999792</c:v>
                </c:pt>
                <c:pt idx="1183">
                  <c:v>11.829999999999792</c:v>
                </c:pt>
                <c:pt idx="1184">
                  <c:v>11.839999999999792</c:v>
                </c:pt>
                <c:pt idx="1185">
                  <c:v>11.849999999999792</c:v>
                </c:pt>
                <c:pt idx="1186">
                  <c:v>11.859999999999792</c:v>
                </c:pt>
                <c:pt idx="1187">
                  <c:v>11.869999999999791</c:v>
                </c:pt>
                <c:pt idx="1188">
                  <c:v>11.879999999999791</c:v>
                </c:pt>
                <c:pt idx="1189">
                  <c:v>11.889999999999791</c:v>
                </c:pt>
                <c:pt idx="1190">
                  <c:v>11.899999999999791</c:v>
                </c:pt>
                <c:pt idx="1191">
                  <c:v>11.909999999999791</c:v>
                </c:pt>
                <c:pt idx="1192">
                  <c:v>11.91999999999979</c:v>
                </c:pt>
                <c:pt idx="1193">
                  <c:v>11.92999999999979</c:v>
                </c:pt>
                <c:pt idx="1194">
                  <c:v>11.93999999999979</c:v>
                </c:pt>
                <c:pt idx="1195">
                  <c:v>11.94999999999979</c:v>
                </c:pt>
                <c:pt idx="1196">
                  <c:v>11.959999999999789</c:v>
                </c:pt>
                <c:pt idx="1197">
                  <c:v>11.969999999999789</c:v>
                </c:pt>
                <c:pt idx="1198">
                  <c:v>11.979999999999789</c:v>
                </c:pt>
                <c:pt idx="1199">
                  <c:v>11.989999999999789</c:v>
                </c:pt>
                <c:pt idx="1200">
                  <c:v>11.999999999999789</c:v>
                </c:pt>
                <c:pt idx="1201">
                  <c:v>12.009999999999788</c:v>
                </c:pt>
                <c:pt idx="1202">
                  <c:v>12.019999999999788</c:v>
                </c:pt>
                <c:pt idx="1203">
                  <c:v>12.029999999999788</c:v>
                </c:pt>
                <c:pt idx="1204">
                  <c:v>12.039999999999788</c:v>
                </c:pt>
                <c:pt idx="1205">
                  <c:v>12.049999999999788</c:v>
                </c:pt>
                <c:pt idx="1206">
                  <c:v>12.059999999999787</c:v>
                </c:pt>
                <c:pt idx="1207">
                  <c:v>12.069999999999787</c:v>
                </c:pt>
                <c:pt idx="1208">
                  <c:v>12.079999999999787</c:v>
                </c:pt>
                <c:pt idx="1209">
                  <c:v>12.089999999999787</c:v>
                </c:pt>
                <c:pt idx="1210">
                  <c:v>12.099999999999786</c:v>
                </c:pt>
                <c:pt idx="1211">
                  <c:v>12.109999999999786</c:v>
                </c:pt>
                <c:pt idx="1212">
                  <c:v>12.119999999999786</c:v>
                </c:pt>
                <c:pt idx="1213">
                  <c:v>12.129999999999786</c:v>
                </c:pt>
                <c:pt idx="1214">
                  <c:v>12.139999999999786</c:v>
                </c:pt>
                <c:pt idx="1215">
                  <c:v>12.149999999999785</c:v>
                </c:pt>
                <c:pt idx="1216">
                  <c:v>12.159999999999785</c:v>
                </c:pt>
                <c:pt idx="1217">
                  <c:v>12.169999999999785</c:v>
                </c:pt>
                <c:pt idx="1218">
                  <c:v>12.179999999999785</c:v>
                </c:pt>
                <c:pt idx="1219">
                  <c:v>12.189999999999785</c:v>
                </c:pt>
                <c:pt idx="1220">
                  <c:v>12.199999999999784</c:v>
                </c:pt>
                <c:pt idx="1221">
                  <c:v>12.209999999999784</c:v>
                </c:pt>
                <c:pt idx="1222">
                  <c:v>12.219999999999784</c:v>
                </c:pt>
                <c:pt idx="1223">
                  <c:v>12.229999999999784</c:v>
                </c:pt>
                <c:pt idx="1224">
                  <c:v>12.239999999999783</c:v>
                </c:pt>
                <c:pt idx="1225">
                  <c:v>12.249999999999783</c:v>
                </c:pt>
                <c:pt idx="1226">
                  <c:v>12.259999999999783</c:v>
                </c:pt>
                <c:pt idx="1227">
                  <c:v>12.269999999999783</c:v>
                </c:pt>
                <c:pt idx="1228">
                  <c:v>12.279999999999783</c:v>
                </c:pt>
                <c:pt idx="1229">
                  <c:v>12.289999999999782</c:v>
                </c:pt>
                <c:pt idx="1230">
                  <c:v>12.299999999999782</c:v>
                </c:pt>
                <c:pt idx="1231">
                  <c:v>12.309999999999782</c:v>
                </c:pt>
                <c:pt idx="1232">
                  <c:v>12.319999999999782</c:v>
                </c:pt>
                <c:pt idx="1233">
                  <c:v>12.329999999999782</c:v>
                </c:pt>
                <c:pt idx="1234">
                  <c:v>12.339999999999781</c:v>
                </c:pt>
                <c:pt idx="1235">
                  <c:v>12.349999999999781</c:v>
                </c:pt>
                <c:pt idx="1236">
                  <c:v>12.359999999999781</c:v>
                </c:pt>
                <c:pt idx="1237">
                  <c:v>12.369999999999781</c:v>
                </c:pt>
                <c:pt idx="1238">
                  <c:v>12.379999999999781</c:v>
                </c:pt>
                <c:pt idx="1239">
                  <c:v>12.38999999999978</c:v>
                </c:pt>
                <c:pt idx="1240">
                  <c:v>12.39999999999978</c:v>
                </c:pt>
                <c:pt idx="1241">
                  <c:v>12.40999999999978</c:v>
                </c:pt>
                <c:pt idx="1242">
                  <c:v>12.41999999999978</c:v>
                </c:pt>
                <c:pt idx="1243">
                  <c:v>12.429999999999779</c:v>
                </c:pt>
                <c:pt idx="1244">
                  <c:v>12.439999999999779</c:v>
                </c:pt>
                <c:pt idx="1245">
                  <c:v>12.449999999999779</c:v>
                </c:pt>
                <c:pt idx="1246">
                  <c:v>12.459999999999779</c:v>
                </c:pt>
                <c:pt idx="1247">
                  <c:v>12.469999999999779</c:v>
                </c:pt>
                <c:pt idx="1248">
                  <c:v>12.479999999999778</c:v>
                </c:pt>
                <c:pt idx="1249">
                  <c:v>12.489999999999778</c:v>
                </c:pt>
                <c:pt idx="1250">
                  <c:v>12.499999999999778</c:v>
                </c:pt>
                <c:pt idx="1251">
                  <c:v>12.509999999999778</c:v>
                </c:pt>
                <c:pt idx="1252">
                  <c:v>12.519999999999778</c:v>
                </c:pt>
                <c:pt idx="1253">
                  <c:v>12.529999999999777</c:v>
                </c:pt>
                <c:pt idx="1254">
                  <c:v>12.539999999999777</c:v>
                </c:pt>
                <c:pt idx="1255">
                  <c:v>12.549999999999777</c:v>
                </c:pt>
                <c:pt idx="1256">
                  <c:v>12.559999999999777</c:v>
                </c:pt>
                <c:pt idx="1257">
                  <c:v>12.569999999999776</c:v>
                </c:pt>
                <c:pt idx="1258">
                  <c:v>12.579999999999776</c:v>
                </c:pt>
                <c:pt idx="1259">
                  <c:v>12.589999999999776</c:v>
                </c:pt>
                <c:pt idx="1260">
                  <c:v>12.599999999999776</c:v>
                </c:pt>
                <c:pt idx="1261">
                  <c:v>12.609999999999776</c:v>
                </c:pt>
                <c:pt idx="1262">
                  <c:v>12.619999999999775</c:v>
                </c:pt>
                <c:pt idx="1263">
                  <c:v>12.629999999999775</c:v>
                </c:pt>
                <c:pt idx="1264">
                  <c:v>12.639999999999775</c:v>
                </c:pt>
                <c:pt idx="1265">
                  <c:v>12.649999999999775</c:v>
                </c:pt>
                <c:pt idx="1266">
                  <c:v>12.659999999999775</c:v>
                </c:pt>
                <c:pt idx="1267">
                  <c:v>12.669999999999774</c:v>
                </c:pt>
                <c:pt idx="1268">
                  <c:v>12.679999999999774</c:v>
                </c:pt>
                <c:pt idx="1269">
                  <c:v>12.689999999999774</c:v>
                </c:pt>
                <c:pt idx="1270">
                  <c:v>12.699999999999774</c:v>
                </c:pt>
                <c:pt idx="1271">
                  <c:v>12.709999999999773</c:v>
                </c:pt>
                <c:pt idx="1272">
                  <c:v>12.719999999999773</c:v>
                </c:pt>
                <c:pt idx="1273">
                  <c:v>12.729999999999773</c:v>
                </c:pt>
                <c:pt idx="1274">
                  <c:v>12.739999999999773</c:v>
                </c:pt>
                <c:pt idx="1275">
                  <c:v>12.749999999999773</c:v>
                </c:pt>
                <c:pt idx="1276">
                  <c:v>12.759999999999772</c:v>
                </c:pt>
                <c:pt idx="1277">
                  <c:v>12.769999999999772</c:v>
                </c:pt>
                <c:pt idx="1278">
                  <c:v>12.779999999999772</c:v>
                </c:pt>
                <c:pt idx="1279">
                  <c:v>12.789999999999772</c:v>
                </c:pt>
                <c:pt idx="1280">
                  <c:v>12.799999999999772</c:v>
                </c:pt>
                <c:pt idx="1281">
                  <c:v>12.809999999999771</c:v>
                </c:pt>
                <c:pt idx="1282">
                  <c:v>12.819999999999771</c:v>
                </c:pt>
                <c:pt idx="1283">
                  <c:v>12.829999999999771</c:v>
                </c:pt>
                <c:pt idx="1284">
                  <c:v>12.839999999999771</c:v>
                </c:pt>
                <c:pt idx="1285">
                  <c:v>12.84999999999977</c:v>
                </c:pt>
                <c:pt idx="1286">
                  <c:v>12.85999999999977</c:v>
                </c:pt>
                <c:pt idx="1287">
                  <c:v>12.86999999999977</c:v>
                </c:pt>
                <c:pt idx="1288">
                  <c:v>12.87999999999977</c:v>
                </c:pt>
                <c:pt idx="1289">
                  <c:v>12.88999999999977</c:v>
                </c:pt>
                <c:pt idx="1290">
                  <c:v>12.899999999999769</c:v>
                </c:pt>
                <c:pt idx="1291">
                  <c:v>12.909999999999769</c:v>
                </c:pt>
                <c:pt idx="1292">
                  <c:v>12.919999999999769</c:v>
                </c:pt>
                <c:pt idx="1293">
                  <c:v>12.929999999999769</c:v>
                </c:pt>
                <c:pt idx="1294">
                  <c:v>12.939999999999769</c:v>
                </c:pt>
                <c:pt idx="1295">
                  <c:v>12.949999999999768</c:v>
                </c:pt>
                <c:pt idx="1296">
                  <c:v>12.959999999999768</c:v>
                </c:pt>
                <c:pt idx="1297">
                  <c:v>12.969999999999768</c:v>
                </c:pt>
                <c:pt idx="1298">
                  <c:v>12.979999999999768</c:v>
                </c:pt>
                <c:pt idx="1299">
                  <c:v>12.989999999999768</c:v>
                </c:pt>
                <c:pt idx="1300">
                  <c:v>12.999999999999767</c:v>
                </c:pt>
                <c:pt idx="1301">
                  <c:v>13.009999999999767</c:v>
                </c:pt>
                <c:pt idx="1302">
                  <c:v>13.019999999999767</c:v>
                </c:pt>
                <c:pt idx="1303">
                  <c:v>13.029999999999767</c:v>
                </c:pt>
                <c:pt idx="1304">
                  <c:v>13.039999999999766</c:v>
                </c:pt>
                <c:pt idx="1305">
                  <c:v>13.049999999999766</c:v>
                </c:pt>
                <c:pt idx="1306">
                  <c:v>13.059999999999766</c:v>
                </c:pt>
                <c:pt idx="1307">
                  <c:v>13.069999999999766</c:v>
                </c:pt>
                <c:pt idx="1308">
                  <c:v>13.079999999999766</c:v>
                </c:pt>
                <c:pt idx="1309">
                  <c:v>13.089999999999765</c:v>
                </c:pt>
                <c:pt idx="1310">
                  <c:v>13.099999999999765</c:v>
                </c:pt>
                <c:pt idx="1311">
                  <c:v>13.109999999999765</c:v>
                </c:pt>
                <c:pt idx="1312">
                  <c:v>13.119999999999765</c:v>
                </c:pt>
                <c:pt idx="1313">
                  <c:v>13.129999999999765</c:v>
                </c:pt>
                <c:pt idx="1314">
                  <c:v>13.139999999999764</c:v>
                </c:pt>
                <c:pt idx="1315">
                  <c:v>13.149999999999764</c:v>
                </c:pt>
                <c:pt idx="1316">
                  <c:v>13.159999999999764</c:v>
                </c:pt>
                <c:pt idx="1317">
                  <c:v>13.169999999999764</c:v>
                </c:pt>
                <c:pt idx="1318">
                  <c:v>13.179999999999763</c:v>
                </c:pt>
                <c:pt idx="1319">
                  <c:v>13.189999999999763</c:v>
                </c:pt>
                <c:pt idx="1320">
                  <c:v>13.199999999999763</c:v>
                </c:pt>
                <c:pt idx="1321">
                  <c:v>13.209999999999763</c:v>
                </c:pt>
                <c:pt idx="1322">
                  <c:v>13.219999999999763</c:v>
                </c:pt>
                <c:pt idx="1323">
                  <c:v>13.229999999999762</c:v>
                </c:pt>
                <c:pt idx="1324">
                  <c:v>13.239999999999762</c:v>
                </c:pt>
                <c:pt idx="1325">
                  <c:v>13.249999999999762</c:v>
                </c:pt>
                <c:pt idx="1326">
                  <c:v>13.259999999999762</c:v>
                </c:pt>
                <c:pt idx="1327">
                  <c:v>13.269999999999762</c:v>
                </c:pt>
                <c:pt idx="1328">
                  <c:v>13.279999999999761</c:v>
                </c:pt>
                <c:pt idx="1329">
                  <c:v>13.289999999999761</c:v>
                </c:pt>
                <c:pt idx="1330">
                  <c:v>13.299999999999761</c:v>
                </c:pt>
                <c:pt idx="1331">
                  <c:v>13.309999999999761</c:v>
                </c:pt>
                <c:pt idx="1332">
                  <c:v>13.31999999999976</c:v>
                </c:pt>
                <c:pt idx="1333">
                  <c:v>13.32999999999976</c:v>
                </c:pt>
                <c:pt idx="1334">
                  <c:v>13.33999999999976</c:v>
                </c:pt>
                <c:pt idx="1335">
                  <c:v>13.34999999999976</c:v>
                </c:pt>
                <c:pt idx="1336">
                  <c:v>13.35999999999976</c:v>
                </c:pt>
                <c:pt idx="1337">
                  <c:v>13.369999999999759</c:v>
                </c:pt>
                <c:pt idx="1338">
                  <c:v>13.379999999999759</c:v>
                </c:pt>
                <c:pt idx="1339">
                  <c:v>13.389999999999759</c:v>
                </c:pt>
                <c:pt idx="1340">
                  <c:v>13.399999999999759</c:v>
                </c:pt>
                <c:pt idx="1341">
                  <c:v>13.409999999999759</c:v>
                </c:pt>
                <c:pt idx="1342">
                  <c:v>13.419999999999758</c:v>
                </c:pt>
                <c:pt idx="1343">
                  <c:v>13.429999999999758</c:v>
                </c:pt>
                <c:pt idx="1344">
                  <c:v>13.439999999999758</c:v>
                </c:pt>
                <c:pt idx="1345">
                  <c:v>13.449999999999758</c:v>
                </c:pt>
                <c:pt idx="1346">
                  <c:v>13.459999999999757</c:v>
                </c:pt>
                <c:pt idx="1347">
                  <c:v>13.469999999999757</c:v>
                </c:pt>
                <c:pt idx="1348">
                  <c:v>13.479999999999757</c:v>
                </c:pt>
                <c:pt idx="1349">
                  <c:v>13.489999999999757</c:v>
                </c:pt>
                <c:pt idx="1350">
                  <c:v>13.499999999999757</c:v>
                </c:pt>
                <c:pt idx="1351">
                  <c:v>13.509999999999756</c:v>
                </c:pt>
                <c:pt idx="1352">
                  <c:v>13.519999999999756</c:v>
                </c:pt>
                <c:pt idx="1353">
                  <c:v>13.529999999999756</c:v>
                </c:pt>
                <c:pt idx="1354">
                  <c:v>13.539999999999756</c:v>
                </c:pt>
                <c:pt idx="1355">
                  <c:v>13.549999999999756</c:v>
                </c:pt>
                <c:pt idx="1356">
                  <c:v>13.559999999999755</c:v>
                </c:pt>
                <c:pt idx="1357">
                  <c:v>13.569999999999755</c:v>
                </c:pt>
                <c:pt idx="1358">
                  <c:v>13.579999999999755</c:v>
                </c:pt>
                <c:pt idx="1359">
                  <c:v>13.589999999999755</c:v>
                </c:pt>
                <c:pt idx="1360">
                  <c:v>13.599999999999755</c:v>
                </c:pt>
                <c:pt idx="1361">
                  <c:v>13.609999999999754</c:v>
                </c:pt>
                <c:pt idx="1362">
                  <c:v>13.619999999999754</c:v>
                </c:pt>
                <c:pt idx="1363">
                  <c:v>13.629999999999754</c:v>
                </c:pt>
                <c:pt idx="1364">
                  <c:v>13.639999999999754</c:v>
                </c:pt>
                <c:pt idx="1365">
                  <c:v>13.649999999999753</c:v>
                </c:pt>
                <c:pt idx="1366">
                  <c:v>13.659999999999753</c:v>
                </c:pt>
                <c:pt idx="1367">
                  <c:v>13.669999999999753</c:v>
                </c:pt>
                <c:pt idx="1368">
                  <c:v>13.679999999999753</c:v>
                </c:pt>
                <c:pt idx="1369">
                  <c:v>13.689999999999753</c:v>
                </c:pt>
                <c:pt idx="1370">
                  <c:v>13.699999999999752</c:v>
                </c:pt>
                <c:pt idx="1371">
                  <c:v>13.709999999999752</c:v>
                </c:pt>
                <c:pt idx="1372">
                  <c:v>13.719999999999752</c:v>
                </c:pt>
                <c:pt idx="1373">
                  <c:v>13.729999999999752</c:v>
                </c:pt>
                <c:pt idx="1374">
                  <c:v>13.739999999999752</c:v>
                </c:pt>
                <c:pt idx="1375">
                  <c:v>13.749999999999751</c:v>
                </c:pt>
                <c:pt idx="1376">
                  <c:v>13.759999999999751</c:v>
                </c:pt>
                <c:pt idx="1377">
                  <c:v>13.769999999999751</c:v>
                </c:pt>
                <c:pt idx="1378">
                  <c:v>13.779999999999751</c:v>
                </c:pt>
                <c:pt idx="1379">
                  <c:v>13.78999999999975</c:v>
                </c:pt>
                <c:pt idx="1380">
                  <c:v>13.79999999999975</c:v>
                </c:pt>
                <c:pt idx="1381">
                  <c:v>13.80999999999975</c:v>
                </c:pt>
                <c:pt idx="1382">
                  <c:v>13.81999999999975</c:v>
                </c:pt>
                <c:pt idx="1383">
                  <c:v>13.82999999999975</c:v>
                </c:pt>
                <c:pt idx="1384">
                  <c:v>13.839999999999749</c:v>
                </c:pt>
                <c:pt idx="1385">
                  <c:v>13.849999999999749</c:v>
                </c:pt>
                <c:pt idx="1386">
                  <c:v>13.859999999999749</c:v>
                </c:pt>
                <c:pt idx="1387">
                  <c:v>13.869999999999749</c:v>
                </c:pt>
                <c:pt idx="1388">
                  <c:v>13.879999999999749</c:v>
                </c:pt>
                <c:pt idx="1389">
                  <c:v>13.889999999999748</c:v>
                </c:pt>
                <c:pt idx="1390">
                  <c:v>13.899999999999748</c:v>
                </c:pt>
                <c:pt idx="1391">
                  <c:v>13.909999999999748</c:v>
                </c:pt>
                <c:pt idx="1392">
                  <c:v>13.919999999999748</c:v>
                </c:pt>
                <c:pt idx="1393">
                  <c:v>13.929999999999747</c:v>
                </c:pt>
                <c:pt idx="1394">
                  <c:v>13.939999999999747</c:v>
                </c:pt>
                <c:pt idx="1395">
                  <c:v>13.949999999999747</c:v>
                </c:pt>
                <c:pt idx="1396">
                  <c:v>13.959999999999747</c:v>
                </c:pt>
                <c:pt idx="1397">
                  <c:v>13.969999999999747</c:v>
                </c:pt>
                <c:pt idx="1398">
                  <c:v>13.979999999999746</c:v>
                </c:pt>
                <c:pt idx="1399">
                  <c:v>13.989999999999746</c:v>
                </c:pt>
                <c:pt idx="1400">
                  <c:v>13.999999999999746</c:v>
                </c:pt>
                <c:pt idx="1401">
                  <c:v>14.009999999999746</c:v>
                </c:pt>
                <c:pt idx="1402">
                  <c:v>14.019999999999746</c:v>
                </c:pt>
                <c:pt idx="1403">
                  <c:v>14.029999999999745</c:v>
                </c:pt>
                <c:pt idx="1404">
                  <c:v>14.039999999999745</c:v>
                </c:pt>
                <c:pt idx="1405">
                  <c:v>14.049999999999745</c:v>
                </c:pt>
                <c:pt idx="1406">
                  <c:v>14.059999999999745</c:v>
                </c:pt>
                <c:pt idx="1407">
                  <c:v>14.069999999999744</c:v>
                </c:pt>
                <c:pt idx="1408">
                  <c:v>14.079999999999744</c:v>
                </c:pt>
                <c:pt idx="1409">
                  <c:v>14.089999999999744</c:v>
                </c:pt>
                <c:pt idx="1410">
                  <c:v>14.099999999999744</c:v>
                </c:pt>
                <c:pt idx="1411">
                  <c:v>14.109999999999744</c:v>
                </c:pt>
                <c:pt idx="1412">
                  <c:v>14.119999999999743</c:v>
                </c:pt>
                <c:pt idx="1413">
                  <c:v>14.129999999999743</c:v>
                </c:pt>
                <c:pt idx="1414">
                  <c:v>14.139999999999743</c:v>
                </c:pt>
                <c:pt idx="1415">
                  <c:v>14.149999999999743</c:v>
                </c:pt>
                <c:pt idx="1416">
                  <c:v>14.159999999999743</c:v>
                </c:pt>
                <c:pt idx="1417">
                  <c:v>14.169999999999742</c:v>
                </c:pt>
                <c:pt idx="1418">
                  <c:v>14.179999999999742</c:v>
                </c:pt>
                <c:pt idx="1419">
                  <c:v>14.189999999999742</c:v>
                </c:pt>
                <c:pt idx="1420">
                  <c:v>14.199999999999742</c:v>
                </c:pt>
                <c:pt idx="1421">
                  <c:v>14.209999999999742</c:v>
                </c:pt>
                <c:pt idx="1422">
                  <c:v>14.219999999999741</c:v>
                </c:pt>
                <c:pt idx="1423">
                  <c:v>14.229999999999741</c:v>
                </c:pt>
                <c:pt idx="1424">
                  <c:v>14.239999999999741</c:v>
                </c:pt>
                <c:pt idx="1425">
                  <c:v>14.249999999999741</c:v>
                </c:pt>
                <c:pt idx="1426">
                  <c:v>14.25999999999974</c:v>
                </c:pt>
                <c:pt idx="1427">
                  <c:v>14.26999999999974</c:v>
                </c:pt>
                <c:pt idx="1428">
                  <c:v>14.27999999999974</c:v>
                </c:pt>
                <c:pt idx="1429">
                  <c:v>14.28999999999974</c:v>
                </c:pt>
                <c:pt idx="1430">
                  <c:v>14.29999999999974</c:v>
                </c:pt>
                <c:pt idx="1431">
                  <c:v>14.309999999999739</c:v>
                </c:pt>
                <c:pt idx="1432">
                  <c:v>14.319999999999739</c:v>
                </c:pt>
                <c:pt idx="1433">
                  <c:v>14.329999999999739</c:v>
                </c:pt>
                <c:pt idx="1434">
                  <c:v>14.339999999999739</c:v>
                </c:pt>
                <c:pt idx="1435">
                  <c:v>14.349999999999739</c:v>
                </c:pt>
                <c:pt idx="1436">
                  <c:v>14.359999999999738</c:v>
                </c:pt>
                <c:pt idx="1437">
                  <c:v>14.369999999999738</c:v>
                </c:pt>
                <c:pt idx="1438">
                  <c:v>14.379999999999738</c:v>
                </c:pt>
                <c:pt idx="1439">
                  <c:v>14.389999999999738</c:v>
                </c:pt>
                <c:pt idx="1440">
                  <c:v>14.399999999999737</c:v>
                </c:pt>
                <c:pt idx="1441">
                  <c:v>14.409999999999737</c:v>
                </c:pt>
                <c:pt idx="1442">
                  <c:v>14.419999999999737</c:v>
                </c:pt>
                <c:pt idx="1443">
                  <c:v>14.429999999999737</c:v>
                </c:pt>
                <c:pt idx="1444">
                  <c:v>14.439999999999737</c:v>
                </c:pt>
                <c:pt idx="1445">
                  <c:v>14.449999999999736</c:v>
                </c:pt>
                <c:pt idx="1446">
                  <c:v>14.459999999999736</c:v>
                </c:pt>
                <c:pt idx="1447">
                  <c:v>14.469999999999736</c:v>
                </c:pt>
                <c:pt idx="1448">
                  <c:v>14.479999999999736</c:v>
                </c:pt>
                <c:pt idx="1449">
                  <c:v>14.489999999999736</c:v>
                </c:pt>
                <c:pt idx="1450">
                  <c:v>14.499999999999735</c:v>
                </c:pt>
                <c:pt idx="1451">
                  <c:v>14.509999999999735</c:v>
                </c:pt>
                <c:pt idx="1452">
                  <c:v>14.519999999999735</c:v>
                </c:pt>
                <c:pt idx="1453">
                  <c:v>14.529999999999735</c:v>
                </c:pt>
                <c:pt idx="1454">
                  <c:v>14.539999999999734</c:v>
                </c:pt>
                <c:pt idx="1455">
                  <c:v>14.549999999999734</c:v>
                </c:pt>
                <c:pt idx="1456">
                  <c:v>14.559999999999734</c:v>
                </c:pt>
                <c:pt idx="1457">
                  <c:v>14.569999999999734</c:v>
                </c:pt>
                <c:pt idx="1458">
                  <c:v>14.579999999999734</c:v>
                </c:pt>
                <c:pt idx="1459">
                  <c:v>14.589999999999733</c:v>
                </c:pt>
                <c:pt idx="1460">
                  <c:v>14.599999999999733</c:v>
                </c:pt>
                <c:pt idx="1461">
                  <c:v>14.609999999999733</c:v>
                </c:pt>
                <c:pt idx="1462">
                  <c:v>14.619999999999733</c:v>
                </c:pt>
                <c:pt idx="1463">
                  <c:v>14.629999999999733</c:v>
                </c:pt>
                <c:pt idx="1464">
                  <c:v>14.639999999999732</c:v>
                </c:pt>
                <c:pt idx="1465">
                  <c:v>14.649999999999732</c:v>
                </c:pt>
                <c:pt idx="1466">
                  <c:v>14.659999999999732</c:v>
                </c:pt>
                <c:pt idx="1467">
                  <c:v>14.669999999999732</c:v>
                </c:pt>
                <c:pt idx="1468">
                  <c:v>14.679999999999731</c:v>
                </c:pt>
                <c:pt idx="1469">
                  <c:v>14.689999999999731</c:v>
                </c:pt>
                <c:pt idx="1470">
                  <c:v>14.699999999999731</c:v>
                </c:pt>
                <c:pt idx="1471">
                  <c:v>14.709999999999731</c:v>
                </c:pt>
                <c:pt idx="1472">
                  <c:v>14.719999999999731</c:v>
                </c:pt>
                <c:pt idx="1473">
                  <c:v>14.72999999999973</c:v>
                </c:pt>
                <c:pt idx="1474">
                  <c:v>14.73999999999973</c:v>
                </c:pt>
                <c:pt idx="1475">
                  <c:v>14.74999999999973</c:v>
                </c:pt>
                <c:pt idx="1476">
                  <c:v>14.75999999999973</c:v>
                </c:pt>
                <c:pt idx="1477">
                  <c:v>14.76999999999973</c:v>
                </c:pt>
                <c:pt idx="1478">
                  <c:v>14.779999999999729</c:v>
                </c:pt>
                <c:pt idx="1479">
                  <c:v>14.789999999999729</c:v>
                </c:pt>
                <c:pt idx="1480">
                  <c:v>14.799999999999729</c:v>
                </c:pt>
                <c:pt idx="1481">
                  <c:v>14.809999999999729</c:v>
                </c:pt>
                <c:pt idx="1482">
                  <c:v>14.819999999999729</c:v>
                </c:pt>
                <c:pt idx="1483">
                  <c:v>14.829999999999728</c:v>
                </c:pt>
                <c:pt idx="1484">
                  <c:v>14.839999999999728</c:v>
                </c:pt>
                <c:pt idx="1485">
                  <c:v>14.849999999999728</c:v>
                </c:pt>
                <c:pt idx="1486">
                  <c:v>14.859999999999728</c:v>
                </c:pt>
                <c:pt idx="1487">
                  <c:v>14.869999999999727</c:v>
                </c:pt>
                <c:pt idx="1488">
                  <c:v>14.879999999999727</c:v>
                </c:pt>
                <c:pt idx="1489">
                  <c:v>14.889999999999727</c:v>
                </c:pt>
                <c:pt idx="1490">
                  <c:v>14.899999999999727</c:v>
                </c:pt>
                <c:pt idx="1491">
                  <c:v>14.909999999999727</c:v>
                </c:pt>
                <c:pt idx="1492">
                  <c:v>14.919999999999726</c:v>
                </c:pt>
                <c:pt idx="1493">
                  <c:v>14.929999999999726</c:v>
                </c:pt>
                <c:pt idx="1494">
                  <c:v>14.939999999999726</c:v>
                </c:pt>
                <c:pt idx="1495">
                  <c:v>14.949999999999726</c:v>
                </c:pt>
                <c:pt idx="1496">
                  <c:v>14.959999999999726</c:v>
                </c:pt>
                <c:pt idx="1497">
                  <c:v>14.969999999999725</c:v>
                </c:pt>
                <c:pt idx="1498">
                  <c:v>14.979999999999725</c:v>
                </c:pt>
                <c:pt idx="1499">
                  <c:v>14.989999999999725</c:v>
                </c:pt>
                <c:pt idx="1500">
                  <c:v>14.999999999999725</c:v>
                </c:pt>
                <c:pt idx="1501">
                  <c:v>15.009999999999724</c:v>
                </c:pt>
                <c:pt idx="1502">
                  <c:v>15.019999999999724</c:v>
                </c:pt>
                <c:pt idx="1503">
                  <c:v>15.029999999999724</c:v>
                </c:pt>
                <c:pt idx="1504">
                  <c:v>15.039999999999724</c:v>
                </c:pt>
                <c:pt idx="1505">
                  <c:v>15.049999999999724</c:v>
                </c:pt>
                <c:pt idx="1506">
                  <c:v>15.059999999999723</c:v>
                </c:pt>
                <c:pt idx="1507">
                  <c:v>15.069999999999723</c:v>
                </c:pt>
                <c:pt idx="1508">
                  <c:v>15.079999999999723</c:v>
                </c:pt>
                <c:pt idx="1509">
                  <c:v>15.089999999999723</c:v>
                </c:pt>
                <c:pt idx="1510">
                  <c:v>15.099999999999723</c:v>
                </c:pt>
                <c:pt idx="1511">
                  <c:v>15.109999999999722</c:v>
                </c:pt>
                <c:pt idx="1512">
                  <c:v>15.119999999999722</c:v>
                </c:pt>
                <c:pt idx="1513">
                  <c:v>15.129999999999722</c:v>
                </c:pt>
                <c:pt idx="1514">
                  <c:v>15.139999999999722</c:v>
                </c:pt>
                <c:pt idx="1515">
                  <c:v>15.149999999999721</c:v>
                </c:pt>
                <c:pt idx="1516">
                  <c:v>15.159999999999721</c:v>
                </c:pt>
                <c:pt idx="1517">
                  <c:v>15.169999999999721</c:v>
                </c:pt>
                <c:pt idx="1518">
                  <c:v>15.179999999999721</c:v>
                </c:pt>
                <c:pt idx="1519">
                  <c:v>15.189999999999721</c:v>
                </c:pt>
                <c:pt idx="1520">
                  <c:v>15.19999999999972</c:v>
                </c:pt>
                <c:pt idx="1521">
                  <c:v>15.20999999999972</c:v>
                </c:pt>
                <c:pt idx="1522">
                  <c:v>15.21999999999972</c:v>
                </c:pt>
                <c:pt idx="1523">
                  <c:v>15.22999999999972</c:v>
                </c:pt>
                <c:pt idx="1524">
                  <c:v>15.23999999999972</c:v>
                </c:pt>
                <c:pt idx="1525">
                  <c:v>15.249999999999719</c:v>
                </c:pt>
                <c:pt idx="1526">
                  <c:v>15.259999999999719</c:v>
                </c:pt>
                <c:pt idx="1527">
                  <c:v>15.269999999999719</c:v>
                </c:pt>
                <c:pt idx="1528">
                  <c:v>15.279999999999719</c:v>
                </c:pt>
                <c:pt idx="1529">
                  <c:v>15.289999999999718</c:v>
                </c:pt>
                <c:pt idx="1530">
                  <c:v>15.299999999999718</c:v>
                </c:pt>
                <c:pt idx="1531">
                  <c:v>15.309999999999718</c:v>
                </c:pt>
                <c:pt idx="1532">
                  <c:v>15.319999999999718</c:v>
                </c:pt>
                <c:pt idx="1533">
                  <c:v>15.329999999999718</c:v>
                </c:pt>
                <c:pt idx="1534">
                  <c:v>15.339999999999717</c:v>
                </c:pt>
                <c:pt idx="1535">
                  <c:v>15.349999999999717</c:v>
                </c:pt>
                <c:pt idx="1536">
                  <c:v>15.359999999999717</c:v>
                </c:pt>
                <c:pt idx="1537">
                  <c:v>15.369999999999717</c:v>
                </c:pt>
                <c:pt idx="1538">
                  <c:v>15.379999999999717</c:v>
                </c:pt>
                <c:pt idx="1539">
                  <c:v>15.389999999999716</c:v>
                </c:pt>
                <c:pt idx="1540">
                  <c:v>15.399999999999716</c:v>
                </c:pt>
                <c:pt idx="1541">
                  <c:v>15.409999999999716</c:v>
                </c:pt>
                <c:pt idx="1542">
                  <c:v>15.419999999999716</c:v>
                </c:pt>
                <c:pt idx="1543">
                  <c:v>15.429999999999715</c:v>
                </c:pt>
                <c:pt idx="1544">
                  <c:v>15.439999999999715</c:v>
                </c:pt>
                <c:pt idx="1545">
                  <c:v>15.449999999999715</c:v>
                </c:pt>
                <c:pt idx="1546">
                  <c:v>15.459999999999715</c:v>
                </c:pt>
                <c:pt idx="1547">
                  <c:v>15.469999999999715</c:v>
                </c:pt>
                <c:pt idx="1548">
                  <c:v>15.479999999999714</c:v>
                </c:pt>
                <c:pt idx="1549">
                  <c:v>15.489999999999714</c:v>
                </c:pt>
                <c:pt idx="1550">
                  <c:v>15.499999999999714</c:v>
                </c:pt>
                <c:pt idx="1551">
                  <c:v>15.509999999999714</c:v>
                </c:pt>
                <c:pt idx="1552">
                  <c:v>15.519999999999714</c:v>
                </c:pt>
                <c:pt idx="1553">
                  <c:v>15.529999999999713</c:v>
                </c:pt>
                <c:pt idx="1554">
                  <c:v>15.539999999999713</c:v>
                </c:pt>
                <c:pt idx="1555">
                  <c:v>15.549999999999713</c:v>
                </c:pt>
                <c:pt idx="1556">
                  <c:v>15.559999999999713</c:v>
                </c:pt>
                <c:pt idx="1557">
                  <c:v>15.569999999999713</c:v>
                </c:pt>
                <c:pt idx="1558">
                  <c:v>15.579999999999712</c:v>
                </c:pt>
                <c:pt idx="1559">
                  <c:v>15.589999999999712</c:v>
                </c:pt>
                <c:pt idx="1560">
                  <c:v>15.599999999999712</c:v>
                </c:pt>
                <c:pt idx="1561">
                  <c:v>15.609999999999712</c:v>
                </c:pt>
                <c:pt idx="1562">
                  <c:v>15.619999999999711</c:v>
                </c:pt>
                <c:pt idx="1563">
                  <c:v>15.629999999999711</c:v>
                </c:pt>
                <c:pt idx="1564">
                  <c:v>15.639999999999711</c:v>
                </c:pt>
                <c:pt idx="1565">
                  <c:v>15.649999999999711</c:v>
                </c:pt>
                <c:pt idx="1566">
                  <c:v>15.659999999999711</c:v>
                </c:pt>
                <c:pt idx="1567">
                  <c:v>15.66999999999971</c:v>
                </c:pt>
                <c:pt idx="1568">
                  <c:v>15.67999999999971</c:v>
                </c:pt>
                <c:pt idx="1569">
                  <c:v>15.68999999999971</c:v>
                </c:pt>
                <c:pt idx="1570">
                  <c:v>15.69999999999971</c:v>
                </c:pt>
                <c:pt idx="1571">
                  <c:v>15.70999999999971</c:v>
                </c:pt>
                <c:pt idx="1572">
                  <c:v>15.719999999999709</c:v>
                </c:pt>
                <c:pt idx="1573">
                  <c:v>15.729999999999709</c:v>
                </c:pt>
                <c:pt idx="1574">
                  <c:v>15.739999999999709</c:v>
                </c:pt>
                <c:pt idx="1575">
                  <c:v>15.749999999999709</c:v>
                </c:pt>
                <c:pt idx="1576">
                  <c:v>15.759999999999708</c:v>
                </c:pt>
                <c:pt idx="1577">
                  <c:v>15.769999999999708</c:v>
                </c:pt>
                <c:pt idx="1578">
                  <c:v>15.779999999999708</c:v>
                </c:pt>
                <c:pt idx="1579">
                  <c:v>15.789999999999708</c:v>
                </c:pt>
                <c:pt idx="1580">
                  <c:v>15.799999999999708</c:v>
                </c:pt>
                <c:pt idx="1581">
                  <c:v>15.809999999999707</c:v>
                </c:pt>
                <c:pt idx="1582">
                  <c:v>15.819999999999707</c:v>
                </c:pt>
                <c:pt idx="1583">
                  <c:v>15.829999999999707</c:v>
                </c:pt>
                <c:pt idx="1584">
                  <c:v>15.839999999999707</c:v>
                </c:pt>
                <c:pt idx="1585">
                  <c:v>15.849999999999707</c:v>
                </c:pt>
                <c:pt idx="1586">
                  <c:v>15.859999999999706</c:v>
                </c:pt>
                <c:pt idx="1587">
                  <c:v>15.869999999999706</c:v>
                </c:pt>
                <c:pt idx="1588">
                  <c:v>15.879999999999706</c:v>
                </c:pt>
                <c:pt idx="1589">
                  <c:v>15.889999999999706</c:v>
                </c:pt>
                <c:pt idx="1590">
                  <c:v>15.899999999999705</c:v>
                </c:pt>
                <c:pt idx="1591">
                  <c:v>15.909999999999705</c:v>
                </c:pt>
                <c:pt idx="1592">
                  <c:v>15.919999999999705</c:v>
                </c:pt>
                <c:pt idx="1593">
                  <c:v>15.929999999999705</c:v>
                </c:pt>
                <c:pt idx="1594">
                  <c:v>15.939999999999705</c:v>
                </c:pt>
                <c:pt idx="1595">
                  <c:v>15.949999999999704</c:v>
                </c:pt>
                <c:pt idx="1596">
                  <c:v>15.959999999999704</c:v>
                </c:pt>
                <c:pt idx="1597">
                  <c:v>15.969999999999704</c:v>
                </c:pt>
                <c:pt idx="1598">
                  <c:v>15.979999999999704</c:v>
                </c:pt>
                <c:pt idx="1599">
                  <c:v>15.989999999999704</c:v>
                </c:pt>
                <c:pt idx="1600">
                  <c:v>15.999999999999703</c:v>
                </c:pt>
                <c:pt idx="1601">
                  <c:v>16.009999999999703</c:v>
                </c:pt>
                <c:pt idx="1602">
                  <c:v>16.019999999999705</c:v>
                </c:pt>
                <c:pt idx="1603">
                  <c:v>16.029999999999706</c:v>
                </c:pt>
                <c:pt idx="1604">
                  <c:v>16.039999999999708</c:v>
                </c:pt>
                <c:pt idx="1605">
                  <c:v>16.049999999999709</c:v>
                </c:pt>
                <c:pt idx="1606">
                  <c:v>16.059999999999711</c:v>
                </c:pt>
                <c:pt idx="1607">
                  <c:v>16.069999999999713</c:v>
                </c:pt>
                <c:pt idx="1608">
                  <c:v>16.079999999999714</c:v>
                </c:pt>
                <c:pt idx="1609">
                  <c:v>16.089999999999716</c:v>
                </c:pt>
                <c:pt idx="1610">
                  <c:v>16.099999999999717</c:v>
                </c:pt>
                <c:pt idx="1611">
                  <c:v>16.109999999999719</c:v>
                </c:pt>
                <c:pt idx="1612">
                  <c:v>16.11999999999972</c:v>
                </c:pt>
                <c:pt idx="1613">
                  <c:v>16.129999999999722</c:v>
                </c:pt>
                <c:pt idx="1614">
                  <c:v>16.139999999999723</c:v>
                </c:pt>
                <c:pt idx="1615">
                  <c:v>16.149999999999725</c:v>
                </c:pt>
                <c:pt idx="1616">
                  <c:v>16.159999999999727</c:v>
                </c:pt>
                <c:pt idx="1617">
                  <c:v>16.169999999999728</c:v>
                </c:pt>
                <c:pt idx="1618">
                  <c:v>16.17999999999973</c:v>
                </c:pt>
                <c:pt idx="1619">
                  <c:v>16.189999999999731</c:v>
                </c:pt>
                <c:pt idx="1620">
                  <c:v>16.199999999999733</c:v>
                </c:pt>
                <c:pt idx="1621">
                  <c:v>16.209999999999734</c:v>
                </c:pt>
                <c:pt idx="1622">
                  <c:v>16.219999999999736</c:v>
                </c:pt>
                <c:pt idx="1623">
                  <c:v>16.229999999999738</c:v>
                </c:pt>
                <c:pt idx="1624">
                  <c:v>16.239999999999739</c:v>
                </c:pt>
                <c:pt idx="1625">
                  <c:v>16.249999999999741</c:v>
                </c:pt>
                <c:pt idx="1626">
                  <c:v>16.259999999999742</c:v>
                </c:pt>
                <c:pt idx="1627">
                  <c:v>16.269999999999744</c:v>
                </c:pt>
                <c:pt idx="1628">
                  <c:v>16.279999999999745</c:v>
                </c:pt>
                <c:pt idx="1629">
                  <c:v>16.289999999999747</c:v>
                </c:pt>
                <c:pt idx="1630">
                  <c:v>16.299999999999748</c:v>
                </c:pt>
                <c:pt idx="1631">
                  <c:v>16.30999999999975</c:v>
                </c:pt>
                <c:pt idx="1632">
                  <c:v>16.319999999999752</c:v>
                </c:pt>
                <c:pt idx="1633">
                  <c:v>16.329999999999753</c:v>
                </c:pt>
                <c:pt idx="1634">
                  <c:v>16.339999999999755</c:v>
                </c:pt>
                <c:pt idx="1635">
                  <c:v>16.349999999999756</c:v>
                </c:pt>
                <c:pt idx="1636">
                  <c:v>16.359999999999758</c:v>
                </c:pt>
                <c:pt idx="1637">
                  <c:v>16.369999999999759</c:v>
                </c:pt>
                <c:pt idx="1638">
                  <c:v>16.379999999999761</c:v>
                </c:pt>
                <c:pt idx="1639">
                  <c:v>16.389999999999763</c:v>
                </c:pt>
                <c:pt idx="1640">
                  <c:v>16.399999999999764</c:v>
                </c:pt>
                <c:pt idx="1641">
                  <c:v>16.409999999999766</c:v>
                </c:pt>
                <c:pt idx="1642">
                  <c:v>16.419999999999767</c:v>
                </c:pt>
                <c:pt idx="1643">
                  <c:v>16.429999999999769</c:v>
                </c:pt>
                <c:pt idx="1644">
                  <c:v>16.43999999999977</c:v>
                </c:pt>
                <c:pt idx="1645">
                  <c:v>16.449999999999772</c:v>
                </c:pt>
                <c:pt idx="1646">
                  <c:v>16.459999999999773</c:v>
                </c:pt>
                <c:pt idx="1647">
                  <c:v>16.469999999999775</c:v>
                </c:pt>
                <c:pt idx="1648">
                  <c:v>16.479999999999777</c:v>
                </c:pt>
                <c:pt idx="1649">
                  <c:v>16.489999999999778</c:v>
                </c:pt>
                <c:pt idx="1650">
                  <c:v>16.49999999999978</c:v>
                </c:pt>
                <c:pt idx="1651">
                  <c:v>16.509999999999781</c:v>
                </c:pt>
                <c:pt idx="1652">
                  <c:v>16.519999999999783</c:v>
                </c:pt>
                <c:pt idx="1653">
                  <c:v>16.529999999999784</c:v>
                </c:pt>
                <c:pt idx="1654">
                  <c:v>16.539999999999786</c:v>
                </c:pt>
                <c:pt idx="1655">
                  <c:v>16.549999999999788</c:v>
                </c:pt>
                <c:pt idx="1656">
                  <c:v>16.559999999999789</c:v>
                </c:pt>
                <c:pt idx="1657">
                  <c:v>16.569999999999791</c:v>
                </c:pt>
                <c:pt idx="1658">
                  <c:v>16.579999999999792</c:v>
                </c:pt>
                <c:pt idx="1659">
                  <c:v>16.589999999999794</c:v>
                </c:pt>
                <c:pt idx="1660">
                  <c:v>16.599999999999795</c:v>
                </c:pt>
                <c:pt idx="1661">
                  <c:v>16.609999999999797</c:v>
                </c:pt>
                <c:pt idx="1662">
                  <c:v>16.619999999999798</c:v>
                </c:pt>
                <c:pt idx="1663">
                  <c:v>16.6299999999998</c:v>
                </c:pt>
                <c:pt idx="1664">
                  <c:v>16.639999999999802</c:v>
                </c:pt>
                <c:pt idx="1665">
                  <c:v>16.649999999999803</c:v>
                </c:pt>
                <c:pt idx="1666">
                  <c:v>16.659999999999805</c:v>
                </c:pt>
                <c:pt idx="1667">
                  <c:v>16.669999999999806</c:v>
                </c:pt>
                <c:pt idx="1668">
                  <c:v>16.679999999999808</c:v>
                </c:pt>
                <c:pt idx="1669">
                  <c:v>16.689999999999809</c:v>
                </c:pt>
                <c:pt idx="1670">
                  <c:v>16.699999999999811</c:v>
                </c:pt>
                <c:pt idx="1671">
                  <c:v>16.709999999999813</c:v>
                </c:pt>
                <c:pt idx="1672">
                  <c:v>16.719999999999814</c:v>
                </c:pt>
                <c:pt idx="1673">
                  <c:v>16.729999999999816</c:v>
                </c:pt>
                <c:pt idx="1674">
                  <c:v>16.739999999999817</c:v>
                </c:pt>
                <c:pt idx="1675">
                  <c:v>16.749999999999819</c:v>
                </c:pt>
                <c:pt idx="1676">
                  <c:v>16.75999999999982</c:v>
                </c:pt>
                <c:pt idx="1677">
                  <c:v>16.769999999999822</c:v>
                </c:pt>
                <c:pt idx="1678">
                  <c:v>16.779999999999824</c:v>
                </c:pt>
                <c:pt idx="1679">
                  <c:v>16.789999999999825</c:v>
                </c:pt>
                <c:pt idx="1680">
                  <c:v>16.799999999999827</c:v>
                </c:pt>
                <c:pt idx="1681">
                  <c:v>16.809999999999828</c:v>
                </c:pt>
                <c:pt idx="1682">
                  <c:v>16.81999999999983</c:v>
                </c:pt>
                <c:pt idx="1683">
                  <c:v>16.829999999999831</c:v>
                </c:pt>
                <c:pt idx="1684">
                  <c:v>16.839999999999833</c:v>
                </c:pt>
                <c:pt idx="1685">
                  <c:v>16.849999999999834</c:v>
                </c:pt>
                <c:pt idx="1686">
                  <c:v>16.859999999999836</c:v>
                </c:pt>
                <c:pt idx="1687">
                  <c:v>16.869999999999838</c:v>
                </c:pt>
                <c:pt idx="1688">
                  <c:v>16.879999999999839</c:v>
                </c:pt>
                <c:pt idx="1689">
                  <c:v>16.889999999999841</c:v>
                </c:pt>
                <c:pt idx="1690">
                  <c:v>16.899999999999842</c:v>
                </c:pt>
                <c:pt idx="1691">
                  <c:v>16.909999999999844</c:v>
                </c:pt>
                <c:pt idx="1692">
                  <c:v>16.919999999999845</c:v>
                </c:pt>
                <c:pt idx="1693">
                  <c:v>16.929999999999847</c:v>
                </c:pt>
                <c:pt idx="1694">
                  <c:v>16.939999999999849</c:v>
                </c:pt>
                <c:pt idx="1695">
                  <c:v>16.94999999999985</c:v>
                </c:pt>
                <c:pt idx="1696">
                  <c:v>16.959999999999852</c:v>
                </c:pt>
                <c:pt idx="1697">
                  <c:v>16.969999999999853</c:v>
                </c:pt>
                <c:pt idx="1698">
                  <c:v>16.979999999999855</c:v>
                </c:pt>
                <c:pt idx="1699">
                  <c:v>16.989999999999856</c:v>
                </c:pt>
                <c:pt idx="1700">
                  <c:v>16.999999999999858</c:v>
                </c:pt>
                <c:pt idx="1701">
                  <c:v>17.009999999999859</c:v>
                </c:pt>
                <c:pt idx="1702">
                  <c:v>17.019999999999861</c:v>
                </c:pt>
                <c:pt idx="1703">
                  <c:v>17.029999999999863</c:v>
                </c:pt>
                <c:pt idx="1704">
                  <c:v>17.039999999999864</c:v>
                </c:pt>
                <c:pt idx="1705">
                  <c:v>17.049999999999866</c:v>
                </c:pt>
                <c:pt idx="1706">
                  <c:v>17.059999999999867</c:v>
                </c:pt>
                <c:pt idx="1707">
                  <c:v>17.069999999999869</c:v>
                </c:pt>
                <c:pt idx="1708">
                  <c:v>17.07999999999987</c:v>
                </c:pt>
                <c:pt idx="1709">
                  <c:v>17.089999999999872</c:v>
                </c:pt>
                <c:pt idx="1710">
                  <c:v>17.099999999999874</c:v>
                </c:pt>
                <c:pt idx="1711">
                  <c:v>17.109999999999875</c:v>
                </c:pt>
                <c:pt idx="1712">
                  <c:v>17.119999999999877</c:v>
                </c:pt>
                <c:pt idx="1713">
                  <c:v>17.129999999999878</c:v>
                </c:pt>
                <c:pt idx="1714">
                  <c:v>17.13999999999988</c:v>
                </c:pt>
                <c:pt idx="1715">
                  <c:v>17.149999999999881</c:v>
                </c:pt>
                <c:pt idx="1716">
                  <c:v>17.159999999999883</c:v>
                </c:pt>
                <c:pt idx="1717">
                  <c:v>17.169999999999884</c:v>
                </c:pt>
                <c:pt idx="1718">
                  <c:v>17.179999999999886</c:v>
                </c:pt>
                <c:pt idx="1719">
                  <c:v>17.189999999999888</c:v>
                </c:pt>
                <c:pt idx="1720">
                  <c:v>17.199999999999889</c:v>
                </c:pt>
                <c:pt idx="1721">
                  <c:v>17.209999999999891</c:v>
                </c:pt>
                <c:pt idx="1722">
                  <c:v>17.219999999999892</c:v>
                </c:pt>
                <c:pt idx="1723">
                  <c:v>17.229999999999894</c:v>
                </c:pt>
                <c:pt idx="1724">
                  <c:v>17.239999999999895</c:v>
                </c:pt>
                <c:pt idx="1725">
                  <c:v>17.249999999999897</c:v>
                </c:pt>
                <c:pt idx="1726">
                  <c:v>17.259999999999899</c:v>
                </c:pt>
                <c:pt idx="1727">
                  <c:v>17.2699999999999</c:v>
                </c:pt>
                <c:pt idx="1728">
                  <c:v>17.279999999999902</c:v>
                </c:pt>
                <c:pt idx="1729">
                  <c:v>17.289999999999903</c:v>
                </c:pt>
                <c:pt idx="1730">
                  <c:v>17.299999999999905</c:v>
                </c:pt>
                <c:pt idx="1731">
                  <c:v>17.309999999999906</c:v>
                </c:pt>
                <c:pt idx="1732">
                  <c:v>17.319999999999908</c:v>
                </c:pt>
                <c:pt idx="1733">
                  <c:v>17.329999999999909</c:v>
                </c:pt>
                <c:pt idx="1734">
                  <c:v>17.339999999999911</c:v>
                </c:pt>
                <c:pt idx="1735">
                  <c:v>17.349999999999913</c:v>
                </c:pt>
                <c:pt idx="1736">
                  <c:v>17.359999999999914</c:v>
                </c:pt>
                <c:pt idx="1737">
                  <c:v>17.369999999999916</c:v>
                </c:pt>
                <c:pt idx="1738">
                  <c:v>17.379999999999917</c:v>
                </c:pt>
                <c:pt idx="1739">
                  <c:v>17.389999999999919</c:v>
                </c:pt>
                <c:pt idx="1740">
                  <c:v>17.39999999999992</c:v>
                </c:pt>
                <c:pt idx="1741">
                  <c:v>17.409999999999922</c:v>
                </c:pt>
                <c:pt idx="1742">
                  <c:v>17.419999999999924</c:v>
                </c:pt>
                <c:pt idx="1743">
                  <c:v>17.429999999999925</c:v>
                </c:pt>
                <c:pt idx="1744">
                  <c:v>17.439999999999927</c:v>
                </c:pt>
                <c:pt idx="1745">
                  <c:v>17.449999999999928</c:v>
                </c:pt>
                <c:pt idx="1746">
                  <c:v>17.45999999999993</c:v>
                </c:pt>
                <c:pt idx="1747">
                  <c:v>17.469999999999931</c:v>
                </c:pt>
                <c:pt idx="1748">
                  <c:v>17.479999999999933</c:v>
                </c:pt>
                <c:pt idx="1749">
                  <c:v>17.489999999999934</c:v>
                </c:pt>
                <c:pt idx="1750">
                  <c:v>17.499999999999936</c:v>
                </c:pt>
                <c:pt idx="1751">
                  <c:v>17.509999999999938</c:v>
                </c:pt>
                <c:pt idx="1752">
                  <c:v>17.519999999999939</c:v>
                </c:pt>
                <c:pt idx="1753">
                  <c:v>17.529999999999941</c:v>
                </c:pt>
                <c:pt idx="1754">
                  <c:v>17.539999999999942</c:v>
                </c:pt>
                <c:pt idx="1755">
                  <c:v>17.549999999999944</c:v>
                </c:pt>
                <c:pt idx="1756">
                  <c:v>17.559999999999945</c:v>
                </c:pt>
                <c:pt idx="1757">
                  <c:v>17.569999999999947</c:v>
                </c:pt>
                <c:pt idx="1758">
                  <c:v>17.579999999999949</c:v>
                </c:pt>
                <c:pt idx="1759">
                  <c:v>17.58999999999995</c:v>
                </c:pt>
                <c:pt idx="1760">
                  <c:v>17.599999999999952</c:v>
                </c:pt>
                <c:pt idx="1761">
                  <c:v>17.609999999999953</c:v>
                </c:pt>
                <c:pt idx="1762">
                  <c:v>17.619999999999955</c:v>
                </c:pt>
                <c:pt idx="1763">
                  <c:v>17.629999999999956</c:v>
                </c:pt>
                <c:pt idx="1764">
                  <c:v>17.639999999999958</c:v>
                </c:pt>
                <c:pt idx="1765">
                  <c:v>17.649999999999959</c:v>
                </c:pt>
                <c:pt idx="1766">
                  <c:v>17.659999999999961</c:v>
                </c:pt>
                <c:pt idx="1767">
                  <c:v>17.669999999999963</c:v>
                </c:pt>
                <c:pt idx="1768">
                  <c:v>17.679999999999964</c:v>
                </c:pt>
                <c:pt idx="1769">
                  <c:v>17.689999999999966</c:v>
                </c:pt>
                <c:pt idx="1770">
                  <c:v>17.699999999999967</c:v>
                </c:pt>
                <c:pt idx="1771">
                  <c:v>17.709999999999969</c:v>
                </c:pt>
                <c:pt idx="1772">
                  <c:v>17.71999999999997</c:v>
                </c:pt>
                <c:pt idx="1773">
                  <c:v>17.729999999999972</c:v>
                </c:pt>
                <c:pt idx="1774">
                  <c:v>17.739999999999974</c:v>
                </c:pt>
                <c:pt idx="1775">
                  <c:v>17.749999999999975</c:v>
                </c:pt>
                <c:pt idx="1776">
                  <c:v>17.759999999999977</c:v>
                </c:pt>
                <c:pt idx="1777">
                  <c:v>17.769999999999978</c:v>
                </c:pt>
                <c:pt idx="1778">
                  <c:v>17.77999999999998</c:v>
                </c:pt>
                <c:pt idx="1779">
                  <c:v>17.789999999999981</c:v>
                </c:pt>
                <c:pt idx="1780">
                  <c:v>17.799999999999983</c:v>
                </c:pt>
                <c:pt idx="1781">
                  <c:v>17.809999999999985</c:v>
                </c:pt>
                <c:pt idx="1782">
                  <c:v>17.819999999999986</c:v>
                </c:pt>
                <c:pt idx="1783">
                  <c:v>17.829999999999988</c:v>
                </c:pt>
                <c:pt idx="1784">
                  <c:v>17.839999999999989</c:v>
                </c:pt>
                <c:pt idx="1785">
                  <c:v>17.849999999999991</c:v>
                </c:pt>
                <c:pt idx="1786">
                  <c:v>17.859999999999992</c:v>
                </c:pt>
                <c:pt idx="1787">
                  <c:v>17.869999999999994</c:v>
                </c:pt>
                <c:pt idx="1788">
                  <c:v>17.879999999999995</c:v>
                </c:pt>
                <c:pt idx="1789">
                  <c:v>17.889999999999997</c:v>
                </c:pt>
                <c:pt idx="1790">
                  <c:v>17.899999999999999</c:v>
                </c:pt>
                <c:pt idx="1791">
                  <c:v>17.91</c:v>
                </c:pt>
                <c:pt idx="1792">
                  <c:v>17.920000000000002</c:v>
                </c:pt>
                <c:pt idx="1793">
                  <c:v>17.930000000000003</c:v>
                </c:pt>
                <c:pt idx="1794">
                  <c:v>17.940000000000005</c:v>
                </c:pt>
                <c:pt idx="1795">
                  <c:v>17.950000000000006</c:v>
                </c:pt>
                <c:pt idx="1796">
                  <c:v>17.960000000000008</c:v>
                </c:pt>
                <c:pt idx="1797">
                  <c:v>17.97000000000001</c:v>
                </c:pt>
                <c:pt idx="1798">
                  <c:v>17.980000000000011</c:v>
                </c:pt>
                <c:pt idx="1799">
                  <c:v>17.990000000000013</c:v>
                </c:pt>
                <c:pt idx="1800">
                  <c:v>18.000000000000014</c:v>
                </c:pt>
                <c:pt idx="1801">
                  <c:v>18.010000000000016</c:v>
                </c:pt>
                <c:pt idx="1802">
                  <c:v>18.020000000000017</c:v>
                </c:pt>
                <c:pt idx="1803">
                  <c:v>18.030000000000019</c:v>
                </c:pt>
                <c:pt idx="1804">
                  <c:v>18.04000000000002</c:v>
                </c:pt>
                <c:pt idx="1805">
                  <c:v>18.050000000000022</c:v>
                </c:pt>
                <c:pt idx="1806">
                  <c:v>18.060000000000024</c:v>
                </c:pt>
                <c:pt idx="1807">
                  <c:v>18.070000000000025</c:v>
                </c:pt>
                <c:pt idx="1808">
                  <c:v>18.080000000000027</c:v>
                </c:pt>
                <c:pt idx="1809">
                  <c:v>18.090000000000028</c:v>
                </c:pt>
                <c:pt idx="1810">
                  <c:v>18.10000000000003</c:v>
                </c:pt>
                <c:pt idx="1811">
                  <c:v>18.110000000000031</c:v>
                </c:pt>
                <c:pt idx="1812">
                  <c:v>18.120000000000033</c:v>
                </c:pt>
                <c:pt idx="1813">
                  <c:v>18.130000000000035</c:v>
                </c:pt>
                <c:pt idx="1814">
                  <c:v>18.140000000000036</c:v>
                </c:pt>
                <c:pt idx="1815">
                  <c:v>18.150000000000038</c:v>
                </c:pt>
                <c:pt idx="1816">
                  <c:v>18.160000000000039</c:v>
                </c:pt>
                <c:pt idx="1817">
                  <c:v>18.170000000000041</c:v>
                </c:pt>
                <c:pt idx="1818">
                  <c:v>18.180000000000042</c:v>
                </c:pt>
                <c:pt idx="1819">
                  <c:v>18.190000000000044</c:v>
                </c:pt>
                <c:pt idx="1820">
                  <c:v>18.200000000000045</c:v>
                </c:pt>
                <c:pt idx="1821">
                  <c:v>18.210000000000047</c:v>
                </c:pt>
                <c:pt idx="1822">
                  <c:v>18.220000000000049</c:v>
                </c:pt>
                <c:pt idx="1823">
                  <c:v>18.23000000000005</c:v>
                </c:pt>
                <c:pt idx="1824">
                  <c:v>18.240000000000052</c:v>
                </c:pt>
                <c:pt idx="1825">
                  <c:v>18.250000000000053</c:v>
                </c:pt>
                <c:pt idx="1826">
                  <c:v>18.260000000000055</c:v>
                </c:pt>
                <c:pt idx="1827">
                  <c:v>18.270000000000056</c:v>
                </c:pt>
                <c:pt idx="1828">
                  <c:v>18.280000000000058</c:v>
                </c:pt>
                <c:pt idx="1829">
                  <c:v>18.29000000000006</c:v>
                </c:pt>
                <c:pt idx="1830">
                  <c:v>18.300000000000061</c:v>
                </c:pt>
                <c:pt idx="1831">
                  <c:v>18.310000000000063</c:v>
                </c:pt>
                <c:pt idx="1832">
                  <c:v>18.320000000000064</c:v>
                </c:pt>
                <c:pt idx="1833">
                  <c:v>18.330000000000066</c:v>
                </c:pt>
                <c:pt idx="1834">
                  <c:v>18.340000000000067</c:v>
                </c:pt>
                <c:pt idx="1835">
                  <c:v>18.350000000000069</c:v>
                </c:pt>
                <c:pt idx="1836">
                  <c:v>18.36000000000007</c:v>
                </c:pt>
                <c:pt idx="1837">
                  <c:v>18.370000000000072</c:v>
                </c:pt>
                <c:pt idx="1838">
                  <c:v>18.380000000000074</c:v>
                </c:pt>
                <c:pt idx="1839">
                  <c:v>18.390000000000075</c:v>
                </c:pt>
                <c:pt idx="1840">
                  <c:v>18.400000000000077</c:v>
                </c:pt>
                <c:pt idx="1841">
                  <c:v>18.410000000000078</c:v>
                </c:pt>
                <c:pt idx="1842">
                  <c:v>18.42000000000008</c:v>
                </c:pt>
                <c:pt idx="1843">
                  <c:v>18.430000000000081</c:v>
                </c:pt>
                <c:pt idx="1844">
                  <c:v>18.440000000000083</c:v>
                </c:pt>
                <c:pt idx="1845">
                  <c:v>18.450000000000085</c:v>
                </c:pt>
                <c:pt idx="1846">
                  <c:v>18.460000000000086</c:v>
                </c:pt>
                <c:pt idx="1847">
                  <c:v>18.470000000000088</c:v>
                </c:pt>
                <c:pt idx="1848">
                  <c:v>18.480000000000089</c:v>
                </c:pt>
                <c:pt idx="1849">
                  <c:v>18.490000000000091</c:v>
                </c:pt>
                <c:pt idx="1850">
                  <c:v>18.500000000000092</c:v>
                </c:pt>
                <c:pt idx="1851">
                  <c:v>18.510000000000094</c:v>
                </c:pt>
                <c:pt idx="1852">
                  <c:v>18.520000000000095</c:v>
                </c:pt>
                <c:pt idx="1853">
                  <c:v>18.530000000000097</c:v>
                </c:pt>
                <c:pt idx="1854">
                  <c:v>18.540000000000099</c:v>
                </c:pt>
                <c:pt idx="1855">
                  <c:v>18.5500000000001</c:v>
                </c:pt>
                <c:pt idx="1856">
                  <c:v>18.560000000000102</c:v>
                </c:pt>
                <c:pt idx="1857">
                  <c:v>18.570000000000103</c:v>
                </c:pt>
                <c:pt idx="1858">
                  <c:v>18.580000000000105</c:v>
                </c:pt>
                <c:pt idx="1859">
                  <c:v>18.590000000000106</c:v>
                </c:pt>
                <c:pt idx="1860">
                  <c:v>18.600000000000108</c:v>
                </c:pt>
                <c:pt idx="1861">
                  <c:v>18.61000000000011</c:v>
                </c:pt>
                <c:pt idx="1862">
                  <c:v>18.620000000000111</c:v>
                </c:pt>
                <c:pt idx="1863">
                  <c:v>18.630000000000113</c:v>
                </c:pt>
                <c:pt idx="1864">
                  <c:v>18.640000000000114</c:v>
                </c:pt>
                <c:pt idx="1865">
                  <c:v>18.650000000000116</c:v>
                </c:pt>
                <c:pt idx="1866">
                  <c:v>18.660000000000117</c:v>
                </c:pt>
                <c:pt idx="1867">
                  <c:v>18.670000000000119</c:v>
                </c:pt>
                <c:pt idx="1868">
                  <c:v>18.680000000000121</c:v>
                </c:pt>
                <c:pt idx="1869">
                  <c:v>18.690000000000122</c:v>
                </c:pt>
                <c:pt idx="1870">
                  <c:v>18.700000000000124</c:v>
                </c:pt>
                <c:pt idx="1871">
                  <c:v>18.710000000000125</c:v>
                </c:pt>
                <c:pt idx="1872">
                  <c:v>18.720000000000127</c:v>
                </c:pt>
                <c:pt idx="1873">
                  <c:v>18.730000000000128</c:v>
                </c:pt>
                <c:pt idx="1874">
                  <c:v>18.74000000000013</c:v>
                </c:pt>
                <c:pt idx="1875">
                  <c:v>18.750000000000131</c:v>
                </c:pt>
                <c:pt idx="1876">
                  <c:v>18.760000000000133</c:v>
                </c:pt>
                <c:pt idx="1877">
                  <c:v>18.770000000000135</c:v>
                </c:pt>
                <c:pt idx="1878">
                  <c:v>18.780000000000136</c:v>
                </c:pt>
                <c:pt idx="1879">
                  <c:v>18.790000000000138</c:v>
                </c:pt>
                <c:pt idx="1880">
                  <c:v>18.800000000000139</c:v>
                </c:pt>
                <c:pt idx="1881">
                  <c:v>18.810000000000141</c:v>
                </c:pt>
                <c:pt idx="1882">
                  <c:v>18.820000000000142</c:v>
                </c:pt>
                <c:pt idx="1883">
                  <c:v>18.830000000000144</c:v>
                </c:pt>
                <c:pt idx="1884">
                  <c:v>18.840000000000146</c:v>
                </c:pt>
                <c:pt idx="1885">
                  <c:v>18.850000000000147</c:v>
                </c:pt>
                <c:pt idx="1886">
                  <c:v>18.860000000000149</c:v>
                </c:pt>
                <c:pt idx="1887">
                  <c:v>18.87000000000015</c:v>
                </c:pt>
                <c:pt idx="1888">
                  <c:v>18.880000000000152</c:v>
                </c:pt>
                <c:pt idx="1889">
                  <c:v>18.890000000000153</c:v>
                </c:pt>
                <c:pt idx="1890">
                  <c:v>18.900000000000155</c:v>
                </c:pt>
                <c:pt idx="1891">
                  <c:v>18.910000000000156</c:v>
                </c:pt>
                <c:pt idx="1892">
                  <c:v>18.920000000000158</c:v>
                </c:pt>
                <c:pt idx="1893">
                  <c:v>18.93000000000016</c:v>
                </c:pt>
                <c:pt idx="1894">
                  <c:v>18.940000000000161</c:v>
                </c:pt>
                <c:pt idx="1895">
                  <c:v>18.950000000000163</c:v>
                </c:pt>
                <c:pt idx="1896">
                  <c:v>18.960000000000164</c:v>
                </c:pt>
                <c:pt idx="1897">
                  <c:v>18.970000000000166</c:v>
                </c:pt>
                <c:pt idx="1898">
                  <c:v>18.980000000000167</c:v>
                </c:pt>
                <c:pt idx="1899">
                  <c:v>18.990000000000169</c:v>
                </c:pt>
                <c:pt idx="1900">
                  <c:v>19.000000000000171</c:v>
                </c:pt>
                <c:pt idx="1901">
                  <c:v>19.010000000000172</c:v>
                </c:pt>
                <c:pt idx="1902">
                  <c:v>19.020000000000174</c:v>
                </c:pt>
                <c:pt idx="1903">
                  <c:v>19.030000000000175</c:v>
                </c:pt>
                <c:pt idx="1904">
                  <c:v>19.040000000000177</c:v>
                </c:pt>
                <c:pt idx="1905">
                  <c:v>19.050000000000178</c:v>
                </c:pt>
                <c:pt idx="1906">
                  <c:v>19.06000000000018</c:v>
                </c:pt>
                <c:pt idx="1907">
                  <c:v>19.070000000000181</c:v>
                </c:pt>
                <c:pt idx="1908">
                  <c:v>19.080000000000183</c:v>
                </c:pt>
                <c:pt idx="1909">
                  <c:v>19.090000000000185</c:v>
                </c:pt>
                <c:pt idx="1910">
                  <c:v>19.100000000000186</c:v>
                </c:pt>
                <c:pt idx="1911">
                  <c:v>19.110000000000188</c:v>
                </c:pt>
                <c:pt idx="1912">
                  <c:v>19.120000000000189</c:v>
                </c:pt>
                <c:pt idx="1913">
                  <c:v>19.130000000000191</c:v>
                </c:pt>
                <c:pt idx="1914">
                  <c:v>19.140000000000192</c:v>
                </c:pt>
                <c:pt idx="1915">
                  <c:v>19.150000000000194</c:v>
                </c:pt>
                <c:pt idx="1916">
                  <c:v>19.160000000000196</c:v>
                </c:pt>
                <c:pt idx="1917">
                  <c:v>19.170000000000197</c:v>
                </c:pt>
                <c:pt idx="1918">
                  <c:v>19.180000000000199</c:v>
                </c:pt>
                <c:pt idx="1919">
                  <c:v>19.1900000000002</c:v>
                </c:pt>
                <c:pt idx="1920">
                  <c:v>19.200000000000202</c:v>
                </c:pt>
                <c:pt idx="1921">
                  <c:v>19.210000000000203</c:v>
                </c:pt>
                <c:pt idx="1922">
                  <c:v>19.220000000000205</c:v>
                </c:pt>
                <c:pt idx="1923">
                  <c:v>19.230000000000206</c:v>
                </c:pt>
                <c:pt idx="1924">
                  <c:v>19.240000000000208</c:v>
                </c:pt>
                <c:pt idx="1925">
                  <c:v>19.25000000000021</c:v>
                </c:pt>
                <c:pt idx="1926">
                  <c:v>19.260000000000211</c:v>
                </c:pt>
                <c:pt idx="1927">
                  <c:v>19.270000000000213</c:v>
                </c:pt>
                <c:pt idx="1928">
                  <c:v>19.280000000000214</c:v>
                </c:pt>
                <c:pt idx="1929">
                  <c:v>19.290000000000216</c:v>
                </c:pt>
                <c:pt idx="1930">
                  <c:v>19.300000000000217</c:v>
                </c:pt>
                <c:pt idx="1931">
                  <c:v>19.310000000000219</c:v>
                </c:pt>
                <c:pt idx="1932">
                  <c:v>19.320000000000221</c:v>
                </c:pt>
                <c:pt idx="1933">
                  <c:v>19.330000000000222</c:v>
                </c:pt>
                <c:pt idx="1934">
                  <c:v>19.340000000000224</c:v>
                </c:pt>
                <c:pt idx="1935">
                  <c:v>19.350000000000225</c:v>
                </c:pt>
                <c:pt idx="1936">
                  <c:v>19.360000000000227</c:v>
                </c:pt>
                <c:pt idx="1937">
                  <c:v>19.370000000000228</c:v>
                </c:pt>
                <c:pt idx="1938">
                  <c:v>19.38000000000023</c:v>
                </c:pt>
                <c:pt idx="1939">
                  <c:v>19.390000000000231</c:v>
                </c:pt>
                <c:pt idx="1940">
                  <c:v>19.400000000000233</c:v>
                </c:pt>
                <c:pt idx="1941">
                  <c:v>19.410000000000235</c:v>
                </c:pt>
                <c:pt idx="1942">
                  <c:v>19.420000000000236</c:v>
                </c:pt>
                <c:pt idx="1943">
                  <c:v>19.430000000000238</c:v>
                </c:pt>
                <c:pt idx="1944">
                  <c:v>19.440000000000239</c:v>
                </c:pt>
                <c:pt idx="1945">
                  <c:v>19.450000000000241</c:v>
                </c:pt>
                <c:pt idx="1946">
                  <c:v>19.460000000000242</c:v>
                </c:pt>
                <c:pt idx="1947">
                  <c:v>19.470000000000244</c:v>
                </c:pt>
                <c:pt idx="1948">
                  <c:v>19.480000000000246</c:v>
                </c:pt>
                <c:pt idx="1949">
                  <c:v>19.490000000000247</c:v>
                </c:pt>
                <c:pt idx="1950">
                  <c:v>19.500000000000249</c:v>
                </c:pt>
                <c:pt idx="1951">
                  <c:v>19.51000000000025</c:v>
                </c:pt>
                <c:pt idx="1952">
                  <c:v>19.520000000000252</c:v>
                </c:pt>
                <c:pt idx="1953">
                  <c:v>19.530000000000253</c:v>
                </c:pt>
                <c:pt idx="1954">
                  <c:v>19.540000000000255</c:v>
                </c:pt>
                <c:pt idx="1955">
                  <c:v>19.550000000000257</c:v>
                </c:pt>
                <c:pt idx="1956">
                  <c:v>19.560000000000258</c:v>
                </c:pt>
                <c:pt idx="1957">
                  <c:v>19.57000000000026</c:v>
                </c:pt>
                <c:pt idx="1958">
                  <c:v>19.580000000000261</c:v>
                </c:pt>
                <c:pt idx="1959">
                  <c:v>19.590000000000263</c:v>
                </c:pt>
                <c:pt idx="1960">
                  <c:v>19.600000000000264</c:v>
                </c:pt>
                <c:pt idx="1961">
                  <c:v>19.610000000000266</c:v>
                </c:pt>
                <c:pt idx="1962">
                  <c:v>19.620000000000267</c:v>
                </c:pt>
                <c:pt idx="1963">
                  <c:v>19.630000000000269</c:v>
                </c:pt>
                <c:pt idx="1964">
                  <c:v>19.640000000000271</c:v>
                </c:pt>
                <c:pt idx="1965">
                  <c:v>19.650000000000272</c:v>
                </c:pt>
                <c:pt idx="1966">
                  <c:v>19.660000000000274</c:v>
                </c:pt>
                <c:pt idx="1967">
                  <c:v>19.670000000000275</c:v>
                </c:pt>
                <c:pt idx="1968">
                  <c:v>19.680000000000277</c:v>
                </c:pt>
                <c:pt idx="1969">
                  <c:v>19.690000000000278</c:v>
                </c:pt>
                <c:pt idx="1970">
                  <c:v>19.70000000000028</c:v>
                </c:pt>
                <c:pt idx="1971">
                  <c:v>19.710000000000282</c:v>
                </c:pt>
                <c:pt idx="1972">
                  <c:v>19.720000000000283</c:v>
                </c:pt>
                <c:pt idx="1973">
                  <c:v>19.730000000000285</c:v>
                </c:pt>
                <c:pt idx="1974">
                  <c:v>19.740000000000286</c:v>
                </c:pt>
                <c:pt idx="1975">
                  <c:v>19.750000000000288</c:v>
                </c:pt>
                <c:pt idx="1976">
                  <c:v>19.760000000000289</c:v>
                </c:pt>
                <c:pt idx="1977">
                  <c:v>19.770000000000291</c:v>
                </c:pt>
                <c:pt idx="1978">
                  <c:v>19.780000000000292</c:v>
                </c:pt>
                <c:pt idx="1979">
                  <c:v>19.790000000000294</c:v>
                </c:pt>
                <c:pt idx="1980">
                  <c:v>19.800000000000296</c:v>
                </c:pt>
                <c:pt idx="1981">
                  <c:v>19.810000000000297</c:v>
                </c:pt>
                <c:pt idx="1982">
                  <c:v>19.820000000000299</c:v>
                </c:pt>
                <c:pt idx="1983">
                  <c:v>19.8300000000003</c:v>
                </c:pt>
                <c:pt idx="1984">
                  <c:v>19.840000000000302</c:v>
                </c:pt>
                <c:pt idx="1985">
                  <c:v>19.850000000000303</c:v>
                </c:pt>
                <c:pt idx="1986">
                  <c:v>19.860000000000305</c:v>
                </c:pt>
                <c:pt idx="1987">
                  <c:v>19.870000000000307</c:v>
                </c:pt>
                <c:pt idx="1988">
                  <c:v>19.880000000000308</c:v>
                </c:pt>
                <c:pt idx="1989">
                  <c:v>19.89000000000031</c:v>
                </c:pt>
                <c:pt idx="1990">
                  <c:v>19.900000000000311</c:v>
                </c:pt>
                <c:pt idx="1991">
                  <c:v>19.910000000000313</c:v>
                </c:pt>
                <c:pt idx="1992">
                  <c:v>19.920000000000314</c:v>
                </c:pt>
                <c:pt idx="1993">
                  <c:v>19.930000000000316</c:v>
                </c:pt>
                <c:pt idx="1994">
                  <c:v>19.940000000000317</c:v>
                </c:pt>
                <c:pt idx="1995">
                  <c:v>19.950000000000319</c:v>
                </c:pt>
                <c:pt idx="1996">
                  <c:v>19.960000000000321</c:v>
                </c:pt>
                <c:pt idx="1997">
                  <c:v>19.970000000000322</c:v>
                </c:pt>
                <c:pt idx="1998">
                  <c:v>19.980000000000324</c:v>
                </c:pt>
                <c:pt idx="1999">
                  <c:v>19.990000000000325</c:v>
                </c:pt>
                <c:pt idx="2000">
                  <c:v>20.000000000000327</c:v>
                </c:pt>
                <c:pt idx="2001">
                  <c:v>20.010000000000328</c:v>
                </c:pt>
                <c:pt idx="2002">
                  <c:v>20.02000000000033</c:v>
                </c:pt>
                <c:pt idx="2003">
                  <c:v>20.030000000000332</c:v>
                </c:pt>
                <c:pt idx="2004">
                  <c:v>20.040000000000333</c:v>
                </c:pt>
                <c:pt idx="2005">
                  <c:v>20.050000000000335</c:v>
                </c:pt>
                <c:pt idx="2006">
                  <c:v>20.060000000000336</c:v>
                </c:pt>
                <c:pt idx="2007">
                  <c:v>20.070000000000338</c:v>
                </c:pt>
                <c:pt idx="2008">
                  <c:v>20.080000000000339</c:v>
                </c:pt>
                <c:pt idx="2009">
                  <c:v>20.090000000000341</c:v>
                </c:pt>
                <c:pt idx="2010">
                  <c:v>20.100000000000342</c:v>
                </c:pt>
                <c:pt idx="2011">
                  <c:v>20.110000000000344</c:v>
                </c:pt>
                <c:pt idx="2012">
                  <c:v>20.120000000000346</c:v>
                </c:pt>
                <c:pt idx="2013">
                  <c:v>20.130000000000347</c:v>
                </c:pt>
                <c:pt idx="2014">
                  <c:v>20.140000000000349</c:v>
                </c:pt>
                <c:pt idx="2015">
                  <c:v>20.15000000000035</c:v>
                </c:pt>
                <c:pt idx="2016">
                  <c:v>20.160000000000352</c:v>
                </c:pt>
                <c:pt idx="2017">
                  <c:v>20.170000000000353</c:v>
                </c:pt>
                <c:pt idx="2018">
                  <c:v>20.180000000000355</c:v>
                </c:pt>
                <c:pt idx="2019">
                  <c:v>20.190000000000357</c:v>
                </c:pt>
                <c:pt idx="2020">
                  <c:v>20.200000000000358</c:v>
                </c:pt>
                <c:pt idx="2021">
                  <c:v>20.21000000000036</c:v>
                </c:pt>
                <c:pt idx="2022">
                  <c:v>20.220000000000361</c:v>
                </c:pt>
                <c:pt idx="2023">
                  <c:v>20.230000000000363</c:v>
                </c:pt>
                <c:pt idx="2024">
                  <c:v>20.240000000000364</c:v>
                </c:pt>
                <c:pt idx="2025">
                  <c:v>20.250000000000366</c:v>
                </c:pt>
                <c:pt idx="2026">
                  <c:v>20.260000000000367</c:v>
                </c:pt>
                <c:pt idx="2027">
                  <c:v>20.270000000000369</c:v>
                </c:pt>
                <c:pt idx="2028">
                  <c:v>20.280000000000371</c:v>
                </c:pt>
                <c:pt idx="2029">
                  <c:v>20.290000000000372</c:v>
                </c:pt>
                <c:pt idx="2030">
                  <c:v>20.300000000000374</c:v>
                </c:pt>
                <c:pt idx="2031">
                  <c:v>20.310000000000375</c:v>
                </c:pt>
                <c:pt idx="2032">
                  <c:v>20.320000000000377</c:v>
                </c:pt>
                <c:pt idx="2033">
                  <c:v>20.330000000000378</c:v>
                </c:pt>
                <c:pt idx="2034">
                  <c:v>20.34000000000038</c:v>
                </c:pt>
                <c:pt idx="2035">
                  <c:v>20.350000000000382</c:v>
                </c:pt>
                <c:pt idx="2036">
                  <c:v>20.360000000000383</c:v>
                </c:pt>
                <c:pt idx="2037">
                  <c:v>20.370000000000385</c:v>
                </c:pt>
                <c:pt idx="2038">
                  <c:v>20.380000000000386</c:v>
                </c:pt>
                <c:pt idx="2039">
                  <c:v>20.390000000000388</c:v>
                </c:pt>
                <c:pt idx="2040">
                  <c:v>20.400000000000389</c:v>
                </c:pt>
                <c:pt idx="2041">
                  <c:v>20.410000000000391</c:v>
                </c:pt>
                <c:pt idx="2042">
                  <c:v>20.420000000000393</c:v>
                </c:pt>
                <c:pt idx="2043">
                  <c:v>20.430000000000394</c:v>
                </c:pt>
                <c:pt idx="2044">
                  <c:v>20.440000000000396</c:v>
                </c:pt>
                <c:pt idx="2045">
                  <c:v>20.450000000000397</c:v>
                </c:pt>
                <c:pt idx="2046">
                  <c:v>20.460000000000399</c:v>
                </c:pt>
                <c:pt idx="2047">
                  <c:v>20.4700000000004</c:v>
                </c:pt>
                <c:pt idx="2048">
                  <c:v>20.480000000000402</c:v>
                </c:pt>
                <c:pt idx="2049">
                  <c:v>20.490000000000403</c:v>
                </c:pt>
                <c:pt idx="2050">
                  <c:v>20.500000000000405</c:v>
                </c:pt>
                <c:pt idx="2051">
                  <c:v>20.510000000000407</c:v>
                </c:pt>
                <c:pt idx="2052">
                  <c:v>20.520000000000408</c:v>
                </c:pt>
                <c:pt idx="2053">
                  <c:v>20.53000000000041</c:v>
                </c:pt>
                <c:pt idx="2054">
                  <c:v>20.540000000000411</c:v>
                </c:pt>
                <c:pt idx="2055">
                  <c:v>20.550000000000413</c:v>
                </c:pt>
                <c:pt idx="2056">
                  <c:v>20.560000000000414</c:v>
                </c:pt>
                <c:pt idx="2057">
                  <c:v>20.570000000000416</c:v>
                </c:pt>
                <c:pt idx="2058">
                  <c:v>20.580000000000418</c:v>
                </c:pt>
                <c:pt idx="2059">
                  <c:v>20.590000000000419</c:v>
                </c:pt>
                <c:pt idx="2060">
                  <c:v>20.600000000000421</c:v>
                </c:pt>
                <c:pt idx="2061">
                  <c:v>20.610000000000422</c:v>
                </c:pt>
                <c:pt idx="2062">
                  <c:v>20.620000000000424</c:v>
                </c:pt>
                <c:pt idx="2063">
                  <c:v>20.630000000000425</c:v>
                </c:pt>
                <c:pt idx="2064">
                  <c:v>20.640000000000427</c:v>
                </c:pt>
                <c:pt idx="2065">
                  <c:v>20.650000000000428</c:v>
                </c:pt>
                <c:pt idx="2066">
                  <c:v>20.66000000000043</c:v>
                </c:pt>
                <c:pt idx="2067">
                  <c:v>20.670000000000432</c:v>
                </c:pt>
                <c:pt idx="2068">
                  <c:v>20.680000000000433</c:v>
                </c:pt>
                <c:pt idx="2069">
                  <c:v>20.690000000000435</c:v>
                </c:pt>
                <c:pt idx="2070">
                  <c:v>20.700000000000436</c:v>
                </c:pt>
                <c:pt idx="2071">
                  <c:v>20.710000000000438</c:v>
                </c:pt>
                <c:pt idx="2072">
                  <c:v>20.720000000000439</c:v>
                </c:pt>
                <c:pt idx="2073">
                  <c:v>20.730000000000441</c:v>
                </c:pt>
                <c:pt idx="2074">
                  <c:v>20.740000000000443</c:v>
                </c:pt>
                <c:pt idx="2075">
                  <c:v>20.750000000000444</c:v>
                </c:pt>
                <c:pt idx="2076">
                  <c:v>20.760000000000446</c:v>
                </c:pt>
                <c:pt idx="2077">
                  <c:v>20.770000000000447</c:v>
                </c:pt>
                <c:pt idx="2078">
                  <c:v>20.780000000000449</c:v>
                </c:pt>
                <c:pt idx="2079">
                  <c:v>20.79000000000045</c:v>
                </c:pt>
                <c:pt idx="2080">
                  <c:v>20.800000000000452</c:v>
                </c:pt>
                <c:pt idx="2081">
                  <c:v>20.810000000000453</c:v>
                </c:pt>
                <c:pt idx="2082">
                  <c:v>20.820000000000455</c:v>
                </c:pt>
                <c:pt idx="2083">
                  <c:v>20.830000000000457</c:v>
                </c:pt>
                <c:pt idx="2084">
                  <c:v>20.840000000000458</c:v>
                </c:pt>
                <c:pt idx="2085">
                  <c:v>20.85000000000046</c:v>
                </c:pt>
                <c:pt idx="2086">
                  <c:v>20.860000000000461</c:v>
                </c:pt>
                <c:pt idx="2087">
                  <c:v>20.870000000000463</c:v>
                </c:pt>
                <c:pt idx="2088">
                  <c:v>20.880000000000464</c:v>
                </c:pt>
                <c:pt idx="2089">
                  <c:v>20.890000000000466</c:v>
                </c:pt>
                <c:pt idx="2090">
                  <c:v>20.900000000000468</c:v>
                </c:pt>
                <c:pt idx="2091">
                  <c:v>20.910000000000469</c:v>
                </c:pt>
                <c:pt idx="2092">
                  <c:v>20.920000000000471</c:v>
                </c:pt>
                <c:pt idx="2093">
                  <c:v>20.930000000000472</c:v>
                </c:pt>
                <c:pt idx="2094">
                  <c:v>20.940000000000474</c:v>
                </c:pt>
                <c:pt idx="2095">
                  <c:v>20.950000000000475</c:v>
                </c:pt>
                <c:pt idx="2096">
                  <c:v>20.960000000000477</c:v>
                </c:pt>
                <c:pt idx="2097">
                  <c:v>20.970000000000478</c:v>
                </c:pt>
                <c:pt idx="2098">
                  <c:v>20.98000000000048</c:v>
                </c:pt>
                <c:pt idx="2099">
                  <c:v>20.990000000000482</c:v>
                </c:pt>
                <c:pt idx="2100">
                  <c:v>21.000000000000483</c:v>
                </c:pt>
                <c:pt idx="2101">
                  <c:v>21.010000000000485</c:v>
                </c:pt>
                <c:pt idx="2102">
                  <c:v>21.020000000000486</c:v>
                </c:pt>
                <c:pt idx="2103">
                  <c:v>21.030000000000488</c:v>
                </c:pt>
                <c:pt idx="2104">
                  <c:v>21.040000000000489</c:v>
                </c:pt>
                <c:pt idx="2105">
                  <c:v>21.050000000000491</c:v>
                </c:pt>
                <c:pt idx="2106">
                  <c:v>21.060000000000493</c:v>
                </c:pt>
                <c:pt idx="2107">
                  <c:v>21.070000000000494</c:v>
                </c:pt>
                <c:pt idx="2108">
                  <c:v>21.080000000000496</c:v>
                </c:pt>
                <c:pt idx="2109">
                  <c:v>21.090000000000497</c:v>
                </c:pt>
                <c:pt idx="2110">
                  <c:v>21.100000000000499</c:v>
                </c:pt>
                <c:pt idx="2111">
                  <c:v>21.1100000000005</c:v>
                </c:pt>
                <c:pt idx="2112">
                  <c:v>21.120000000000502</c:v>
                </c:pt>
                <c:pt idx="2113">
                  <c:v>21.130000000000503</c:v>
                </c:pt>
                <c:pt idx="2114">
                  <c:v>21.140000000000505</c:v>
                </c:pt>
                <c:pt idx="2115">
                  <c:v>21.150000000000507</c:v>
                </c:pt>
                <c:pt idx="2116">
                  <c:v>21.160000000000508</c:v>
                </c:pt>
                <c:pt idx="2117">
                  <c:v>21.17000000000051</c:v>
                </c:pt>
                <c:pt idx="2118">
                  <c:v>21.180000000000511</c:v>
                </c:pt>
                <c:pt idx="2119">
                  <c:v>21.190000000000513</c:v>
                </c:pt>
                <c:pt idx="2120">
                  <c:v>21.200000000000514</c:v>
                </c:pt>
                <c:pt idx="2121">
                  <c:v>21.210000000000516</c:v>
                </c:pt>
                <c:pt idx="2122">
                  <c:v>21.220000000000518</c:v>
                </c:pt>
                <c:pt idx="2123">
                  <c:v>21.230000000000519</c:v>
                </c:pt>
                <c:pt idx="2124">
                  <c:v>21.240000000000521</c:v>
                </c:pt>
                <c:pt idx="2125">
                  <c:v>21.250000000000522</c:v>
                </c:pt>
                <c:pt idx="2126">
                  <c:v>21.260000000000524</c:v>
                </c:pt>
                <c:pt idx="2127">
                  <c:v>21.270000000000525</c:v>
                </c:pt>
                <c:pt idx="2128">
                  <c:v>21.280000000000527</c:v>
                </c:pt>
                <c:pt idx="2129">
                  <c:v>21.290000000000529</c:v>
                </c:pt>
                <c:pt idx="2130">
                  <c:v>21.30000000000053</c:v>
                </c:pt>
                <c:pt idx="2131">
                  <c:v>21.310000000000532</c:v>
                </c:pt>
                <c:pt idx="2132">
                  <c:v>21.320000000000533</c:v>
                </c:pt>
                <c:pt idx="2133">
                  <c:v>21.330000000000535</c:v>
                </c:pt>
                <c:pt idx="2134">
                  <c:v>21.340000000000536</c:v>
                </c:pt>
                <c:pt idx="2135">
                  <c:v>21.350000000000538</c:v>
                </c:pt>
                <c:pt idx="2136">
                  <c:v>21.360000000000539</c:v>
                </c:pt>
                <c:pt idx="2137">
                  <c:v>21.370000000000541</c:v>
                </c:pt>
                <c:pt idx="2138">
                  <c:v>21.380000000000543</c:v>
                </c:pt>
                <c:pt idx="2139">
                  <c:v>21.390000000000544</c:v>
                </c:pt>
                <c:pt idx="2140">
                  <c:v>21.400000000000546</c:v>
                </c:pt>
                <c:pt idx="2141">
                  <c:v>21.410000000000547</c:v>
                </c:pt>
                <c:pt idx="2142">
                  <c:v>21.420000000000549</c:v>
                </c:pt>
                <c:pt idx="2143">
                  <c:v>21.43000000000055</c:v>
                </c:pt>
                <c:pt idx="2144">
                  <c:v>21.440000000000552</c:v>
                </c:pt>
                <c:pt idx="2145">
                  <c:v>21.450000000000554</c:v>
                </c:pt>
                <c:pt idx="2146">
                  <c:v>21.460000000000555</c:v>
                </c:pt>
                <c:pt idx="2147">
                  <c:v>21.470000000000557</c:v>
                </c:pt>
                <c:pt idx="2148">
                  <c:v>21.480000000000558</c:v>
                </c:pt>
                <c:pt idx="2149">
                  <c:v>21.49000000000056</c:v>
                </c:pt>
                <c:pt idx="2150">
                  <c:v>21.500000000000561</c:v>
                </c:pt>
                <c:pt idx="2151">
                  <c:v>21.510000000000563</c:v>
                </c:pt>
                <c:pt idx="2152">
                  <c:v>21.520000000000564</c:v>
                </c:pt>
                <c:pt idx="2153">
                  <c:v>21.530000000000566</c:v>
                </c:pt>
                <c:pt idx="2154">
                  <c:v>21.540000000000568</c:v>
                </c:pt>
                <c:pt idx="2155">
                  <c:v>21.550000000000569</c:v>
                </c:pt>
                <c:pt idx="2156">
                  <c:v>21.560000000000571</c:v>
                </c:pt>
                <c:pt idx="2157">
                  <c:v>21.570000000000572</c:v>
                </c:pt>
                <c:pt idx="2158">
                  <c:v>21.580000000000574</c:v>
                </c:pt>
                <c:pt idx="2159">
                  <c:v>21.590000000000575</c:v>
                </c:pt>
                <c:pt idx="2160">
                  <c:v>21.600000000000577</c:v>
                </c:pt>
                <c:pt idx="2161">
                  <c:v>21.610000000000579</c:v>
                </c:pt>
                <c:pt idx="2162">
                  <c:v>21.62000000000058</c:v>
                </c:pt>
                <c:pt idx="2163">
                  <c:v>21.630000000000582</c:v>
                </c:pt>
                <c:pt idx="2164">
                  <c:v>21.640000000000583</c:v>
                </c:pt>
                <c:pt idx="2165">
                  <c:v>21.650000000000585</c:v>
                </c:pt>
                <c:pt idx="2166">
                  <c:v>21.660000000000586</c:v>
                </c:pt>
                <c:pt idx="2167">
                  <c:v>21.670000000000588</c:v>
                </c:pt>
                <c:pt idx="2168">
                  <c:v>21.680000000000589</c:v>
                </c:pt>
                <c:pt idx="2169">
                  <c:v>21.690000000000591</c:v>
                </c:pt>
                <c:pt idx="2170">
                  <c:v>21.700000000000593</c:v>
                </c:pt>
                <c:pt idx="2171">
                  <c:v>21.710000000000594</c:v>
                </c:pt>
                <c:pt idx="2172">
                  <c:v>21.720000000000596</c:v>
                </c:pt>
                <c:pt idx="2173">
                  <c:v>21.730000000000597</c:v>
                </c:pt>
                <c:pt idx="2174">
                  <c:v>21.740000000000599</c:v>
                </c:pt>
                <c:pt idx="2175">
                  <c:v>21.7500000000006</c:v>
                </c:pt>
                <c:pt idx="2176">
                  <c:v>21.760000000000602</c:v>
                </c:pt>
                <c:pt idx="2177">
                  <c:v>21.770000000000604</c:v>
                </c:pt>
                <c:pt idx="2178">
                  <c:v>21.780000000000605</c:v>
                </c:pt>
                <c:pt idx="2179">
                  <c:v>21.790000000000607</c:v>
                </c:pt>
                <c:pt idx="2180">
                  <c:v>21.800000000000608</c:v>
                </c:pt>
                <c:pt idx="2181">
                  <c:v>21.81000000000061</c:v>
                </c:pt>
                <c:pt idx="2182">
                  <c:v>21.820000000000611</c:v>
                </c:pt>
                <c:pt idx="2183">
                  <c:v>21.830000000000613</c:v>
                </c:pt>
                <c:pt idx="2184">
                  <c:v>21.840000000000614</c:v>
                </c:pt>
                <c:pt idx="2185">
                  <c:v>21.850000000000616</c:v>
                </c:pt>
                <c:pt idx="2186">
                  <c:v>21.860000000000618</c:v>
                </c:pt>
                <c:pt idx="2187">
                  <c:v>21.870000000000619</c:v>
                </c:pt>
                <c:pt idx="2188">
                  <c:v>21.880000000000621</c:v>
                </c:pt>
                <c:pt idx="2189">
                  <c:v>21.890000000000622</c:v>
                </c:pt>
                <c:pt idx="2190">
                  <c:v>21.900000000000624</c:v>
                </c:pt>
                <c:pt idx="2191">
                  <c:v>21.910000000000625</c:v>
                </c:pt>
                <c:pt idx="2192">
                  <c:v>21.920000000000627</c:v>
                </c:pt>
                <c:pt idx="2193">
                  <c:v>21.930000000000629</c:v>
                </c:pt>
                <c:pt idx="2194">
                  <c:v>21.94000000000063</c:v>
                </c:pt>
                <c:pt idx="2195">
                  <c:v>21.950000000000632</c:v>
                </c:pt>
                <c:pt idx="2196">
                  <c:v>21.960000000000633</c:v>
                </c:pt>
                <c:pt idx="2197">
                  <c:v>21.970000000000635</c:v>
                </c:pt>
                <c:pt idx="2198">
                  <c:v>21.980000000000636</c:v>
                </c:pt>
                <c:pt idx="2199">
                  <c:v>21.990000000000638</c:v>
                </c:pt>
                <c:pt idx="2200">
                  <c:v>22.000000000000639</c:v>
                </c:pt>
                <c:pt idx="2201">
                  <c:v>22.010000000000641</c:v>
                </c:pt>
                <c:pt idx="2202">
                  <c:v>22.020000000000643</c:v>
                </c:pt>
                <c:pt idx="2203">
                  <c:v>22.030000000000644</c:v>
                </c:pt>
                <c:pt idx="2204">
                  <c:v>22.040000000000646</c:v>
                </c:pt>
                <c:pt idx="2205">
                  <c:v>22.050000000000647</c:v>
                </c:pt>
                <c:pt idx="2206">
                  <c:v>22.060000000000649</c:v>
                </c:pt>
                <c:pt idx="2207">
                  <c:v>22.07000000000065</c:v>
                </c:pt>
                <c:pt idx="2208">
                  <c:v>22.080000000000652</c:v>
                </c:pt>
                <c:pt idx="2209">
                  <c:v>22.090000000000654</c:v>
                </c:pt>
                <c:pt idx="2210">
                  <c:v>22.100000000000655</c:v>
                </c:pt>
                <c:pt idx="2211">
                  <c:v>22.110000000000657</c:v>
                </c:pt>
                <c:pt idx="2212">
                  <c:v>22.120000000000658</c:v>
                </c:pt>
                <c:pt idx="2213">
                  <c:v>22.13000000000066</c:v>
                </c:pt>
                <c:pt idx="2214">
                  <c:v>22.140000000000661</c:v>
                </c:pt>
                <c:pt idx="2215">
                  <c:v>22.150000000000663</c:v>
                </c:pt>
                <c:pt idx="2216">
                  <c:v>22.160000000000664</c:v>
                </c:pt>
                <c:pt idx="2217">
                  <c:v>22.170000000000666</c:v>
                </c:pt>
                <c:pt idx="2218">
                  <c:v>22.180000000000668</c:v>
                </c:pt>
                <c:pt idx="2219">
                  <c:v>22.190000000000669</c:v>
                </c:pt>
                <c:pt idx="2220">
                  <c:v>22.200000000000671</c:v>
                </c:pt>
                <c:pt idx="2221">
                  <c:v>22.210000000000672</c:v>
                </c:pt>
                <c:pt idx="2222">
                  <c:v>22.220000000000674</c:v>
                </c:pt>
                <c:pt idx="2223">
                  <c:v>22.230000000000675</c:v>
                </c:pt>
                <c:pt idx="2224">
                  <c:v>22.240000000000677</c:v>
                </c:pt>
                <c:pt idx="2225">
                  <c:v>22.250000000000679</c:v>
                </c:pt>
                <c:pt idx="2226">
                  <c:v>22.26000000000068</c:v>
                </c:pt>
                <c:pt idx="2227">
                  <c:v>22.270000000000682</c:v>
                </c:pt>
                <c:pt idx="2228">
                  <c:v>22.280000000000683</c:v>
                </c:pt>
                <c:pt idx="2229">
                  <c:v>22.290000000000685</c:v>
                </c:pt>
                <c:pt idx="2230">
                  <c:v>22.300000000000686</c:v>
                </c:pt>
                <c:pt idx="2231">
                  <c:v>22.310000000000688</c:v>
                </c:pt>
                <c:pt idx="2232">
                  <c:v>22.32000000000069</c:v>
                </c:pt>
                <c:pt idx="2233">
                  <c:v>22.330000000000691</c:v>
                </c:pt>
                <c:pt idx="2234">
                  <c:v>22.340000000000693</c:v>
                </c:pt>
                <c:pt idx="2235">
                  <c:v>22.350000000000694</c:v>
                </c:pt>
                <c:pt idx="2236">
                  <c:v>22.360000000000696</c:v>
                </c:pt>
                <c:pt idx="2237">
                  <c:v>22.370000000000697</c:v>
                </c:pt>
                <c:pt idx="2238">
                  <c:v>22.380000000000699</c:v>
                </c:pt>
                <c:pt idx="2239">
                  <c:v>22.3900000000007</c:v>
                </c:pt>
                <c:pt idx="2240">
                  <c:v>22.400000000000702</c:v>
                </c:pt>
                <c:pt idx="2241">
                  <c:v>22.410000000000704</c:v>
                </c:pt>
                <c:pt idx="2242">
                  <c:v>22.420000000000705</c:v>
                </c:pt>
                <c:pt idx="2243">
                  <c:v>22.430000000000707</c:v>
                </c:pt>
                <c:pt idx="2244">
                  <c:v>22.440000000000708</c:v>
                </c:pt>
                <c:pt idx="2245">
                  <c:v>22.45000000000071</c:v>
                </c:pt>
                <c:pt idx="2246">
                  <c:v>22.460000000000711</c:v>
                </c:pt>
                <c:pt idx="2247">
                  <c:v>22.470000000000713</c:v>
                </c:pt>
                <c:pt idx="2248">
                  <c:v>22.480000000000715</c:v>
                </c:pt>
                <c:pt idx="2249">
                  <c:v>22.490000000000716</c:v>
                </c:pt>
                <c:pt idx="2250">
                  <c:v>22.500000000000718</c:v>
                </c:pt>
                <c:pt idx="2251">
                  <c:v>22.510000000000719</c:v>
                </c:pt>
                <c:pt idx="2252">
                  <c:v>22.520000000000721</c:v>
                </c:pt>
                <c:pt idx="2253">
                  <c:v>22.530000000000722</c:v>
                </c:pt>
                <c:pt idx="2254">
                  <c:v>22.540000000000724</c:v>
                </c:pt>
                <c:pt idx="2255">
                  <c:v>22.550000000000725</c:v>
                </c:pt>
                <c:pt idx="2256">
                  <c:v>22.560000000000727</c:v>
                </c:pt>
                <c:pt idx="2257">
                  <c:v>22.570000000000729</c:v>
                </c:pt>
                <c:pt idx="2258">
                  <c:v>22.58000000000073</c:v>
                </c:pt>
                <c:pt idx="2259">
                  <c:v>22.590000000000732</c:v>
                </c:pt>
                <c:pt idx="2260">
                  <c:v>22.600000000000733</c:v>
                </c:pt>
                <c:pt idx="2261">
                  <c:v>22.610000000000735</c:v>
                </c:pt>
                <c:pt idx="2262">
                  <c:v>22.620000000000736</c:v>
                </c:pt>
                <c:pt idx="2263">
                  <c:v>22.630000000000738</c:v>
                </c:pt>
                <c:pt idx="2264">
                  <c:v>22.64000000000074</c:v>
                </c:pt>
                <c:pt idx="2265">
                  <c:v>22.650000000000741</c:v>
                </c:pt>
                <c:pt idx="2266">
                  <c:v>22.660000000000743</c:v>
                </c:pt>
                <c:pt idx="2267">
                  <c:v>22.670000000000744</c:v>
                </c:pt>
                <c:pt idx="2268">
                  <c:v>22.680000000000746</c:v>
                </c:pt>
                <c:pt idx="2269">
                  <c:v>22.690000000000747</c:v>
                </c:pt>
                <c:pt idx="2270">
                  <c:v>22.700000000000749</c:v>
                </c:pt>
                <c:pt idx="2271">
                  <c:v>22.71000000000075</c:v>
                </c:pt>
                <c:pt idx="2272">
                  <c:v>22.720000000000752</c:v>
                </c:pt>
                <c:pt idx="2273">
                  <c:v>22.730000000000754</c:v>
                </c:pt>
                <c:pt idx="2274">
                  <c:v>22.740000000000755</c:v>
                </c:pt>
                <c:pt idx="2275">
                  <c:v>22.750000000000757</c:v>
                </c:pt>
                <c:pt idx="2276">
                  <c:v>22.760000000000758</c:v>
                </c:pt>
                <c:pt idx="2277">
                  <c:v>22.77000000000076</c:v>
                </c:pt>
                <c:pt idx="2278">
                  <c:v>22.780000000000761</c:v>
                </c:pt>
                <c:pt idx="2279">
                  <c:v>22.790000000000763</c:v>
                </c:pt>
                <c:pt idx="2280">
                  <c:v>22.800000000000765</c:v>
                </c:pt>
                <c:pt idx="2281">
                  <c:v>22.810000000000766</c:v>
                </c:pt>
                <c:pt idx="2282">
                  <c:v>22.820000000000768</c:v>
                </c:pt>
                <c:pt idx="2283">
                  <c:v>22.830000000000769</c:v>
                </c:pt>
                <c:pt idx="2284">
                  <c:v>22.840000000000771</c:v>
                </c:pt>
                <c:pt idx="2285">
                  <c:v>22.850000000000772</c:v>
                </c:pt>
                <c:pt idx="2286">
                  <c:v>22.860000000000774</c:v>
                </c:pt>
                <c:pt idx="2287">
                  <c:v>22.870000000000775</c:v>
                </c:pt>
                <c:pt idx="2288">
                  <c:v>22.880000000000777</c:v>
                </c:pt>
                <c:pt idx="2289">
                  <c:v>22.890000000000779</c:v>
                </c:pt>
                <c:pt idx="2290">
                  <c:v>22.90000000000078</c:v>
                </c:pt>
                <c:pt idx="2291">
                  <c:v>22.910000000000782</c:v>
                </c:pt>
                <c:pt idx="2292">
                  <c:v>22.920000000000783</c:v>
                </c:pt>
                <c:pt idx="2293">
                  <c:v>22.930000000000785</c:v>
                </c:pt>
                <c:pt idx="2294">
                  <c:v>22.940000000000786</c:v>
                </c:pt>
                <c:pt idx="2295">
                  <c:v>22.950000000000788</c:v>
                </c:pt>
                <c:pt idx="2296">
                  <c:v>22.96000000000079</c:v>
                </c:pt>
                <c:pt idx="2297">
                  <c:v>22.970000000000791</c:v>
                </c:pt>
                <c:pt idx="2298">
                  <c:v>22.980000000000793</c:v>
                </c:pt>
                <c:pt idx="2299">
                  <c:v>22.990000000000794</c:v>
                </c:pt>
                <c:pt idx="2300">
                  <c:v>23.000000000000796</c:v>
                </c:pt>
                <c:pt idx="2301">
                  <c:v>23.010000000000797</c:v>
                </c:pt>
                <c:pt idx="2302">
                  <c:v>23.020000000000799</c:v>
                </c:pt>
                <c:pt idx="2303">
                  <c:v>23.0300000000008</c:v>
                </c:pt>
                <c:pt idx="2304">
                  <c:v>23.040000000000802</c:v>
                </c:pt>
                <c:pt idx="2305">
                  <c:v>23.050000000000804</c:v>
                </c:pt>
                <c:pt idx="2306">
                  <c:v>23.060000000000805</c:v>
                </c:pt>
                <c:pt idx="2307">
                  <c:v>23.070000000000807</c:v>
                </c:pt>
                <c:pt idx="2308">
                  <c:v>23.080000000000808</c:v>
                </c:pt>
                <c:pt idx="2309">
                  <c:v>23.09000000000081</c:v>
                </c:pt>
                <c:pt idx="2310">
                  <c:v>23.100000000000811</c:v>
                </c:pt>
                <c:pt idx="2311">
                  <c:v>23.110000000000813</c:v>
                </c:pt>
                <c:pt idx="2312">
                  <c:v>23.120000000000815</c:v>
                </c:pt>
                <c:pt idx="2313">
                  <c:v>23.130000000000816</c:v>
                </c:pt>
                <c:pt idx="2314">
                  <c:v>23.140000000000818</c:v>
                </c:pt>
                <c:pt idx="2315">
                  <c:v>23.150000000000819</c:v>
                </c:pt>
                <c:pt idx="2316">
                  <c:v>23.160000000000821</c:v>
                </c:pt>
                <c:pt idx="2317">
                  <c:v>23.170000000000822</c:v>
                </c:pt>
                <c:pt idx="2318">
                  <c:v>23.180000000000824</c:v>
                </c:pt>
                <c:pt idx="2319">
                  <c:v>23.190000000000826</c:v>
                </c:pt>
                <c:pt idx="2320">
                  <c:v>23.200000000000827</c:v>
                </c:pt>
                <c:pt idx="2321">
                  <c:v>23.210000000000829</c:v>
                </c:pt>
                <c:pt idx="2322">
                  <c:v>23.22000000000083</c:v>
                </c:pt>
                <c:pt idx="2323">
                  <c:v>23.230000000000832</c:v>
                </c:pt>
                <c:pt idx="2324">
                  <c:v>23.240000000000833</c:v>
                </c:pt>
                <c:pt idx="2325">
                  <c:v>23.250000000000835</c:v>
                </c:pt>
                <c:pt idx="2326">
                  <c:v>23.260000000000836</c:v>
                </c:pt>
                <c:pt idx="2327">
                  <c:v>23.270000000000838</c:v>
                </c:pt>
                <c:pt idx="2328">
                  <c:v>23.28000000000084</c:v>
                </c:pt>
                <c:pt idx="2329">
                  <c:v>23.290000000000841</c:v>
                </c:pt>
                <c:pt idx="2330">
                  <c:v>23.300000000000843</c:v>
                </c:pt>
                <c:pt idx="2331">
                  <c:v>23.310000000000844</c:v>
                </c:pt>
                <c:pt idx="2332">
                  <c:v>23.320000000000846</c:v>
                </c:pt>
                <c:pt idx="2333">
                  <c:v>23.330000000000847</c:v>
                </c:pt>
                <c:pt idx="2334">
                  <c:v>23.340000000000849</c:v>
                </c:pt>
                <c:pt idx="2335">
                  <c:v>23.350000000000851</c:v>
                </c:pt>
                <c:pt idx="2336">
                  <c:v>23.360000000000852</c:v>
                </c:pt>
                <c:pt idx="2337">
                  <c:v>23.370000000000854</c:v>
                </c:pt>
                <c:pt idx="2338">
                  <c:v>23.380000000000855</c:v>
                </c:pt>
                <c:pt idx="2339">
                  <c:v>23.390000000000857</c:v>
                </c:pt>
                <c:pt idx="2340">
                  <c:v>23.400000000000858</c:v>
                </c:pt>
                <c:pt idx="2341">
                  <c:v>23.41000000000086</c:v>
                </c:pt>
                <c:pt idx="2342">
                  <c:v>23.420000000000861</c:v>
                </c:pt>
                <c:pt idx="2343">
                  <c:v>23.430000000000863</c:v>
                </c:pt>
                <c:pt idx="2344">
                  <c:v>23.440000000000865</c:v>
                </c:pt>
                <c:pt idx="2345">
                  <c:v>23.450000000000866</c:v>
                </c:pt>
                <c:pt idx="2346">
                  <c:v>23.460000000000868</c:v>
                </c:pt>
                <c:pt idx="2347">
                  <c:v>23.470000000000869</c:v>
                </c:pt>
                <c:pt idx="2348">
                  <c:v>23.480000000000871</c:v>
                </c:pt>
                <c:pt idx="2349">
                  <c:v>23.490000000000872</c:v>
                </c:pt>
                <c:pt idx="2350">
                  <c:v>23.500000000000874</c:v>
                </c:pt>
                <c:pt idx="2351">
                  <c:v>23.510000000000876</c:v>
                </c:pt>
                <c:pt idx="2352">
                  <c:v>23.520000000000877</c:v>
                </c:pt>
                <c:pt idx="2353">
                  <c:v>23.530000000000879</c:v>
                </c:pt>
                <c:pt idx="2354">
                  <c:v>23.54000000000088</c:v>
                </c:pt>
                <c:pt idx="2355">
                  <c:v>23.550000000000882</c:v>
                </c:pt>
                <c:pt idx="2356">
                  <c:v>23.560000000000883</c:v>
                </c:pt>
                <c:pt idx="2357">
                  <c:v>23.570000000000885</c:v>
                </c:pt>
                <c:pt idx="2358">
                  <c:v>23.580000000000886</c:v>
                </c:pt>
                <c:pt idx="2359">
                  <c:v>23.590000000000888</c:v>
                </c:pt>
                <c:pt idx="2360">
                  <c:v>23.60000000000089</c:v>
                </c:pt>
                <c:pt idx="2361">
                  <c:v>23.610000000000891</c:v>
                </c:pt>
                <c:pt idx="2362">
                  <c:v>23.620000000000893</c:v>
                </c:pt>
                <c:pt idx="2363">
                  <c:v>23.630000000000894</c:v>
                </c:pt>
                <c:pt idx="2364">
                  <c:v>23.640000000000896</c:v>
                </c:pt>
                <c:pt idx="2365">
                  <c:v>23.650000000000897</c:v>
                </c:pt>
                <c:pt idx="2366">
                  <c:v>23.660000000000899</c:v>
                </c:pt>
                <c:pt idx="2367">
                  <c:v>23.670000000000901</c:v>
                </c:pt>
                <c:pt idx="2368">
                  <c:v>23.680000000000902</c:v>
                </c:pt>
                <c:pt idx="2369">
                  <c:v>23.690000000000904</c:v>
                </c:pt>
                <c:pt idx="2370">
                  <c:v>23.700000000000905</c:v>
                </c:pt>
                <c:pt idx="2371">
                  <c:v>23.710000000000907</c:v>
                </c:pt>
                <c:pt idx="2372">
                  <c:v>23.720000000000908</c:v>
                </c:pt>
                <c:pt idx="2373">
                  <c:v>23.73000000000091</c:v>
                </c:pt>
                <c:pt idx="2374">
                  <c:v>23.740000000000911</c:v>
                </c:pt>
                <c:pt idx="2375">
                  <c:v>23.750000000000913</c:v>
                </c:pt>
                <c:pt idx="2376">
                  <c:v>23.760000000000915</c:v>
                </c:pt>
                <c:pt idx="2377">
                  <c:v>23.770000000000916</c:v>
                </c:pt>
                <c:pt idx="2378">
                  <c:v>23.780000000000918</c:v>
                </c:pt>
                <c:pt idx="2379">
                  <c:v>23.790000000000919</c:v>
                </c:pt>
                <c:pt idx="2380">
                  <c:v>23.800000000000921</c:v>
                </c:pt>
                <c:pt idx="2381">
                  <c:v>23.810000000000922</c:v>
                </c:pt>
                <c:pt idx="2382">
                  <c:v>23.820000000000924</c:v>
                </c:pt>
                <c:pt idx="2383">
                  <c:v>23.830000000000926</c:v>
                </c:pt>
                <c:pt idx="2384">
                  <c:v>23.840000000000927</c:v>
                </c:pt>
                <c:pt idx="2385">
                  <c:v>23.850000000000929</c:v>
                </c:pt>
                <c:pt idx="2386">
                  <c:v>23.86000000000093</c:v>
                </c:pt>
                <c:pt idx="2387">
                  <c:v>23.870000000000932</c:v>
                </c:pt>
                <c:pt idx="2388">
                  <c:v>23.880000000000933</c:v>
                </c:pt>
                <c:pt idx="2389">
                  <c:v>23.890000000000935</c:v>
                </c:pt>
                <c:pt idx="2390">
                  <c:v>23.900000000000936</c:v>
                </c:pt>
                <c:pt idx="2391">
                  <c:v>23.910000000000938</c:v>
                </c:pt>
                <c:pt idx="2392">
                  <c:v>23.92000000000094</c:v>
                </c:pt>
                <c:pt idx="2393">
                  <c:v>23.930000000000941</c:v>
                </c:pt>
                <c:pt idx="2394">
                  <c:v>23.940000000000943</c:v>
                </c:pt>
                <c:pt idx="2395">
                  <c:v>23.950000000000944</c:v>
                </c:pt>
                <c:pt idx="2396">
                  <c:v>23.960000000000946</c:v>
                </c:pt>
                <c:pt idx="2397">
                  <c:v>23.970000000000947</c:v>
                </c:pt>
                <c:pt idx="2398">
                  <c:v>23.980000000000949</c:v>
                </c:pt>
                <c:pt idx="2399">
                  <c:v>23.990000000000951</c:v>
                </c:pt>
                <c:pt idx="2400">
                  <c:v>24.000000000000952</c:v>
                </c:pt>
                <c:pt idx="2401">
                  <c:v>24.010000000000954</c:v>
                </c:pt>
                <c:pt idx="2402">
                  <c:v>24.020000000000955</c:v>
                </c:pt>
                <c:pt idx="2403">
                  <c:v>24.030000000000957</c:v>
                </c:pt>
                <c:pt idx="2404">
                  <c:v>24.040000000000958</c:v>
                </c:pt>
                <c:pt idx="2405">
                  <c:v>24.05000000000096</c:v>
                </c:pt>
                <c:pt idx="2406">
                  <c:v>24.060000000000962</c:v>
                </c:pt>
                <c:pt idx="2407">
                  <c:v>24.070000000000963</c:v>
                </c:pt>
                <c:pt idx="2408">
                  <c:v>24.080000000000965</c:v>
                </c:pt>
                <c:pt idx="2409">
                  <c:v>24.090000000000966</c:v>
                </c:pt>
                <c:pt idx="2410">
                  <c:v>24.100000000000968</c:v>
                </c:pt>
                <c:pt idx="2411">
                  <c:v>24.110000000000969</c:v>
                </c:pt>
                <c:pt idx="2412">
                  <c:v>24.120000000000971</c:v>
                </c:pt>
                <c:pt idx="2413">
                  <c:v>24.130000000000972</c:v>
                </c:pt>
                <c:pt idx="2414">
                  <c:v>24.140000000000974</c:v>
                </c:pt>
                <c:pt idx="2415">
                  <c:v>24.150000000000976</c:v>
                </c:pt>
                <c:pt idx="2416">
                  <c:v>24.160000000000977</c:v>
                </c:pt>
                <c:pt idx="2417">
                  <c:v>24.170000000000979</c:v>
                </c:pt>
                <c:pt idx="2418">
                  <c:v>24.18000000000098</c:v>
                </c:pt>
                <c:pt idx="2419">
                  <c:v>24.190000000000982</c:v>
                </c:pt>
                <c:pt idx="2420">
                  <c:v>24.200000000000983</c:v>
                </c:pt>
                <c:pt idx="2421">
                  <c:v>24.210000000000985</c:v>
                </c:pt>
                <c:pt idx="2422">
                  <c:v>24.220000000000987</c:v>
                </c:pt>
                <c:pt idx="2423">
                  <c:v>24.230000000000988</c:v>
                </c:pt>
                <c:pt idx="2424">
                  <c:v>24.24000000000099</c:v>
                </c:pt>
                <c:pt idx="2425">
                  <c:v>24.250000000000991</c:v>
                </c:pt>
                <c:pt idx="2426">
                  <c:v>24.260000000000993</c:v>
                </c:pt>
                <c:pt idx="2427">
                  <c:v>24.270000000000994</c:v>
                </c:pt>
                <c:pt idx="2428">
                  <c:v>24.280000000000996</c:v>
                </c:pt>
                <c:pt idx="2429">
                  <c:v>24.290000000000997</c:v>
                </c:pt>
                <c:pt idx="2430">
                  <c:v>24.300000000000999</c:v>
                </c:pt>
                <c:pt idx="2431">
                  <c:v>24.310000000001001</c:v>
                </c:pt>
                <c:pt idx="2432">
                  <c:v>24.320000000001002</c:v>
                </c:pt>
                <c:pt idx="2433">
                  <c:v>24.330000000001004</c:v>
                </c:pt>
                <c:pt idx="2434">
                  <c:v>24.340000000001005</c:v>
                </c:pt>
                <c:pt idx="2435">
                  <c:v>24.350000000001007</c:v>
                </c:pt>
                <c:pt idx="2436">
                  <c:v>24.360000000001008</c:v>
                </c:pt>
                <c:pt idx="2437">
                  <c:v>24.37000000000101</c:v>
                </c:pt>
                <c:pt idx="2438">
                  <c:v>24.380000000001012</c:v>
                </c:pt>
                <c:pt idx="2439">
                  <c:v>24.390000000001013</c:v>
                </c:pt>
                <c:pt idx="2440">
                  <c:v>24.400000000001015</c:v>
                </c:pt>
                <c:pt idx="2441">
                  <c:v>24.410000000001016</c:v>
                </c:pt>
                <c:pt idx="2442">
                  <c:v>24.420000000001018</c:v>
                </c:pt>
                <c:pt idx="2443">
                  <c:v>24.430000000001019</c:v>
                </c:pt>
                <c:pt idx="2444">
                  <c:v>24.440000000001021</c:v>
                </c:pt>
                <c:pt idx="2445">
                  <c:v>24.450000000001022</c:v>
                </c:pt>
                <c:pt idx="2446">
                  <c:v>24.460000000001024</c:v>
                </c:pt>
                <c:pt idx="2447">
                  <c:v>24.470000000001026</c:v>
                </c:pt>
                <c:pt idx="2448">
                  <c:v>24.480000000001027</c:v>
                </c:pt>
                <c:pt idx="2449">
                  <c:v>24.490000000001029</c:v>
                </c:pt>
                <c:pt idx="2450">
                  <c:v>24.50000000000103</c:v>
                </c:pt>
                <c:pt idx="2451">
                  <c:v>24.510000000001032</c:v>
                </c:pt>
                <c:pt idx="2452">
                  <c:v>24.520000000001033</c:v>
                </c:pt>
                <c:pt idx="2453">
                  <c:v>24.530000000001035</c:v>
                </c:pt>
                <c:pt idx="2454">
                  <c:v>24.540000000001037</c:v>
                </c:pt>
                <c:pt idx="2455">
                  <c:v>24.550000000001038</c:v>
                </c:pt>
                <c:pt idx="2456">
                  <c:v>24.56000000000104</c:v>
                </c:pt>
                <c:pt idx="2457">
                  <c:v>24.570000000001041</c:v>
                </c:pt>
                <c:pt idx="2458">
                  <c:v>24.580000000001043</c:v>
                </c:pt>
                <c:pt idx="2459">
                  <c:v>24.590000000001044</c:v>
                </c:pt>
                <c:pt idx="2460">
                  <c:v>24.600000000001046</c:v>
                </c:pt>
                <c:pt idx="2461">
                  <c:v>24.610000000001047</c:v>
                </c:pt>
                <c:pt idx="2462">
                  <c:v>24.620000000001049</c:v>
                </c:pt>
                <c:pt idx="2463">
                  <c:v>24.630000000001051</c:v>
                </c:pt>
                <c:pt idx="2464">
                  <c:v>24.640000000001052</c:v>
                </c:pt>
                <c:pt idx="2465">
                  <c:v>24.650000000001054</c:v>
                </c:pt>
                <c:pt idx="2466">
                  <c:v>24.660000000001055</c:v>
                </c:pt>
                <c:pt idx="2467">
                  <c:v>24.670000000001057</c:v>
                </c:pt>
                <c:pt idx="2468">
                  <c:v>24.680000000001058</c:v>
                </c:pt>
                <c:pt idx="2469">
                  <c:v>24.69000000000106</c:v>
                </c:pt>
                <c:pt idx="2470">
                  <c:v>24.700000000001062</c:v>
                </c:pt>
                <c:pt idx="2471">
                  <c:v>24.710000000001063</c:v>
                </c:pt>
                <c:pt idx="2472">
                  <c:v>24.720000000001065</c:v>
                </c:pt>
                <c:pt idx="2473">
                  <c:v>24.730000000001066</c:v>
                </c:pt>
                <c:pt idx="2474">
                  <c:v>24.740000000001068</c:v>
                </c:pt>
                <c:pt idx="2475">
                  <c:v>24.750000000001069</c:v>
                </c:pt>
                <c:pt idx="2476">
                  <c:v>24.760000000001071</c:v>
                </c:pt>
                <c:pt idx="2477">
                  <c:v>24.770000000001072</c:v>
                </c:pt>
                <c:pt idx="2478">
                  <c:v>24.780000000001074</c:v>
                </c:pt>
                <c:pt idx="2479">
                  <c:v>24.790000000001076</c:v>
                </c:pt>
                <c:pt idx="2480">
                  <c:v>24.800000000001077</c:v>
                </c:pt>
                <c:pt idx="2481">
                  <c:v>24.810000000001079</c:v>
                </c:pt>
                <c:pt idx="2482">
                  <c:v>24.82000000000108</c:v>
                </c:pt>
                <c:pt idx="2483">
                  <c:v>24.830000000001082</c:v>
                </c:pt>
                <c:pt idx="2484">
                  <c:v>24.840000000001083</c:v>
                </c:pt>
                <c:pt idx="2485">
                  <c:v>24.850000000001085</c:v>
                </c:pt>
                <c:pt idx="2486">
                  <c:v>24.860000000001087</c:v>
                </c:pt>
                <c:pt idx="2487">
                  <c:v>24.870000000001088</c:v>
                </c:pt>
                <c:pt idx="2488">
                  <c:v>24.88000000000109</c:v>
                </c:pt>
                <c:pt idx="2489">
                  <c:v>24.890000000001091</c:v>
                </c:pt>
                <c:pt idx="2490">
                  <c:v>24.900000000001093</c:v>
                </c:pt>
                <c:pt idx="2491">
                  <c:v>24.910000000001094</c:v>
                </c:pt>
                <c:pt idx="2492">
                  <c:v>24.920000000001096</c:v>
                </c:pt>
                <c:pt idx="2493">
                  <c:v>24.930000000001098</c:v>
                </c:pt>
                <c:pt idx="2494">
                  <c:v>24.940000000001099</c:v>
                </c:pt>
                <c:pt idx="2495">
                  <c:v>24.950000000001101</c:v>
                </c:pt>
                <c:pt idx="2496">
                  <c:v>24.960000000001102</c:v>
                </c:pt>
                <c:pt idx="2497">
                  <c:v>24.970000000001104</c:v>
                </c:pt>
                <c:pt idx="2498">
                  <c:v>24.980000000001105</c:v>
                </c:pt>
                <c:pt idx="2499">
                  <c:v>24.990000000001107</c:v>
                </c:pt>
                <c:pt idx="2500">
                  <c:v>25.000000000001108</c:v>
                </c:pt>
                <c:pt idx="2501">
                  <c:v>25.01000000000111</c:v>
                </c:pt>
                <c:pt idx="2502">
                  <c:v>25.020000000001112</c:v>
                </c:pt>
                <c:pt idx="2503">
                  <c:v>25.030000000001113</c:v>
                </c:pt>
                <c:pt idx="2504">
                  <c:v>25.040000000001115</c:v>
                </c:pt>
                <c:pt idx="2505">
                  <c:v>25.050000000001116</c:v>
                </c:pt>
                <c:pt idx="2506">
                  <c:v>25.060000000001118</c:v>
                </c:pt>
                <c:pt idx="2507">
                  <c:v>25.070000000001119</c:v>
                </c:pt>
                <c:pt idx="2508">
                  <c:v>25.080000000001121</c:v>
                </c:pt>
                <c:pt idx="2509">
                  <c:v>25.090000000001123</c:v>
                </c:pt>
                <c:pt idx="2510">
                  <c:v>25.100000000001124</c:v>
                </c:pt>
                <c:pt idx="2511">
                  <c:v>25.110000000001126</c:v>
                </c:pt>
                <c:pt idx="2512">
                  <c:v>25.120000000001127</c:v>
                </c:pt>
                <c:pt idx="2513">
                  <c:v>25.130000000001129</c:v>
                </c:pt>
                <c:pt idx="2514">
                  <c:v>25.14000000000113</c:v>
                </c:pt>
                <c:pt idx="2515">
                  <c:v>25.150000000001132</c:v>
                </c:pt>
                <c:pt idx="2516">
                  <c:v>25.160000000001133</c:v>
                </c:pt>
                <c:pt idx="2517">
                  <c:v>25.170000000001135</c:v>
                </c:pt>
                <c:pt idx="2518">
                  <c:v>25.180000000001137</c:v>
                </c:pt>
                <c:pt idx="2519">
                  <c:v>25.190000000001138</c:v>
                </c:pt>
                <c:pt idx="2520">
                  <c:v>25.20000000000114</c:v>
                </c:pt>
                <c:pt idx="2521">
                  <c:v>25.210000000001141</c:v>
                </c:pt>
                <c:pt idx="2522">
                  <c:v>25.220000000001143</c:v>
                </c:pt>
                <c:pt idx="2523">
                  <c:v>25.230000000001144</c:v>
                </c:pt>
                <c:pt idx="2524">
                  <c:v>25.240000000001146</c:v>
                </c:pt>
                <c:pt idx="2525">
                  <c:v>25.250000000001148</c:v>
                </c:pt>
                <c:pt idx="2526">
                  <c:v>25.260000000001149</c:v>
                </c:pt>
                <c:pt idx="2527">
                  <c:v>25.270000000001151</c:v>
                </c:pt>
                <c:pt idx="2528">
                  <c:v>25.280000000001152</c:v>
                </c:pt>
                <c:pt idx="2529">
                  <c:v>25.290000000001154</c:v>
                </c:pt>
                <c:pt idx="2530">
                  <c:v>25.300000000001155</c:v>
                </c:pt>
                <c:pt idx="2531">
                  <c:v>25.310000000001157</c:v>
                </c:pt>
                <c:pt idx="2532">
                  <c:v>25.320000000001158</c:v>
                </c:pt>
                <c:pt idx="2533">
                  <c:v>25.33000000000116</c:v>
                </c:pt>
                <c:pt idx="2534">
                  <c:v>25.340000000001162</c:v>
                </c:pt>
                <c:pt idx="2535">
                  <c:v>25.350000000001163</c:v>
                </c:pt>
                <c:pt idx="2536">
                  <c:v>25.360000000001165</c:v>
                </c:pt>
                <c:pt idx="2537">
                  <c:v>25.370000000001166</c:v>
                </c:pt>
                <c:pt idx="2538">
                  <c:v>25.380000000001168</c:v>
                </c:pt>
                <c:pt idx="2539">
                  <c:v>25.390000000001169</c:v>
                </c:pt>
                <c:pt idx="2540">
                  <c:v>25.400000000001171</c:v>
                </c:pt>
                <c:pt idx="2541">
                  <c:v>25.410000000001173</c:v>
                </c:pt>
                <c:pt idx="2542">
                  <c:v>25.420000000001174</c:v>
                </c:pt>
                <c:pt idx="2543">
                  <c:v>25.430000000001176</c:v>
                </c:pt>
                <c:pt idx="2544">
                  <c:v>25.440000000001177</c:v>
                </c:pt>
                <c:pt idx="2545">
                  <c:v>25.450000000001179</c:v>
                </c:pt>
                <c:pt idx="2546">
                  <c:v>25.46000000000118</c:v>
                </c:pt>
                <c:pt idx="2547">
                  <c:v>25.470000000001182</c:v>
                </c:pt>
                <c:pt idx="2548">
                  <c:v>25.480000000001183</c:v>
                </c:pt>
                <c:pt idx="2549">
                  <c:v>25.490000000001185</c:v>
                </c:pt>
                <c:pt idx="2550">
                  <c:v>25.500000000001187</c:v>
                </c:pt>
                <c:pt idx="2551">
                  <c:v>25.510000000001188</c:v>
                </c:pt>
                <c:pt idx="2552">
                  <c:v>25.52000000000119</c:v>
                </c:pt>
                <c:pt idx="2553">
                  <c:v>25.530000000001191</c:v>
                </c:pt>
                <c:pt idx="2554">
                  <c:v>25.540000000001193</c:v>
                </c:pt>
                <c:pt idx="2555">
                  <c:v>25.550000000001194</c:v>
                </c:pt>
                <c:pt idx="2556">
                  <c:v>25.560000000001196</c:v>
                </c:pt>
                <c:pt idx="2557">
                  <c:v>25.570000000001198</c:v>
                </c:pt>
                <c:pt idx="2558">
                  <c:v>25.580000000001199</c:v>
                </c:pt>
                <c:pt idx="2559">
                  <c:v>25.590000000001201</c:v>
                </c:pt>
                <c:pt idx="2560">
                  <c:v>25.600000000001202</c:v>
                </c:pt>
                <c:pt idx="2561">
                  <c:v>25.610000000001204</c:v>
                </c:pt>
                <c:pt idx="2562">
                  <c:v>25.620000000001205</c:v>
                </c:pt>
                <c:pt idx="2563">
                  <c:v>25.630000000001207</c:v>
                </c:pt>
                <c:pt idx="2564">
                  <c:v>25.640000000001208</c:v>
                </c:pt>
                <c:pt idx="2565">
                  <c:v>25.65000000000121</c:v>
                </c:pt>
                <c:pt idx="2566">
                  <c:v>25.660000000001212</c:v>
                </c:pt>
                <c:pt idx="2567">
                  <c:v>25.670000000001213</c:v>
                </c:pt>
                <c:pt idx="2568">
                  <c:v>25.680000000001215</c:v>
                </c:pt>
                <c:pt idx="2569">
                  <c:v>25.690000000001216</c:v>
                </c:pt>
                <c:pt idx="2570">
                  <c:v>25.700000000001218</c:v>
                </c:pt>
                <c:pt idx="2571">
                  <c:v>25.710000000001219</c:v>
                </c:pt>
                <c:pt idx="2572">
                  <c:v>25.720000000001221</c:v>
                </c:pt>
                <c:pt idx="2573">
                  <c:v>25.730000000001223</c:v>
                </c:pt>
                <c:pt idx="2574">
                  <c:v>25.740000000001224</c:v>
                </c:pt>
                <c:pt idx="2575">
                  <c:v>25.750000000001226</c:v>
                </c:pt>
                <c:pt idx="2576">
                  <c:v>25.760000000001227</c:v>
                </c:pt>
                <c:pt idx="2577">
                  <c:v>25.770000000001229</c:v>
                </c:pt>
                <c:pt idx="2578">
                  <c:v>25.78000000000123</c:v>
                </c:pt>
                <c:pt idx="2579">
                  <c:v>25.790000000001232</c:v>
                </c:pt>
                <c:pt idx="2580">
                  <c:v>25.800000000001234</c:v>
                </c:pt>
                <c:pt idx="2581">
                  <c:v>25.810000000001235</c:v>
                </c:pt>
                <c:pt idx="2582">
                  <c:v>25.820000000001237</c:v>
                </c:pt>
                <c:pt idx="2583">
                  <c:v>25.830000000001238</c:v>
                </c:pt>
                <c:pt idx="2584">
                  <c:v>25.84000000000124</c:v>
                </c:pt>
                <c:pt idx="2585">
                  <c:v>25.850000000001241</c:v>
                </c:pt>
                <c:pt idx="2586">
                  <c:v>25.860000000001243</c:v>
                </c:pt>
                <c:pt idx="2587">
                  <c:v>25.870000000001244</c:v>
                </c:pt>
                <c:pt idx="2588">
                  <c:v>25.880000000001246</c:v>
                </c:pt>
                <c:pt idx="2589">
                  <c:v>25.890000000001248</c:v>
                </c:pt>
                <c:pt idx="2590">
                  <c:v>25.900000000001249</c:v>
                </c:pt>
                <c:pt idx="2591">
                  <c:v>25.910000000001251</c:v>
                </c:pt>
                <c:pt idx="2592">
                  <c:v>25.920000000001252</c:v>
                </c:pt>
                <c:pt idx="2593">
                  <c:v>25.930000000001254</c:v>
                </c:pt>
                <c:pt idx="2594">
                  <c:v>25.940000000001255</c:v>
                </c:pt>
                <c:pt idx="2595">
                  <c:v>25.950000000001257</c:v>
                </c:pt>
                <c:pt idx="2596">
                  <c:v>25.960000000001259</c:v>
                </c:pt>
                <c:pt idx="2597">
                  <c:v>25.97000000000126</c:v>
                </c:pt>
                <c:pt idx="2598">
                  <c:v>25.980000000001262</c:v>
                </c:pt>
                <c:pt idx="2599">
                  <c:v>25.990000000001263</c:v>
                </c:pt>
                <c:pt idx="2600">
                  <c:v>26.000000000001265</c:v>
                </c:pt>
                <c:pt idx="2601">
                  <c:v>26.010000000001266</c:v>
                </c:pt>
                <c:pt idx="2602">
                  <c:v>26.020000000001268</c:v>
                </c:pt>
                <c:pt idx="2603">
                  <c:v>26.030000000001269</c:v>
                </c:pt>
                <c:pt idx="2604">
                  <c:v>26.040000000001271</c:v>
                </c:pt>
                <c:pt idx="2605">
                  <c:v>26.050000000001273</c:v>
                </c:pt>
                <c:pt idx="2606">
                  <c:v>26.060000000001274</c:v>
                </c:pt>
                <c:pt idx="2607">
                  <c:v>26.070000000001276</c:v>
                </c:pt>
                <c:pt idx="2608">
                  <c:v>26.080000000001277</c:v>
                </c:pt>
                <c:pt idx="2609">
                  <c:v>26.090000000001279</c:v>
                </c:pt>
                <c:pt idx="2610">
                  <c:v>26.10000000000128</c:v>
                </c:pt>
                <c:pt idx="2611">
                  <c:v>26.110000000001282</c:v>
                </c:pt>
                <c:pt idx="2612">
                  <c:v>26.120000000001284</c:v>
                </c:pt>
                <c:pt idx="2613">
                  <c:v>26.130000000001285</c:v>
                </c:pt>
                <c:pt idx="2614">
                  <c:v>26.140000000001287</c:v>
                </c:pt>
                <c:pt idx="2615">
                  <c:v>26.150000000001288</c:v>
                </c:pt>
                <c:pt idx="2616">
                  <c:v>26.16000000000129</c:v>
                </c:pt>
                <c:pt idx="2617">
                  <c:v>26.170000000001291</c:v>
                </c:pt>
                <c:pt idx="2618">
                  <c:v>26.180000000001293</c:v>
                </c:pt>
                <c:pt idx="2619">
                  <c:v>26.190000000001294</c:v>
                </c:pt>
                <c:pt idx="2620">
                  <c:v>26.200000000001296</c:v>
                </c:pt>
                <c:pt idx="2621">
                  <c:v>26.210000000001298</c:v>
                </c:pt>
                <c:pt idx="2622">
                  <c:v>26.220000000001299</c:v>
                </c:pt>
                <c:pt idx="2623">
                  <c:v>26.230000000001301</c:v>
                </c:pt>
                <c:pt idx="2624">
                  <c:v>26.240000000001302</c:v>
                </c:pt>
                <c:pt idx="2625">
                  <c:v>26.250000000001304</c:v>
                </c:pt>
                <c:pt idx="2626">
                  <c:v>26.260000000001305</c:v>
                </c:pt>
                <c:pt idx="2627">
                  <c:v>26.270000000001307</c:v>
                </c:pt>
                <c:pt idx="2628">
                  <c:v>26.280000000001309</c:v>
                </c:pt>
                <c:pt idx="2629">
                  <c:v>26.29000000000131</c:v>
                </c:pt>
                <c:pt idx="2630">
                  <c:v>26.300000000001312</c:v>
                </c:pt>
                <c:pt idx="2631">
                  <c:v>26.310000000001313</c:v>
                </c:pt>
                <c:pt idx="2632">
                  <c:v>26.320000000001315</c:v>
                </c:pt>
                <c:pt idx="2633">
                  <c:v>26.330000000001316</c:v>
                </c:pt>
                <c:pt idx="2634">
                  <c:v>26.340000000001318</c:v>
                </c:pt>
                <c:pt idx="2635">
                  <c:v>26.350000000001319</c:v>
                </c:pt>
                <c:pt idx="2636">
                  <c:v>26.360000000001321</c:v>
                </c:pt>
                <c:pt idx="2637">
                  <c:v>26.370000000001323</c:v>
                </c:pt>
                <c:pt idx="2638">
                  <c:v>26.380000000001324</c:v>
                </c:pt>
                <c:pt idx="2639">
                  <c:v>26.390000000001326</c:v>
                </c:pt>
                <c:pt idx="2640">
                  <c:v>26.400000000001327</c:v>
                </c:pt>
                <c:pt idx="2641">
                  <c:v>26.410000000001329</c:v>
                </c:pt>
                <c:pt idx="2642">
                  <c:v>26.42000000000133</c:v>
                </c:pt>
                <c:pt idx="2643">
                  <c:v>26.430000000001332</c:v>
                </c:pt>
                <c:pt idx="2644">
                  <c:v>26.440000000001334</c:v>
                </c:pt>
                <c:pt idx="2645">
                  <c:v>26.450000000001335</c:v>
                </c:pt>
                <c:pt idx="2646">
                  <c:v>26.460000000001337</c:v>
                </c:pt>
                <c:pt idx="2647">
                  <c:v>26.470000000001338</c:v>
                </c:pt>
                <c:pt idx="2648">
                  <c:v>26.48000000000134</c:v>
                </c:pt>
                <c:pt idx="2649">
                  <c:v>26.490000000001341</c:v>
                </c:pt>
                <c:pt idx="2650">
                  <c:v>26.500000000001343</c:v>
                </c:pt>
                <c:pt idx="2651">
                  <c:v>26.510000000001344</c:v>
                </c:pt>
                <c:pt idx="2652">
                  <c:v>26.520000000001346</c:v>
                </c:pt>
                <c:pt idx="2653">
                  <c:v>26.530000000001348</c:v>
                </c:pt>
                <c:pt idx="2654">
                  <c:v>26.540000000001349</c:v>
                </c:pt>
                <c:pt idx="2655">
                  <c:v>26.550000000001351</c:v>
                </c:pt>
                <c:pt idx="2656">
                  <c:v>26.560000000001352</c:v>
                </c:pt>
                <c:pt idx="2657">
                  <c:v>26.570000000001354</c:v>
                </c:pt>
                <c:pt idx="2658">
                  <c:v>26.580000000001355</c:v>
                </c:pt>
                <c:pt idx="2659">
                  <c:v>26.590000000001357</c:v>
                </c:pt>
                <c:pt idx="2660">
                  <c:v>26.600000000001359</c:v>
                </c:pt>
                <c:pt idx="2661">
                  <c:v>26.61000000000136</c:v>
                </c:pt>
                <c:pt idx="2662">
                  <c:v>26.620000000001362</c:v>
                </c:pt>
                <c:pt idx="2663">
                  <c:v>26.630000000001363</c:v>
                </c:pt>
                <c:pt idx="2664">
                  <c:v>26.640000000001365</c:v>
                </c:pt>
                <c:pt idx="2665">
                  <c:v>26.650000000001366</c:v>
                </c:pt>
                <c:pt idx="2666">
                  <c:v>26.660000000001368</c:v>
                </c:pt>
                <c:pt idx="2667">
                  <c:v>26.67000000000137</c:v>
                </c:pt>
                <c:pt idx="2668">
                  <c:v>26.680000000001371</c:v>
                </c:pt>
                <c:pt idx="2669">
                  <c:v>26.690000000001373</c:v>
                </c:pt>
                <c:pt idx="2670">
                  <c:v>26.700000000001374</c:v>
                </c:pt>
                <c:pt idx="2671">
                  <c:v>26.710000000001376</c:v>
                </c:pt>
                <c:pt idx="2672">
                  <c:v>26.720000000001377</c:v>
                </c:pt>
                <c:pt idx="2673">
                  <c:v>26.730000000001379</c:v>
                </c:pt>
                <c:pt idx="2674">
                  <c:v>26.74000000000138</c:v>
                </c:pt>
                <c:pt idx="2675">
                  <c:v>26.750000000001382</c:v>
                </c:pt>
                <c:pt idx="2676">
                  <c:v>26.760000000001384</c:v>
                </c:pt>
                <c:pt idx="2677">
                  <c:v>26.770000000001385</c:v>
                </c:pt>
                <c:pt idx="2678">
                  <c:v>26.780000000001387</c:v>
                </c:pt>
                <c:pt idx="2679">
                  <c:v>26.790000000001388</c:v>
                </c:pt>
                <c:pt idx="2680">
                  <c:v>26.80000000000139</c:v>
                </c:pt>
                <c:pt idx="2681">
                  <c:v>26.810000000001391</c:v>
                </c:pt>
                <c:pt idx="2682">
                  <c:v>26.820000000001393</c:v>
                </c:pt>
                <c:pt idx="2683">
                  <c:v>26.830000000001395</c:v>
                </c:pt>
                <c:pt idx="2684">
                  <c:v>26.840000000001396</c:v>
                </c:pt>
                <c:pt idx="2685">
                  <c:v>26.850000000001398</c:v>
                </c:pt>
                <c:pt idx="2686">
                  <c:v>26.860000000001399</c:v>
                </c:pt>
                <c:pt idx="2687">
                  <c:v>26.870000000001401</c:v>
                </c:pt>
                <c:pt idx="2688">
                  <c:v>26.880000000001402</c:v>
                </c:pt>
                <c:pt idx="2689">
                  <c:v>26.890000000001404</c:v>
                </c:pt>
                <c:pt idx="2690">
                  <c:v>26.900000000001405</c:v>
                </c:pt>
                <c:pt idx="2691">
                  <c:v>26.910000000001407</c:v>
                </c:pt>
                <c:pt idx="2692">
                  <c:v>26.920000000001409</c:v>
                </c:pt>
                <c:pt idx="2693">
                  <c:v>26.93000000000141</c:v>
                </c:pt>
                <c:pt idx="2694">
                  <c:v>26.940000000001412</c:v>
                </c:pt>
                <c:pt idx="2695">
                  <c:v>26.950000000001413</c:v>
                </c:pt>
                <c:pt idx="2696">
                  <c:v>26.960000000001415</c:v>
                </c:pt>
                <c:pt idx="2697">
                  <c:v>26.970000000001416</c:v>
                </c:pt>
                <c:pt idx="2698">
                  <c:v>26.980000000001418</c:v>
                </c:pt>
                <c:pt idx="2699">
                  <c:v>26.99000000000142</c:v>
                </c:pt>
                <c:pt idx="2700">
                  <c:v>27.000000000001421</c:v>
                </c:pt>
                <c:pt idx="2701">
                  <c:v>27.010000000001423</c:v>
                </c:pt>
                <c:pt idx="2702">
                  <c:v>27.020000000001424</c:v>
                </c:pt>
                <c:pt idx="2703">
                  <c:v>27.030000000001426</c:v>
                </c:pt>
                <c:pt idx="2704">
                  <c:v>27.040000000001427</c:v>
                </c:pt>
                <c:pt idx="2705">
                  <c:v>27.050000000001429</c:v>
                </c:pt>
                <c:pt idx="2706">
                  <c:v>27.06000000000143</c:v>
                </c:pt>
                <c:pt idx="2707">
                  <c:v>27.070000000001432</c:v>
                </c:pt>
                <c:pt idx="2708">
                  <c:v>27.080000000001434</c:v>
                </c:pt>
                <c:pt idx="2709">
                  <c:v>27.090000000001435</c:v>
                </c:pt>
                <c:pt idx="2710">
                  <c:v>27.100000000001437</c:v>
                </c:pt>
                <c:pt idx="2711">
                  <c:v>27.110000000001438</c:v>
                </c:pt>
                <c:pt idx="2712">
                  <c:v>27.12000000000144</c:v>
                </c:pt>
                <c:pt idx="2713">
                  <c:v>27.130000000001441</c:v>
                </c:pt>
                <c:pt idx="2714">
                  <c:v>27.140000000001443</c:v>
                </c:pt>
                <c:pt idx="2715">
                  <c:v>27.150000000001445</c:v>
                </c:pt>
                <c:pt idx="2716">
                  <c:v>27.160000000001446</c:v>
                </c:pt>
                <c:pt idx="2717">
                  <c:v>27.170000000001448</c:v>
                </c:pt>
                <c:pt idx="2718">
                  <c:v>27.180000000001449</c:v>
                </c:pt>
                <c:pt idx="2719">
                  <c:v>27.190000000001451</c:v>
                </c:pt>
                <c:pt idx="2720">
                  <c:v>27.200000000001452</c:v>
                </c:pt>
                <c:pt idx="2721">
                  <c:v>27.210000000001454</c:v>
                </c:pt>
                <c:pt idx="2722">
                  <c:v>27.220000000001455</c:v>
                </c:pt>
                <c:pt idx="2723">
                  <c:v>27.230000000001457</c:v>
                </c:pt>
                <c:pt idx="2724">
                  <c:v>27.240000000001459</c:v>
                </c:pt>
                <c:pt idx="2725">
                  <c:v>27.25000000000146</c:v>
                </c:pt>
                <c:pt idx="2726">
                  <c:v>27.260000000001462</c:v>
                </c:pt>
                <c:pt idx="2727">
                  <c:v>27.270000000001463</c:v>
                </c:pt>
                <c:pt idx="2728">
                  <c:v>27.280000000001465</c:v>
                </c:pt>
                <c:pt idx="2729">
                  <c:v>27.290000000001466</c:v>
                </c:pt>
                <c:pt idx="2730">
                  <c:v>27.300000000001468</c:v>
                </c:pt>
                <c:pt idx="2731">
                  <c:v>27.31000000000147</c:v>
                </c:pt>
                <c:pt idx="2732">
                  <c:v>27.320000000001471</c:v>
                </c:pt>
                <c:pt idx="2733">
                  <c:v>27.330000000001473</c:v>
                </c:pt>
                <c:pt idx="2734">
                  <c:v>27.340000000001474</c:v>
                </c:pt>
                <c:pt idx="2735">
                  <c:v>27.350000000001476</c:v>
                </c:pt>
                <c:pt idx="2736">
                  <c:v>27.360000000001477</c:v>
                </c:pt>
                <c:pt idx="2737">
                  <c:v>27.370000000001479</c:v>
                </c:pt>
                <c:pt idx="2738">
                  <c:v>27.38000000000148</c:v>
                </c:pt>
                <c:pt idx="2739">
                  <c:v>27.390000000001482</c:v>
                </c:pt>
                <c:pt idx="2740">
                  <c:v>27.400000000001484</c:v>
                </c:pt>
                <c:pt idx="2741">
                  <c:v>27.410000000001485</c:v>
                </c:pt>
                <c:pt idx="2742">
                  <c:v>27.420000000001487</c:v>
                </c:pt>
                <c:pt idx="2743">
                  <c:v>27.430000000001488</c:v>
                </c:pt>
                <c:pt idx="2744">
                  <c:v>27.44000000000149</c:v>
                </c:pt>
                <c:pt idx="2745">
                  <c:v>27.450000000001491</c:v>
                </c:pt>
                <c:pt idx="2746">
                  <c:v>27.460000000001493</c:v>
                </c:pt>
                <c:pt idx="2747">
                  <c:v>27.470000000001495</c:v>
                </c:pt>
                <c:pt idx="2748">
                  <c:v>27.480000000001496</c:v>
                </c:pt>
                <c:pt idx="2749">
                  <c:v>27.490000000001498</c:v>
                </c:pt>
                <c:pt idx="2750">
                  <c:v>27.500000000001499</c:v>
                </c:pt>
                <c:pt idx="2751">
                  <c:v>27.510000000001501</c:v>
                </c:pt>
                <c:pt idx="2752">
                  <c:v>27.520000000001502</c:v>
                </c:pt>
                <c:pt idx="2753">
                  <c:v>27.530000000001504</c:v>
                </c:pt>
                <c:pt idx="2754">
                  <c:v>27.540000000001505</c:v>
                </c:pt>
                <c:pt idx="2755">
                  <c:v>27.550000000001507</c:v>
                </c:pt>
                <c:pt idx="2756">
                  <c:v>27.560000000001509</c:v>
                </c:pt>
                <c:pt idx="2757">
                  <c:v>27.57000000000151</c:v>
                </c:pt>
                <c:pt idx="2758">
                  <c:v>27.580000000001512</c:v>
                </c:pt>
                <c:pt idx="2759">
                  <c:v>27.590000000001513</c:v>
                </c:pt>
                <c:pt idx="2760">
                  <c:v>27.600000000001515</c:v>
                </c:pt>
                <c:pt idx="2761">
                  <c:v>27.610000000001516</c:v>
                </c:pt>
                <c:pt idx="2762">
                  <c:v>27.620000000001518</c:v>
                </c:pt>
                <c:pt idx="2763">
                  <c:v>27.63000000000152</c:v>
                </c:pt>
                <c:pt idx="2764">
                  <c:v>27.640000000001521</c:v>
                </c:pt>
                <c:pt idx="2765">
                  <c:v>27.650000000001523</c:v>
                </c:pt>
                <c:pt idx="2766">
                  <c:v>27.660000000001524</c:v>
                </c:pt>
                <c:pt idx="2767">
                  <c:v>27.670000000001526</c:v>
                </c:pt>
                <c:pt idx="2768">
                  <c:v>27.680000000001527</c:v>
                </c:pt>
                <c:pt idx="2769">
                  <c:v>27.690000000001529</c:v>
                </c:pt>
                <c:pt idx="2770">
                  <c:v>27.700000000001531</c:v>
                </c:pt>
                <c:pt idx="2771">
                  <c:v>27.710000000001532</c:v>
                </c:pt>
                <c:pt idx="2772">
                  <c:v>27.720000000001534</c:v>
                </c:pt>
                <c:pt idx="2773">
                  <c:v>27.730000000001535</c:v>
                </c:pt>
                <c:pt idx="2774">
                  <c:v>27.740000000001537</c:v>
                </c:pt>
                <c:pt idx="2775">
                  <c:v>27.750000000001538</c:v>
                </c:pt>
                <c:pt idx="2776">
                  <c:v>27.76000000000154</c:v>
                </c:pt>
                <c:pt idx="2777">
                  <c:v>27.770000000001541</c:v>
                </c:pt>
                <c:pt idx="2778">
                  <c:v>27.780000000001543</c:v>
                </c:pt>
                <c:pt idx="2779">
                  <c:v>27.790000000001545</c:v>
                </c:pt>
                <c:pt idx="2780">
                  <c:v>27.800000000001546</c:v>
                </c:pt>
                <c:pt idx="2781">
                  <c:v>27.810000000001548</c:v>
                </c:pt>
                <c:pt idx="2782">
                  <c:v>27.820000000001549</c:v>
                </c:pt>
                <c:pt idx="2783">
                  <c:v>27.830000000001551</c:v>
                </c:pt>
                <c:pt idx="2784">
                  <c:v>27.840000000001552</c:v>
                </c:pt>
                <c:pt idx="2785">
                  <c:v>27.850000000001554</c:v>
                </c:pt>
                <c:pt idx="2786">
                  <c:v>27.860000000001556</c:v>
                </c:pt>
                <c:pt idx="2787">
                  <c:v>27.870000000001557</c:v>
                </c:pt>
                <c:pt idx="2788">
                  <c:v>27.880000000001559</c:v>
                </c:pt>
                <c:pt idx="2789">
                  <c:v>27.89000000000156</c:v>
                </c:pt>
                <c:pt idx="2790">
                  <c:v>27.900000000001562</c:v>
                </c:pt>
                <c:pt idx="2791">
                  <c:v>27.910000000001563</c:v>
                </c:pt>
                <c:pt idx="2792">
                  <c:v>27.920000000001565</c:v>
                </c:pt>
                <c:pt idx="2793">
                  <c:v>27.930000000001566</c:v>
                </c:pt>
                <c:pt idx="2794">
                  <c:v>27.940000000001568</c:v>
                </c:pt>
                <c:pt idx="2795">
                  <c:v>27.95000000000157</c:v>
                </c:pt>
                <c:pt idx="2796">
                  <c:v>27.960000000001571</c:v>
                </c:pt>
                <c:pt idx="2797">
                  <c:v>27.970000000001573</c:v>
                </c:pt>
                <c:pt idx="2798">
                  <c:v>27.980000000001574</c:v>
                </c:pt>
                <c:pt idx="2799">
                  <c:v>27.990000000001576</c:v>
                </c:pt>
                <c:pt idx="2800">
                  <c:v>28.000000000001577</c:v>
                </c:pt>
                <c:pt idx="2801">
                  <c:v>28.010000000001579</c:v>
                </c:pt>
                <c:pt idx="2802">
                  <c:v>28.020000000001581</c:v>
                </c:pt>
                <c:pt idx="2803">
                  <c:v>28.030000000001582</c:v>
                </c:pt>
                <c:pt idx="2804">
                  <c:v>28.040000000001584</c:v>
                </c:pt>
                <c:pt idx="2805">
                  <c:v>28.050000000001585</c:v>
                </c:pt>
                <c:pt idx="2806">
                  <c:v>28.060000000001587</c:v>
                </c:pt>
                <c:pt idx="2807">
                  <c:v>28.070000000001588</c:v>
                </c:pt>
                <c:pt idx="2808">
                  <c:v>28.08000000000159</c:v>
                </c:pt>
                <c:pt idx="2809">
                  <c:v>28.090000000001591</c:v>
                </c:pt>
                <c:pt idx="2810">
                  <c:v>28.100000000001593</c:v>
                </c:pt>
                <c:pt idx="2811">
                  <c:v>28.110000000001595</c:v>
                </c:pt>
                <c:pt idx="2812">
                  <c:v>28.120000000001596</c:v>
                </c:pt>
                <c:pt idx="2813">
                  <c:v>28.130000000001598</c:v>
                </c:pt>
                <c:pt idx="2814">
                  <c:v>28.140000000001599</c:v>
                </c:pt>
                <c:pt idx="2815">
                  <c:v>28.150000000001601</c:v>
                </c:pt>
                <c:pt idx="2816">
                  <c:v>28.160000000001602</c:v>
                </c:pt>
                <c:pt idx="2817">
                  <c:v>28.170000000001604</c:v>
                </c:pt>
                <c:pt idx="2818">
                  <c:v>28.180000000001606</c:v>
                </c:pt>
                <c:pt idx="2819">
                  <c:v>28.190000000001607</c:v>
                </c:pt>
                <c:pt idx="2820">
                  <c:v>28.200000000001609</c:v>
                </c:pt>
                <c:pt idx="2821">
                  <c:v>28.21000000000161</c:v>
                </c:pt>
                <c:pt idx="2822">
                  <c:v>28.220000000001612</c:v>
                </c:pt>
                <c:pt idx="2823">
                  <c:v>28.230000000001613</c:v>
                </c:pt>
                <c:pt idx="2824">
                  <c:v>28.240000000001615</c:v>
                </c:pt>
                <c:pt idx="2825">
                  <c:v>28.250000000001616</c:v>
                </c:pt>
                <c:pt idx="2826">
                  <c:v>28.260000000001618</c:v>
                </c:pt>
                <c:pt idx="2827">
                  <c:v>28.27000000000162</c:v>
                </c:pt>
                <c:pt idx="2828">
                  <c:v>28.280000000001621</c:v>
                </c:pt>
                <c:pt idx="2829">
                  <c:v>28.290000000001623</c:v>
                </c:pt>
                <c:pt idx="2830">
                  <c:v>28.300000000001624</c:v>
                </c:pt>
                <c:pt idx="2831">
                  <c:v>28.310000000001626</c:v>
                </c:pt>
                <c:pt idx="2832">
                  <c:v>28.320000000001627</c:v>
                </c:pt>
                <c:pt idx="2833">
                  <c:v>28.330000000001629</c:v>
                </c:pt>
                <c:pt idx="2834">
                  <c:v>28.340000000001631</c:v>
                </c:pt>
                <c:pt idx="2835">
                  <c:v>28.350000000001632</c:v>
                </c:pt>
                <c:pt idx="2836">
                  <c:v>28.360000000001634</c:v>
                </c:pt>
                <c:pt idx="2837">
                  <c:v>28.370000000001635</c:v>
                </c:pt>
                <c:pt idx="2838">
                  <c:v>28.380000000001637</c:v>
                </c:pt>
                <c:pt idx="2839">
                  <c:v>28.390000000001638</c:v>
                </c:pt>
                <c:pt idx="2840">
                  <c:v>28.40000000000164</c:v>
                </c:pt>
                <c:pt idx="2841">
                  <c:v>28.410000000001641</c:v>
                </c:pt>
                <c:pt idx="2842">
                  <c:v>28.420000000001643</c:v>
                </c:pt>
                <c:pt idx="2843">
                  <c:v>28.430000000001645</c:v>
                </c:pt>
                <c:pt idx="2844">
                  <c:v>28.440000000001646</c:v>
                </c:pt>
                <c:pt idx="2845">
                  <c:v>28.450000000001648</c:v>
                </c:pt>
                <c:pt idx="2846">
                  <c:v>28.460000000001649</c:v>
                </c:pt>
                <c:pt idx="2847">
                  <c:v>28.470000000001651</c:v>
                </c:pt>
                <c:pt idx="2848">
                  <c:v>28.480000000001652</c:v>
                </c:pt>
                <c:pt idx="2849">
                  <c:v>28.490000000001654</c:v>
                </c:pt>
                <c:pt idx="2850">
                  <c:v>28.500000000001656</c:v>
                </c:pt>
                <c:pt idx="2851">
                  <c:v>28.510000000001657</c:v>
                </c:pt>
                <c:pt idx="2852">
                  <c:v>28.520000000001659</c:v>
                </c:pt>
                <c:pt idx="2853">
                  <c:v>28.53000000000166</c:v>
                </c:pt>
                <c:pt idx="2854">
                  <c:v>28.540000000001662</c:v>
                </c:pt>
                <c:pt idx="2855">
                  <c:v>28.550000000001663</c:v>
                </c:pt>
                <c:pt idx="2856">
                  <c:v>28.560000000001665</c:v>
                </c:pt>
                <c:pt idx="2857">
                  <c:v>28.570000000001667</c:v>
                </c:pt>
                <c:pt idx="2858">
                  <c:v>28.580000000001668</c:v>
                </c:pt>
                <c:pt idx="2859">
                  <c:v>28.59000000000167</c:v>
                </c:pt>
                <c:pt idx="2860">
                  <c:v>28.600000000001671</c:v>
                </c:pt>
                <c:pt idx="2861">
                  <c:v>28.610000000001673</c:v>
                </c:pt>
                <c:pt idx="2862">
                  <c:v>28.620000000001674</c:v>
                </c:pt>
                <c:pt idx="2863">
                  <c:v>28.630000000001676</c:v>
                </c:pt>
                <c:pt idx="2864">
                  <c:v>28.640000000001677</c:v>
                </c:pt>
                <c:pt idx="2865">
                  <c:v>28.650000000001679</c:v>
                </c:pt>
                <c:pt idx="2866">
                  <c:v>28.660000000001681</c:v>
                </c:pt>
                <c:pt idx="2867">
                  <c:v>28.670000000001682</c:v>
                </c:pt>
                <c:pt idx="2868">
                  <c:v>28.680000000001684</c:v>
                </c:pt>
                <c:pt idx="2869">
                  <c:v>28.690000000001685</c:v>
                </c:pt>
                <c:pt idx="2870">
                  <c:v>28.700000000001687</c:v>
                </c:pt>
                <c:pt idx="2871">
                  <c:v>28.710000000001688</c:v>
                </c:pt>
                <c:pt idx="2872">
                  <c:v>28.72000000000169</c:v>
                </c:pt>
                <c:pt idx="2873">
                  <c:v>28.730000000001692</c:v>
                </c:pt>
                <c:pt idx="2874">
                  <c:v>28.740000000001693</c:v>
                </c:pt>
                <c:pt idx="2875">
                  <c:v>28.750000000001695</c:v>
                </c:pt>
                <c:pt idx="2876">
                  <c:v>28.760000000001696</c:v>
                </c:pt>
                <c:pt idx="2877">
                  <c:v>28.770000000001698</c:v>
                </c:pt>
                <c:pt idx="2878">
                  <c:v>28.780000000001699</c:v>
                </c:pt>
                <c:pt idx="2879">
                  <c:v>28.790000000001701</c:v>
                </c:pt>
                <c:pt idx="2880">
                  <c:v>28.800000000001702</c:v>
                </c:pt>
                <c:pt idx="2881">
                  <c:v>28.810000000001704</c:v>
                </c:pt>
                <c:pt idx="2882">
                  <c:v>28.820000000001706</c:v>
                </c:pt>
                <c:pt idx="2883">
                  <c:v>28.830000000001707</c:v>
                </c:pt>
                <c:pt idx="2884">
                  <c:v>28.840000000001709</c:v>
                </c:pt>
                <c:pt idx="2885">
                  <c:v>28.85000000000171</c:v>
                </c:pt>
                <c:pt idx="2886">
                  <c:v>28.860000000001712</c:v>
                </c:pt>
                <c:pt idx="2887">
                  <c:v>28.870000000001713</c:v>
                </c:pt>
                <c:pt idx="2888">
                  <c:v>28.880000000001715</c:v>
                </c:pt>
                <c:pt idx="2889">
                  <c:v>28.890000000001717</c:v>
                </c:pt>
                <c:pt idx="2890">
                  <c:v>28.900000000001718</c:v>
                </c:pt>
                <c:pt idx="2891">
                  <c:v>28.91000000000172</c:v>
                </c:pt>
                <c:pt idx="2892">
                  <c:v>28.920000000001721</c:v>
                </c:pt>
                <c:pt idx="2893">
                  <c:v>28.930000000001723</c:v>
                </c:pt>
                <c:pt idx="2894">
                  <c:v>28.940000000001724</c:v>
                </c:pt>
                <c:pt idx="2895">
                  <c:v>28.950000000001726</c:v>
                </c:pt>
                <c:pt idx="2896">
                  <c:v>28.960000000001727</c:v>
                </c:pt>
                <c:pt idx="2897">
                  <c:v>28.970000000001729</c:v>
                </c:pt>
                <c:pt idx="2898">
                  <c:v>28.980000000001731</c:v>
                </c:pt>
                <c:pt idx="2899">
                  <c:v>28.990000000001732</c:v>
                </c:pt>
                <c:pt idx="2900">
                  <c:v>29.000000000001734</c:v>
                </c:pt>
                <c:pt idx="2901">
                  <c:v>29.010000000001735</c:v>
                </c:pt>
                <c:pt idx="2902">
                  <c:v>29.020000000001737</c:v>
                </c:pt>
                <c:pt idx="2903">
                  <c:v>29.030000000001738</c:v>
                </c:pt>
                <c:pt idx="2904">
                  <c:v>29.04000000000174</c:v>
                </c:pt>
                <c:pt idx="2905">
                  <c:v>29.050000000001742</c:v>
                </c:pt>
                <c:pt idx="2906">
                  <c:v>29.060000000001743</c:v>
                </c:pt>
                <c:pt idx="2907">
                  <c:v>29.070000000001745</c:v>
                </c:pt>
                <c:pt idx="2908">
                  <c:v>29.080000000001746</c:v>
                </c:pt>
                <c:pt idx="2909">
                  <c:v>29.090000000001748</c:v>
                </c:pt>
                <c:pt idx="2910">
                  <c:v>29.100000000001749</c:v>
                </c:pt>
                <c:pt idx="2911">
                  <c:v>29.110000000001751</c:v>
                </c:pt>
                <c:pt idx="2912">
                  <c:v>29.120000000001752</c:v>
                </c:pt>
                <c:pt idx="2913">
                  <c:v>29.130000000001754</c:v>
                </c:pt>
                <c:pt idx="2914">
                  <c:v>29.140000000001756</c:v>
                </c:pt>
                <c:pt idx="2915">
                  <c:v>29.150000000001757</c:v>
                </c:pt>
                <c:pt idx="2916">
                  <c:v>29.160000000001759</c:v>
                </c:pt>
                <c:pt idx="2917">
                  <c:v>29.17000000000176</c:v>
                </c:pt>
                <c:pt idx="2918">
                  <c:v>29.180000000001762</c:v>
                </c:pt>
                <c:pt idx="2919">
                  <c:v>29.190000000001763</c:v>
                </c:pt>
                <c:pt idx="2920">
                  <c:v>29.200000000001765</c:v>
                </c:pt>
                <c:pt idx="2921">
                  <c:v>29.210000000001767</c:v>
                </c:pt>
                <c:pt idx="2922">
                  <c:v>29.220000000001768</c:v>
                </c:pt>
                <c:pt idx="2923">
                  <c:v>29.23000000000177</c:v>
                </c:pt>
                <c:pt idx="2924">
                  <c:v>29.240000000001771</c:v>
                </c:pt>
                <c:pt idx="2925">
                  <c:v>29.250000000001773</c:v>
                </c:pt>
                <c:pt idx="2926">
                  <c:v>29.260000000001774</c:v>
                </c:pt>
                <c:pt idx="2927">
                  <c:v>29.270000000001776</c:v>
                </c:pt>
                <c:pt idx="2928">
                  <c:v>29.280000000001777</c:v>
                </c:pt>
                <c:pt idx="2929">
                  <c:v>29.290000000001779</c:v>
                </c:pt>
                <c:pt idx="2930">
                  <c:v>29.300000000001781</c:v>
                </c:pt>
                <c:pt idx="2931">
                  <c:v>29.310000000001782</c:v>
                </c:pt>
                <c:pt idx="2932">
                  <c:v>29.320000000001784</c:v>
                </c:pt>
                <c:pt idx="2933">
                  <c:v>29.330000000001785</c:v>
                </c:pt>
                <c:pt idx="2934">
                  <c:v>29.340000000001787</c:v>
                </c:pt>
                <c:pt idx="2935">
                  <c:v>29.350000000001788</c:v>
                </c:pt>
                <c:pt idx="2936">
                  <c:v>29.36000000000179</c:v>
                </c:pt>
                <c:pt idx="2937">
                  <c:v>29.370000000001792</c:v>
                </c:pt>
                <c:pt idx="2938">
                  <c:v>29.380000000001793</c:v>
                </c:pt>
                <c:pt idx="2939">
                  <c:v>29.390000000001795</c:v>
                </c:pt>
                <c:pt idx="2940">
                  <c:v>29.400000000001796</c:v>
                </c:pt>
                <c:pt idx="2941">
                  <c:v>29.410000000001798</c:v>
                </c:pt>
                <c:pt idx="2942">
                  <c:v>29.420000000001799</c:v>
                </c:pt>
                <c:pt idx="2943">
                  <c:v>29.430000000001801</c:v>
                </c:pt>
                <c:pt idx="2944">
                  <c:v>29.440000000001803</c:v>
                </c:pt>
                <c:pt idx="2945">
                  <c:v>29.450000000001804</c:v>
                </c:pt>
                <c:pt idx="2946">
                  <c:v>29.460000000001806</c:v>
                </c:pt>
                <c:pt idx="2947">
                  <c:v>29.470000000001807</c:v>
                </c:pt>
                <c:pt idx="2948">
                  <c:v>29.480000000001809</c:v>
                </c:pt>
                <c:pt idx="2949">
                  <c:v>29.49000000000181</c:v>
                </c:pt>
                <c:pt idx="2950">
                  <c:v>29.500000000001812</c:v>
                </c:pt>
                <c:pt idx="2951">
                  <c:v>29.510000000001813</c:v>
                </c:pt>
                <c:pt idx="2952">
                  <c:v>29.520000000001815</c:v>
                </c:pt>
                <c:pt idx="2953">
                  <c:v>29.530000000001817</c:v>
                </c:pt>
                <c:pt idx="2954">
                  <c:v>29.540000000001818</c:v>
                </c:pt>
                <c:pt idx="2955">
                  <c:v>29.55000000000182</c:v>
                </c:pt>
                <c:pt idx="2956">
                  <c:v>29.560000000001821</c:v>
                </c:pt>
                <c:pt idx="2957">
                  <c:v>29.570000000001823</c:v>
                </c:pt>
                <c:pt idx="2958">
                  <c:v>29.580000000001824</c:v>
                </c:pt>
                <c:pt idx="2959">
                  <c:v>29.590000000001826</c:v>
                </c:pt>
                <c:pt idx="2960">
                  <c:v>29.600000000001828</c:v>
                </c:pt>
                <c:pt idx="2961">
                  <c:v>29.610000000001829</c:v>
                </c:pt>
                <c:pt idx="2962">
                  <c:v>29.620000000001831</c:v>
                </c:pt>
                <c:pt idx="2963">
                  <c:v>29.630000000001832</c:v>
                </c:pt>
                <c:pt idx="2964">
                  <c:v>29.640000000001834</c:v>
                </c:pt>
                <c:pt idx="2965">
                  <c:v>29.650000000001835</c:v>
                </c:pt>
                <c:pt idx="2966">
                  <c:v>29.660000000001837</c:v>
                </c:pt>
                <c:pt idx="2967">
                  <c:v>29.670000000001838</c:v>
                </c:pt>
                <c:pt idx="2968">
                  <c:v>29.68000000000184</c:v>
                </c:pt>
                <c:pt idx="2969">
                  <c:v>29.690000000001842</c:v>
                </c:pt>
                <c:pt idx="2970">
                  <c:v>29.700000000001843</c:v>
                </c:pt>
                <c:pt idx="2971">
                  <c:v>29.710000000001845</c:v>
                </c:pt>
                <c:pt idx="2972">
                  <c:v>29.720000000001846</c:v>
                </c:pt>
                <c:pt idx="2973">
                  <c:v>29.730000000001848</c:v>
                </c:pt>
                <c:pt idx="2974">
                  <c:v>29.740000000001849</c:v>
                </c:pt>
                <c:pt idx="2975">
                  <c:v>29.750000000001851</c:v>
                </c:pt>
                <c:pt idx="2976">
                  <c:v>29.760000000001853</c:v>
                </c:pt>
                <c:pt idx="2977">
                  <c:v>29.770000000001854</c:v>
                </c:pt>
                <c:pt idx="2978">
                  <c:v>29.780000000001856</c:v>
                </c:pt>
                <c:pt idx="2979">
                  <c:v>29.790000000001857</c:v>
                </c:pt>
                <c:pt idx="2980">
                  <c:v>29.800000000001859</c:v>
                </c:pt>
                <c:pt idx="2981">
                  <c:v>29.81000000000186</c:v>
                </c:pt>
                <c:pt idx="2982">
                  <c:v>29.820000000001862</c:v>
                </c:pt>
                <c:pt idx="2983">
                  <c:v>29.830000000001863</c:v>
                </c:pt>
                <c:pt idx="2984">
                  <c:v>29.840000000001865</c:v>
                </c:pt>
                <c:pt idx="2985">
                  <c:v>29.850000000001867</c:v>
                </c:pt>
                <c:pt idx="2986">
                  <c:v>29.860000000001868</c:v>
                </c:pt>
                <c:pt idx="2987">
                  <c:v>29.87000000000187</c:v>
                </c:pt>
                <c:pt idx="2988">
                  <c:v>29.880000000001871</c:v>
                </c:pt>
                <c:pt idx="2989">
                  <c:v>29.890000000001873</c:v>
                </c:pt>
                <c:pt idx="2990">
                  <c:v>29.900000000001874</c:v>
                </c:pt>
                <c:pt idx="2991">
                  <c:v>29.910000000001876</c:v>
                </c:pt>
                <c:pt idx="2992">
                  <c:v>29.920000000001878</c:v>
                </c:pt>
                <c:pt idx="2993">
                  <c:v>29.930000000001879</c:v>
                </c:pt>
                <c:pt idx="2994">
                  <c:v>29.940000000001881</c:v>
                </c:pt>
                <c:pt idx="2995">
                  <c:v>29.950000000001882</c:v>
                </c:pt>
                <c:pt idx="2996">
                  <c:v>29.960000000001884</c:v>
                </c:pt>
                <c:pt idx="2997">
                  <c:v>29.970000000001885</c:v>
                </c:pt>
                <c:pt idx="2998">
                  <c:v>29.980000000001887</c:v>
                </c:pt>
                <c:pt idx="2999">
                  <c:v>29.990000000001888</c:v>
                </c:pt>
                <c:pt idx="3000">
                  <c:v>30.00000000000189</c:v>
                </c:pt>
                <c:pt idx="3001">
                  <c:v>30.010000000001892</c:v>
                </c:pt>
                <c:pt idx="3002">
                  <c:v>30.020000000001893</c:v>
                </c:pt>
                <c:pt idx="3003">
                  <c:v>30.030000000001895</c:v>
                </c:pt>
                <c:pt idx="3004">
                  <c:v>30.040000000001896</c:v>
                </c:pt>
                <c:pt idx="3005">
                  <c:v>30.050000000001898</c:v>
                </c:pt>
                <c:pt idx="3006">
                  <c:v>30.060000000001899</c:v>
                </c:pt>
                <c:pt idx="3007">
                  <c:v>30.070000000001901</c:v>
                </c:pt>
                <c:pt idx="3008">
                  <c:v>30.080000000001903</c:v>
                </c:pt>
                <c:pt idx="3009">
                  <c:v>30.090000000001904</c:v>
                </c:pt>
                <c:pt idx="3010">
                  <c:v>30.100000000001906</c:v>
                </c:pt>
                <c:pt idx="3011">
                  <c:v>30.110000000001907</c:v>
                </c:pt>
                <c:pt idx="3012">
                  <c:v>30.120000000001909</c:v>
                </c:pt>
                <c:pt idx="3013">
                  <c:v>30.13000000000191</c:v>
                </c:pt>
                <c:pt idx="3014">
                  <c:v>30.140000000001912</c:v>
                </c:pt>
                <c:pt idx="3015">
                  <c:v>30.150000000001913</c:v>
                </c:pt>
                <c:pt idx="3016">
                  <c:v>30.160000000001915</c:v>
                </c:pt>
                <c:pt idx="3017">
                  <c:v>30.170000000001917</c:v>
                </c:pt>
                <c:pt idx="3018">
                  <c:v>30.180000000001918</c:v>
                </c:pt>
                <c:pt idx="3019">
                  <c:v>30.19000000000192</c:v>
                </c:pt>
                <c:pt idx="3020">
                  <c:v>30.200000000001921</c:v>
                </c:pt>
                <c:pt idx="3021">
                  <c:v>30.210000000001923</c:v>
                </c:pt>
                <c:pt idx="3022">
                  <c:v>30.220000000001924</c:v>
                </c:pt>
                <c:pt idx="3023">
                  <c:v>30.230000000001926</c:v>
                </c:pt>
                <c:pt idx="3024">
                  <c:v>30.240000000001928</c:v>
                </c:pt>
                <c:pt idx="3025">
                  <c:v>30.250000000001929</c:v>
                </c:pt>
                <c:pt idx="3026">
                  <c:v>30.260000000001931</c:v>
                </c:pt>
                <c:pt idx="3027">
                  <c:v>30.270000000001932</c:v>
                </c:pt>
                <c:pt idx="3028">
                  <c:v>30.280000000001934</c:v>
                </c:pt>
                <c:pt idx="3029">
                  <c:v>30.290000000001935</c:v>
                </c:pt>
                <c:pt idx="3030">
                  <c:v>30.300000000001937</c:v>
                </c:pt>
                <c:pt idx="3031">
                  <c:v>30.310000000001939</c:v>
                </c:pt>
                <c:pt idx="3032">
                  <c:v>30.32000000000194</c:v>
                </c:pt>
                <c:pt idx="3033">
                  <c:v>30.330000000001942</c:v>
                </c:pt>
                <c:pt idx="3034">
                  <c:v>30.340000000001943</c:v>
                </c:pt>
                <c:pt idx="3035">
                  <c:v>30.350000000001945</c:v>
                </c:pt>
                <c:pt idx="3036">
                  <c:v>30.360000000001946</c:v>
                </c:pt>
                <c:pt idx="3037">
                  <c:v>30.370000000001948</c:v>
                </c:pt>
                <c:pt idx="3038">
                  <c:v>30.380000000001949</c:v>
                </c:pt>
                <c:pt idx="3039">
                  <c:v>30.390000000001951</c:v>
                </c:pt>
                <c:pt idx="3040">
                  <c:v>30.400000000001953</c:v>
                </c:pt>
                <c:pt idx="3041">
                  <c:v>30.410000000001954</c:v>
                </c:pt>
                <c:pt idx="3042">
                  <c:v>30.420000000001956</c:v>
                </c:pt>
                <c:pt idx="3043">
                  <c:v>30.430000000001957</c:v>
                </c:pt>
                <c:pt idx="3044">
                  <c:v>30.440000000001959</c:v>
                </c:pt>
                <c:pt idx="3045">
                  <c:v>30.45000000000196</c:v>
                </c:pt>
                <c:pt idx="3046">
                  <c:v>30.460000000001962</c:v>
                </c:pt>
                <c:pt idx="3047">
                  <c:v>30.470000000001964</c:v>
                </c:pt>
                <c:pt idx="3048">
                  <c:v>30.480000000001965</c:v>
                </c:pt>
                <c:pt idx="3049">
                  <c:v>30.490000000001967</c:v>
                </c:pt>
                <c:pt idx="3050">
                  <c:v>30.500000000001968</c:v>
                </c:pt>
                <c:pt idx="3051">
                  <c:v>30.51000000000197</c:v>
                </c:pt>
                <c:pt idx="3052">
                  <c:v>30.520000000001971</c:v>
                </c:pt>
                <c:pt idx="3053">
                  <c:v>30.530000000001973</c:v>
                </c:pt>
                <c:pt idx="3054">
                  <c:v>30.540000000001974</c:v>
                </c:pt>
                <c:pt idx="3055">
                  <c:v>30.550000000001976</c:v>
                </c:pt>
                <c:pt idx="3056">
                  <c:v>30.560000000001978</c:v>
                </c:pt>
                <c:pt idx="3057">
                  <c:v>30.570000000001979</c:v>
                </c:pt>
                <c:pt idx="3058">
                  <c:v>30.580000000001981</c:v>
                </c:pt>
                <c:pt idx="3059">
                  <c:v>30.590000000001982</c:v>
                </c:pt>
                <c:pt idx="3060">
                  <c:v>30.600000000001984</c:v>
                </c:pt>
                <c:pt idx="3061">
                  <c:v>30.610000000001985</c:v>
                </c:pt>
                <c:pt idx="3062">
                  <c:v>30.620000000001987</c:v>
                </c:pt>
                <c:pt idx="3063">
                  <c:v>30.630000000001989</c:v>
                </c:pt>
                <c:pt idx="3064">
                  <c:v>30.64000000000199</c:v>
                </c:pt>
                <c:pt idx="3065">
                  <c:v>30.650000000001992</c:v>
                </c:pt>
                <c:pt idx="3066">
                  <c:v>30.660000000001993</c:v>
                </c:pt>
                <c:pt idx="3067">
                  <c:v>30.670000000001995</c:v>
                </c:pt>
                <c:pt idx="3068">
                  <c:v>30.680000000001996</c:v>
                </c:pt>
                <c:pt idx="3069">
                  <c:v>30.690000000001998</c:v>
                </c:pt>
                <c:pt idx="3070">
                  <c:v>30.700000000001999</c:v>
                </c:pt>
                <c:pt idx="3071">
                  <c:v>30.710000000002001</c:v>
                </c:pt>
                <c:pt idx="3072">
                  <c:v>30.720000000002003</c:v>
                </c:pt>
                <c:pt idx="3073">
                  <c:v>30.730000000002004</c:v>
                </c:pt>
                <c:pt idx="3074">
                  <c:v>30.740000000002006</c:v>
                </c:pt>
                <c:pt idx="3075">
                  <c:v>30.750000000002007</c:v>
                </c:pt>
                <c:pt idx="3076">
                  <c:v>30.760000000002009</c:v>
                </c:pt>
                <c:pt idx="3077">
                  <c:v>30.77000000000201</c:v>
                </c:pt>
                <c:pt idx="3078">
                  <c:v>30.780000000002012</c:v>
                </c:pt>
                <c:pt idx="3079">
                  <c:v>30.790000000002014</c:v>
                </c:pt>
                <c:pt idx="3080">
                  <c:v>30.800000000002015</c:v>
                </c:pt>
                <c:pt idx="3081">
                  <c:v>30.810000000002017</c:v>
                </c:pt>
                <c:pt idx="3082">
                  <c:v>30.820000000002018</c:v>
                </c:pt>
                <c:pt idx="3083">
                  <c:v>30.83000000000202</c:v>
                </c:pt>
                <c:pt idx="3084">
                  <c:v>30.840000000002021</c:v>
                </c:pt>
                <c:pt idx="3085">
                  <c:v>30.850000000002023</c:v>
                </c:pt>
                <c:pt idx="3086">
                  <c:v>30.860000000002024</c:v>
                </c:pt>
                <c:pt idx="3087">
                  <c:v>30.870000000002026</c:v>
                </c:pt>
                <c:pt idx="3088">
                  <c:v>30.880000000002028</c:v>
                </c:pt>
                <c:pt idx="3089">
                  <c:v>30.890000000002029</c:v>
                </c:pt>
                <c:pt idx="3090">
                  <c:v>30.900000000002031</c:v>
                </c:pt>
                <c:pt idx="3091">
                  <c:v>30.910000000002032</c:v>
                </c:pt>
                <c:pt idx="3092">
                  <c:v>30.920000000002034</c:v>
                </c:pt>
                <c:pt idx="3093">
                  <c:v>30.930000000002035</c:v>
                </c:pt>
                <c:pt idx="3094">
                  <c:v>30.940000000002037</c:v>
                </c:pt>
                <c:pt idx="3095">
                  <c:v>30.950000000002039</c:v>
                </c:pt>
                <c:pt idx="3096">
                  <c:v>30.96000000000204</c:v>
                </c:pt>
                <c:pt idx="3097">
                  <c:v>30.970000000002042</c:v>
                </c:pt>
                <c:pt idx="3098">
                  <c:v>30.980000000002043</c:v>
                </c:pt>
                <c:pt idx="3099">
                  <c:v>30.990000000002045</c:v>
                </c:pt>
                <c:pt idx="3100">
                  <c:v>31.000000000002046</c:v>
                </c:pt>
                <c:pt idx="3101">
                  <c:v>31.010000000002048</c:v>
                </c:pt>
                <c:pt idx="3102">
                  <c:v>31.020000000002049</c:v>
                </c:pt>
                <c:pt idx="3103">
                  <c:v>31.030000000002051</c:v>
                </c:pt>
                <c:pt idx="3104">
                  <c:v>31.040000000002053</c:v>
                </c:pt>
                <c:pt idx="3105">
                  <c:v>31.050000000002054</c:v>
                </c:pt>
                <c:pt idx="3106">
                  <c:v>31.060000000002056</c:v>
                </c:pt>
                <c:pt idx="3107">
                  <c:v>31.070000000002057</c:v>
                </c:pt>
                <c:pt idx="3108">
                  <c:v>31.080000000002059</c:v>
                </c:pt>
                <c:pt idx="3109">
                  <c:v>31.09000000000206</c:v>
                </c:pt>
                <c:pt idx="3110">
                  <c:v>31.100000000002062</c:v>
                </c:pt>
                <c:pt idx="3111">
                  <c:v>31.110000000002064</c:v>
                </c:pt>
                <c:pt idx="3112">
                  <c:v>31.120000000002065</c:v>
                </c:pt>
                <c:pt idx="3113">
                  <c:v>31.130000000002067</c:v>
                </c:pt>
                <c:pt idx="3114">
                  <c:v>31.140000000002068</c:v>
                </c:pt>
                <c:pt idx="3115">
                  <c:v>31.15000000000207</c:v>
                </c:pt>
                <c:pt idx="3116">
                  <c:v>31.160000000002071</c:v>
                </c:pt>
                <c:pt idx="3117">
                  <c:v>31.170000000002073</c:v>
                </c:pt>
                <c:pt idx="3118">
                  <c:v>31.180000000002075</c:v>
                </c:pt>
                <c:pt idx="3119">
                  <c:v>31.190000000002076</c:v>
                </c:pt>
                <c:pt idx="3120">
                  <c:v>31.200000000002078</c:v>
                </c:pt>
                <c:pt idx="3121">
                  <c:v>31.210000000002079</c:v>
                </c:pt>
                <c:pt idx="3122">
                  <c:v>31.220000000002081</c:v>
                </c:pt>
                <c:pt idx="3123">
                  <c:v>31.230000000002082</c:v>
                </c:pt>
                <c:pt idx="3124">
                  <c:v>31.240000000002084</c:v>
                </c:pt>
                <c:pt idx="3125">
                  <c:v>31.250000000002085</c:v>
                </c:pt>
                <c:pt idx="3126">
                  <c:v>31.260000000002087</c:v>
                </c:pt>
                <c:pt idx="3127">
                  <c:v>31.270000000002089</c:v>
                </c:pt>
                <c:pt idx="3128">
                  <c:v>31.28000000000209</c:v>
                </c:pt>
                <c:pt idx="3129">
                  <c:v>31.290000000002092</c:v>
                </c:pt>
                <c:pt idx="3130">
                  <c:v>31.300000000002093</c:v>
                </c:pt>
                <c:pt idx="3131">
                  <c:v>31.310000000002095</c:v>
                </c:pt>
                <c:pt idx="3132">
                  <c:v>31.320000000002096</c:v>
                </c:pt>
                <c:pt idx="3133">
                  <c:v>31.330000000002098</c:v>
                </c:pt>
                <c:pt idx="3134">
                  <c:v>31.3400000000021</c:v>
                </c:pt>
                <c:pt idx="3135">
                  <c:v>31.350000000002101</c:v>
                </c:pt>
                <c:pt idx="3136">
                  <c:v>31.360000000002103</c:v>
                </c:pt>
                <c:pt idx="3137">
                  <c:v>31.370000000002104</c:v>
                </c:pt>
                <c:pt idx="3138">
                  <c:v>31.380000000002106</c:v>
                </c:pt>
                <c:pt idx="3139">
                  <c:v>31.390000000002107</c:v>
                </c:pt>
                <c:pt idx="3140">
                  <c:v>31.400000000002109</c:v>
                </c:pt>
                <c:pt idx="3141">
                  <c:v>31.41000000000211</c:v>
                </c:pt>
                <c:pt idx="3142">
                  <c:v>31.420000000002112</c:v>
                </c:pt>
                <c:pt idx="3143">
                  <c:v>31.430000000002114</c:v>
                </c:pt>
                <c:pt idx="3144">
                  <c:v>31.440000000002115</c:v>
                </c:pt>
                <c:pt idx="3145">
                  <c:v>31.450000000002117</c:v>
                </c:pt>
                <c:pt idx="3146">
                  <c:v>31.460000000002118</c:v>
                </c:pt>
                <c:pt idx="3147">
                  <c:v>31.47000000000212</c:v>
                </c:pt>
                <c:pt idx="3148">
                  <c:v>31.480000000002121</c:v>
                </c:pt>
                <c:pt idx="3149">
                  <c:v>31.490000000002123</c:v>
                </c:pt>
                <c:pt idx="3150">
                  <c:v>31.500000000002125</c:v>
                </c:pt>
                <c:pt idx="3151">
                  <c:v>31.510000000002126</c:v>
                </c:pt>
                <c:pt idx="3152">
                  <c:v>31.520000000002128</c:v>
                </c:pt>
                <c:pt idx="3153">
                  <c:v>31.530000000002129</c:v>
                </c:pt>
                <c:pt idx="3154">
                  <c:v>31.540000000002131</c:v>
                </c:pt>
                <c:pt idx="3155">
                  <c:v>31.550000000002132</c:v>
                </c:pt>
                <c:pt idx="3156">
                  <c:v>31.560000000002134</c:v>
                </c:pt>
                <c:pt idx="3157">
                  <c:v>31.570000000002135</c:v>
                </c:pt>
                <c:pt idx="3158">
                  <c:v>31.580000000002137</c:v>
                </c:pt>
                <c:pt idx="3159">
                  <c:v>31.590000000002139</c:v>
                </c:pt>
                <c:pt idx="3160">
                  <c:v>31.60000000000214</c:v>
                </c:pt>
                <c:pt idx="3161">
                  <c:v>31.610000000002142</c:v>
                </c:pt>
                <c:pt idx="3162">
                  <c:v>31.620000000002143</c:v>
                </c:pt>
                <c:pt idx="3163">
                  <c:v>31.630000000002145</c:v>
                </c:pt>
                <c:pt idx="3164">
                  <c:v>31.640000000002146</c:v>
                </c:pt>
                <c:pt idx="3165">
                  <c:v>31.650000000002148</c:v>
                </c:pt>
                <c:pt idx="3166">
                  <c:v>31.66000000000215</c:v>
                </c:pt>
                <c:pt idx="3167">
                  <c:v>31.670000000002151</c:v>
                </c:pt>
                <c:pt idx="3168">
                  <c:v>31.680000000002153</c:v>
                </c:pt>
                <c:pt idx="3169">
                  <c:v>31.690000000002154</c:v>
                </c:pt>
                <c:pt idx="3170">
                  <c:v>31.700000000002156</c:v>
                </c:pt>
                <c:pt idx="3171">
                  <c:v>31.710000000002157</c:v>
                </c:pt>
                <c:pt idx="3172">
                  <c:v>31.720000000002159</c:v>
                </c:pt>
                <c:pt idx="3173">
                  <c:v>31.73000000000216</c:v>
                </c:pt>
                <c:pt idx="3174">
                  <c:v>31.740000000002162</c:v>
                </c:pt>
                <c:pt idx="3175">
                  <c:v>31.750000000002164</c:v>
                </c:pt>
                <c:pt idx="3176">
                  <c:v>31.760000000002165</c:v>
                </c:pt>
                <c:pt idx="3177">
                  <c:v>31.770000000002167</c:v>
                </c:pt>
                <c:pt idx="3178">
                  <c:v>31.780000000002168</c:v>
                </c:pt>
                <c:pt idx="3179">
                  <c:v>31.79000000000217</c:v>
                </c:pt>
                <c:pt idx="3180">
                  <c:v>31.800000000002171</c:v>
                </c:pt>
                <c:pt idx="3181">
                  <c:v>31.810000000002173</c:v>
                </c:pt>
                <c:pt idx="3182">
                  <c:v>31.820000000002175</c:v>
                </c:pt>
                <c:pt idx="3183">
                  <c:v>31.830000000002176</c:v>
                </c:pt>
                <c:pt idx="3184">
                  <c:v>31.840000000002178</c:v>
                </c:pt>
                <c:pt idx="3185">
                  <c:v>31.850000000002179</c:v>
                </c:pt>
                <c:pt idx="3186">
                  <c:v>31.860000000002181</c:v>
                </c:pt>
                <c:pt idx="3187">
                  <c:v>31.870000000002182</c:v>
                </c:pt>
                <c:pt idx="3188">
                  <c:v>31.880000000002184</c:v>
                </c:pt>
                <c:pt idx="3189">
                  <c:v>31.890000000002185</c:v>
                </c:pt>
                <c:pt idx="3190">
                  <c:v>31.900000000002187</c:v>
                </c:pt>
                <c:pt idx="3191">
                  <c:v>31.910000000002189</c:v>
                </c:pt>
                <c:pt idx="3192">
                  <c:v>31.92000000000219</c:v>
                </c:pt>
                <c:pt idx="3193">
                  <c:v>31.930000000002192</c:v>
                </c:pt>
                <c:pt idx="3194">
                  <c:v>31.940000000002193</c:v>
                </c:pt>
                <c:pt idx="3195">
                  <c:v>31.950000000002195</c:v>
                </c:pt>
                <c:pt idx="3196">
                  <c:v>31.960000000002196</c:v>
                </c:pt>
                <c:pt idx="3197">
                  <c:v>31.970000000002198</c:v>
                </c:pt>
                <c:pt idx="3198">
                  <c:v>31.9800000000022</c:v>
                </c:pt>
                <c:pt idx="3199">
                  <c:v>31.990000000002201</c:v>
                </c:pt>
                <c:pt idx="3200">
                  <c:v>32.000000000002203</c:v>
                </c:pt>
                <c:pt idx="3201">
                  <c:v>32.010000000002201</c:v>
                </c:pt>
                <c:pt idx="3202">
                  <c:v>32.020000000002199</c:v>
                </c:pt>
                <c:pt idx="3203">
                  <c:v>32.030000000002197</c:v>
                </c:pt>
                <c:pt idx="3204">
                  <c:v>32.040000000002195</c:v>
                </c:pt>
                <c:pt idx="3205">
                  <c:v>32.050000000002193</c:v>
                </c:pt>
                <c:pt idx="3206">
                  <c:v>32.060000000002191</c:v>
                </c:pt>
                <c:pt idx="3207">
                  <c:v>32.070000000002189</c:v>
                </c:pt>
                <c:pt idx="3208">
                  <c:v>32.080000000002187</c:v>
                </c:pt>
                <c:pt idx="3209">
                  <c:v>32.090000000002185</c:v>
                </c:pt>
                <c:pt idx="3210">
                  <c:v>32.100000000002183</c:v>
                </c:pt>
                <c:pt idx="3211">
                  <c:v>32.110000000002181</c:v>
                </c:pt>
                <c:pt idx="3212">
                  <c:v>32.120000000002179</c:v>
                </c:pt>
                <c:pt idx="3213">
                  <c:v>32.130000000002177</c:v>
                </c:pt>
                <c:pt idx="3214">
                  <c:v>32.140000000002175</c:v>
                </c:pt>
                <c:pt idx="3215">
                  <c:v>32.150000000002173</c:v>
                </c:pt>
                <c:pt idx="3216">
                  <c:v>32.160000000002171</c:v>
                </c:pt>
                <c:pt idx="3217">
                  <c:v>32.170000000002169</c:v>
                </c:pt>
                <c:pt idx="3218">
                  <c:v>32.180000000002167</c:v>
                </c:pt>
                <c:pt idx="3219">
                  <c:v>32.190000000002165</c:v>
                </c:pt>
                <c:pt idx="3220">
                  <c:v>32.200000000002163</c:v>
                </c:pt>
                <c:pt idx="3221">
                  <c:v>32.210000000002161</c:v>
                </c:pt>
                <c:pt idx="3222">
                  <c:v>32.220000000002159</c:v>
                </c:pt>
                <c:pt idx="3223">
                  <c:v>32.230000000002157</c:v>
                </c:pt>
                <c:pt idx="3224">
                  <c:v>32.240000000002155</c:v>
                </c:pt>
                <c:pt idx="3225">
                  <c:v>32.250000000002153</c:v>
                </c:pt>
                <c:pt idx="3226">
                  <c:v>32.260000000002151</c:v>
                </c:pt>
                <c:pt idx="3227">
                  <c:v>32.270000000002149</c:v>
                </c:pt>
                <c:pt idx="3228">
                  <c:v>32.280000000002147</c:v>
                </c:pt>
                <c:pt idx="3229">
                  <c:v>32.290000000002145</c:v>
                </c:pt>
                <c:pt idx="3230">
                  <c:v>32.300000000002143</c:v>
                </c:pt>
                <c:pt idx="3231">
                  <c:v>32.310000000002141</c:v>
                </c:pt>
                <c:pt idx="3232">
                  <c:v>32.320000000002139</c:v>
                </c:pt>
                <c:pt idx="3233">
                  <c:v>32.330000000002137</c:v>
                </c:pt>
                <c:pt idx="3234">
                  <c:v>32.340000000002135</c:v>
                </c:pt>
                <c:pt idx="3235">
                  <c:v>32.350000000002133</c:v>
                </c:pt>
                <c:pt idx="3236">
                  <c:v>32.360000000002131</c:v>
                </c:pt>
                <c:pt idx="3237">
                  <c:v>32.370000000002129</c:v>
                </c:pt>
                <c:pt idx="3238">
                  <c:v>32.380000000002127</c:v>
                </c:pt>
                <c:pt idx="3239">
                  <c:v>32.390000000002125</c:v>
                </c:pt>
                <c:pt idx="3240">
                  <c:v>32.400000000002123</c:v>
                </c:pt>
                <c:pt idx="3241">
                  <c:v>32.410000000002121</c:v>
                </c:pt>
                <c:pt idx="3242">
                  <c:v>32.420000000002119</c:v>
                </c:pt>
                <c:pt idx="3243">
                  <c:v>32.430000000002117</c:v>
                </c:pt>
                <c:pt idx="3244">
                  <c:v>32.440000000002115</c:v>
                </c:pt>
                <c:pt idx="3245">
                  <c:v>32.450000000002113</c:v>
                </c:pt>
                <c:pt idx="3246">
                  <c:v>32.460000000002111</c:v>
                </c:pt>
                <c:pt idx="3247">
                  <c:v>32.470000000002109</c:v>
                </c:pt>
                <c:pt idx="3248">
                  <c:v>32.480000000002107</c:v>
                </c:pt>
                <c:pt idx="3249">
                  <c:v>32.490000000002105</c:v>
                </c:pt>
                <c:pt idx="3250">
                  <c:v>32.500000000002103</c:v>
                </c:pt>
                <c:pt idx="3251">
                  <c:v>32.510000000002101</c:v>
                </c:pt>
                <c:pt idx="3252">
                  <c:v>32.520000000002099</c:v>
                </c:pt>
                <c:pt idx="3253">
                  <c:v>32.530000000002097</c:v>
                </c:pt>
                <c:pt idx="3254">
                  <c:v>32.540000000002095</c:v>
                </c:pt>
                <c:pt idx="3255">
                  <c:v>32.550000000002093</c:v>
                </c:pt>
                <c:pt idx="3256">
                  <c:v>32.560000000002091</c:v>
                </c:pt>
                <c:pt idx="3257">
                  <c:v>32.570000000002089</c:v>
                </c:pt>
                <c:pt idx="3258">
                  <c:v>32.580000000002087</c:v>
                </c:pt>
                <c:pt idx="3259">
                  <c:v>32.590000000002085</c:v>
                </c:pt>
                <c:pt idx="3260">
                  <c:v>32.600000000002083</c:v>
                </c:pt>
                <c:pt idx="3261">
                  <c:v>32.610000000002081</c:v>
                </c:pt>
                <c:pt idx="3262">
                  <c:v>32.620000000002079</c:v>
                </c:pt>
                <c:pt idx="3263">
                  <c:v>32.630000000002077</c:v>
                </c:pt>
                <c:pt idx="3264">
                  <c:v>32.640000000002075</c:v>
                </c:pt>
                <c:pt idx="3265">
                  <c:v>32.650000000002073</c:v>
                </c:pt>
                <c:pt idx="3266">
                  <c:v>32.660000000002071</c:v>
                </c:pt>
                <c:pt idx="3267">
                  <c:v>32.670000000002069</c:v>
                </c:pt>
                <c:pt idx="3268">
                  <c:v>32.680000000002067</c:v>
                </c:pt>
                <c:pt idx="3269">
                  <c:v>32.690000000002065</c:v>
                </c:pt>
                <c:pt idx="3270">
                  <c:v>32.700000000002063</c:v>
                </c:pt>
                <c:pt idx="3271">
                  <c:v>32.710000000002061</c:v>
                </c:pt>
                <c:pt idx="3272">
                  <c:v>32.720000000002059</c:v>
                </c:pt>
                <c:pt idx="3273">
                  <c:v>32.730000000002057</c:v>
                </c:pt>
                <c:pt idx="3274">
                  <c:v>32.740000000002055</c:v>
                </c:pt>
                <c:pt idx="3275">
                  <c:v>32.750000000002053</c:v>
                </c:pt>
                <c:pt idx="3276">
                  <c:v>32.760000000002051</c:v>
                </c:pt>
                <c:pt idx="3277">
                  <c:v>32.770000000002049</c:v>
                </c:pt>
                <c:pt idx="3278">
                  <c:v>32.780000000002047</c:v>
                </c:pt>
                <c:pt idx="3279">
                  <c:v>32.790000000002046</c:v>
                </c:pt>
                <c:pt idx="3280">
                  <c:v>32.800000000002044</c:v>
                </c:pt>
                <c:pt idx="3281">
                  <c:v>32.810000000002042</c:v>
                </c:pt>
                <c:pt idx="3282">
                  <c:v>32.82000000000204</c:v>
                </c:pt>
                <c:pt idx="3283">
                  <c:v>32.830000000002038</c:v>
                </c:pt>
                <c:pt idx="3284">
                  <c:v>32.840000000002036</c:v>
                </c:pt>
                <c:pt idx="3285">
                  <c:v>32.850000000002034</c:v>
                </c:pt>
                <c:pt idx="3286">
                  <c:v>32.860000000002032</c:v>
                </c:pt>
                <c:pt idx="3287">
                  <c:v>32.87000000000203</c:v>
                </c:pt>
                <c:pt idx="3288">
                  <c:v>32.880000000002028</c:v>
                </c:pt>
                <c:pt idx="3289">
                  <c:v>32.890000000002026</c:v>
                </c:pt>
                <c:pt idx="3290">
                  <c:v>32.900000000002024</c:v>
                </c:pt>
                <c:pt idx="3291">
                  <c:v>32.910000000002022</c:v>
                </c:pt>
                <c:pt idx="3292">
                  <c:v>32.92000000000202</c:v>
                </c:pt>
                <c:pt idx="3293">
                  <c:v>32.930000000002018</c:v>
                </c:pt>
                <c:pt idx="3294">
                  <c:v>32.940000000002016</c:v>
                </c:pt>
                <c:pt idx="3295">
                  <c:v>32.950000000002014</c:v>
                </c:pt>
                <c:pt idx="3296">
                  <c:v>32.960000000002012</c:v>
                </c:pt>
                <c:pt idx="3297">
                  <c:v>32.97000000000201</c:v>
                </c:pt>
                <c:pt idx="3298">
                  <c:v>32.980000000002008</c:v>
                </c:pt>
                <c:pt idx="3299">
                  <c:v>32.990000000002006</c:v>
                </c:pt>
                <c:pt idx="3300">
                  <c:v>33.000000000002004</c:v>
                </c:pt>
                <c:pt idx="3301">
                  <c:v>33.010000000002002</c:v>
                </c:pt>
                <c:pt idx="3302">
                  <c:v>33.020000000002</c:v>
                </c:pt>
                <c:pt idx="3303">
                  <c:v>33.030000000001998</c:v>
                </c:pt>
                <c:pt idx="3304">
                  <c:v>33.040000000001996</c:v>
                </c:pt>
                <c:pt idx="3305">
                  <c:v>33.050000000001994</c:v>
                </c:pt>
                <c:pt idx="3306">
                  <c:v>33.060000000001992</c:v>
                </c:pt>
                <c:pt idx="3307">
                  <c:v>33.07000000000199</c:v>
                </c:pt>
                <c:pt idx="3308">
                  <c:v>33.080000000001988</c:v>
                </c:pt>
                <c:pt idx="3309">
                  <c:v>33.090000000001986</c:v>
                </c:pt>
                <c:pt idx="3310">
                  <c:v>33.100000000001984</c:v>
                </c:pt>
                <c:pt idx="3311">
                  <c:v>33.110000000001982</c:v>
                </c:pt>
                <c:pt idx="3312">
                  <c:v>33.12000000000198</c:v>
                </c:pt>
                <c:pt idx="3313">
                  <c:v>33.130000000001978</c:v>
                </c:pt>
                <c:pt idx="3314">
                  <c:v>33.140000000001976</c:v>
                </c:pt>
                <c:pt idx="3315">
                  <c:v>33.150000000001974</c:v>
                </c:pt>
                <c:pt idx="3316">
                  <c:v>33.160000000001972</c:v>
                </c:pt>
                <c:pt idx="3317">
                  <c:v>33.17000000000197</c:v>
                </c:pt>
                <c:pt idx="3318">
                  <c:v>33.180000000001968</c:v>
                </c:pt>
                <c:pt idx="3319">
                  <c:v>33.190000000001966</c:v>
                </c:pt>
                <c:pt idx="3320">
                  <c:v>33.200000000001964</c:v>
                </c:pt>
                <c:pt idx="3321">
                  <c:v>33.210000000001962</c:v>
                </c:pt>
                <c:pt idx="3322">
                  <c:v>33.22000000000196</c:v>
                </c:pt>
                <c:pt idx="3323">
                  <c:v>33.230000000001958</c:v>
                </c:pt>
                <c:pt idx="3324">
                  <c:v>33.240000000001956</c:v>
                </c:pt>
                <c:pt idx="3325">
                  <c:v>33.250000000001954</c:v>
                </c:pt>
                <c:pt idx="3326">
                  <c:v>33.260000000001952</c:v>
                </c:pt>
                <c:pt idx="3327">
                  <c:v>33.27000000000195</c:v>
                </c:pt>
                <c:pt idx="3328">
                  <c:v>33.280000000001948</c:v>
                </c:pt>
                <c:pt idx="3329">
                  <c:v>33.290000000001946</c:v>
                </c:pt>
                <c:pt idx="3330">
                  <c:v>33.300000000001944</c:v>
                </c:pt>
                <c:pt idx="3331">
                  <c:v>33.310000000001942</c:v>
                </c:pt>
                <c:pt idx="3332">
                  <c:v>33.32000000000194</c:v>
                </c:pt>
                <c:pt idx="3333">
                  <c:v>33.330000000001938</c:v>
                </c:pt>
                <c:pt idx="3334">
                  <c:v>33.340000000001936</c:v>
                </c:pt>
                <c:pt idx="3335">
                  <c:v>33.350000000001934</c:v>
                </c:pt>
                <c:pt idx="3336">
                  <c:v>33.360000000001932</c:v>
                </c:pt>
                <c:pt idx="3337">
                  <c:v>33.37000000000193</c:v>
                </c:pt>
                <c:pt idx="3338">
                  <c:v>33.380000000001928</c:v>
                </c:pt>
                <c:pt idx="3339">
                  <c:v>33.390000000001926</c:v>
                </c:pt>
                <c:pt idx="3340">
                  <c:v>33.400000000001924</c:v>
                </c:pt>
                <c:pt idx="3341">
                  <c:v>33.410000000001922</c:v>
                </c:pt>
                <c:pt idx="3342">
                  <c:v>33.42000000000192</c:v>
                </c:pt>
                <c:pt idx="3343">
                  <c:v>33.430000000001918</c:v>
                </c:pt>
                <c:pt idx="3344">
                  <c:v>33.440000000001916</c:v>
                </c:pt>
                <c:pt idx="3345">
                  <c:v>33.450000000001914</c:v>
                </c:pt>
                <c:pt idx="3346">
                  <c:v>33.460000000001912</c:v>
                </c:pt>
                <c:pt idx="3347">
                  <c:v>33.47000000000191</c:v>
                </c:pt>
                <c:pt idx="3348">
                  <c:v>33.480000000001908</c:v>
                </c:pt>
                <c:pt idx="3349">
                  <c:v>33.490000000001906</c:v>
                </c:pt>
                <c:pt idx="3350">
                  <c:v>33.500000000001904</c:v>
                </c:pt>
                <c:pt idx="3351">
                  <c:v>33.510000000001902</c:v>
                </c:pt>
                <c:pt idx="3352">
                  <c:v>33.5200000000019</c:v>
                </c:pt>
                <c:pt idx="3353">
                  <c:v>33.530000000001898</c:v>
                </c:pt>
                <c:pt idx="3354">
                  <c:v>33.540000000001896</c:v>
                </c:pt>
                <c:pt idx="3355">
                  <c:v>33.550000000001894</c:v>
                </c:pt>
                <c:pt idx="3356">
                  <c:v>33.560000000001892</c:v>
                </c:pt>
                <c:pt idx="3357">
                  <c:v>33.57000000000189</c:v>
                </c:pt>
                <c:pt idx="3358">
                  <c:v>33.580000000001888</c:v>
                </c:pt>
                <c:pt idx="3359">
                  <c:v>33.590000000001886</c:v>
                </c:pt>
                <c:pt idx="3360">
                  <c:v>33.600000000001884</c:v>
                </c:pt>
                <c:pt idx="3361">
                  <c:v>33.610000000001882</c:v>
                </c:pt>
                <c:pt idx="3362">
                  <c:v>33.62000000000188</c:v>
                </c:pt>
                <c:pt idx="3363">
                  <c:v>33.630000000001878</c:v>
                </c:pt>
                <c:pt idx="3364">
                  <c:v>33.640000000001876</c:v>
                </c:pt>
                <c:pt idx="3365">
                  <c:v>33.650000000001874</c:v>
                </c:pt>
                <c:pt idx="3366">
                  <c:v>33.660000000001872</c:v>
                </c:pt>
                <c:pt idx="3367">
                  <c:v>33.67000000000187</c:v>
                </c:pt>
                <c:pt idx="3368">
                  <c:v>33.680000000001868</c:v>
                </c:pt>
                <c:pt idx="3369">
                  <c:v>33.690000000001866</c:v>
                </c:pt>
                <c:pt idx="3370">
                  <c:v>33.700000000001864</c:v>
                </c:pt>
                <c:pt idx="3371">
                  <c:v>33.710000000001862</c:v>
                </c:pt>
                <c:pt idx="3372">
                  <c:v>33.72000000000186</c:v>
                </c:pt>
                <c:pt idx="3373">
                  <c:v>33.730000000001858</c:v>
                </c:pt>
                <c:pt idx="3374">
                  <c:v>33.740000000001857</c:v>
                </c:pt>
                <c:pt idx="3375">
                  <c:v>33.750000000001855</c:v>
                </c:pt>
                <c:pt idx="3376">
                  <c:v>33.760000000001853</c:v>
                </c:pt>
                <c:pt idx="3377">
                  <c:v>33.770000000001851</c:v>
                </c:pt>
                <c:pt idx="3378">
                  <c:v>33.780000000001849</c:v>
                </c:pt>
                <c:pt idx="3379">
                  <c:v>33.790000000001847</c:v>
                </c:pt>
                <c:pt idx="3380">
                  <c:v>33.800000000001845</c:v>
                </c:pt>
                <c:pt idx="3381">
                  <c:v>33.810000000001843</c:v>
                </c:pt>
                <c:pt idx="3382">
                  <c:v>33.820000000001841</c:v>
                </c:pt>
                <c:pt idx="3383">
                  <c:v>33.830000000001839</c:v>
                </c:pt>
                <c:pt idx="3384">
                  <c:v>33.840000000001837</c:v>
                </c:pt>
                <c:pt idx="3385">
                  <c:v>33.850000000001835</c:v>
                </c:pt>
                <c:pt idx="3386">
                  <c:v>33.860000000001833</c:v>
                </c:pt>
                <c:pt idx="3387">
                  <c:v>33.870000000001831</c:v>
                </c:pt>
                <c:pt idx="3388">
                  <c:v>33.880000000001829</c:v>
                </c:pt>
                <c:pt idx="3389">
                  <c:v>33.890000000001827</c:v>
                </c:pt>
                <c:pt idx="3390">
                  <c:v>33.900000000001825</c:v>
                </c:pt>
                <c:pt idx="3391">
                  <c:v>33.910000000001823</c:v>
                </c:pt>
                <c:pt idx="3392">
                  <c:v>33.920000000001821</c:v>
                </c:pt>
                <c:pt idx="3393">
                  <c:v>33.930000000001819</c:v>
                </c:pt>
                <c:pt idx="3394">
                  <c:v>33.940000000001817</c:v>
                </c:pt>
                <c:pt idx="3395">
                  <c:v>33.950000000001815</c:v>
                </c:pt>
                <c:pt idx="3396">
                  <c:v>33.960000000001813</c:v>
                </c:pt>
                <c:pt idx="3397">
                  <c:v>33.970000000001811</c:v>
                </c:pt>
                <c:pt idx="3398">
                  <c:v>33.980000000001809</c:v>
                </c:pt>
                <c:pt idx="3399">
                  <c:v>33.990000000001807</c:v>
                </c:pt>
                <c:pt idx="3400">
                  <c:v>34.000000000001805</c:v>
                </c:pt>
                <c:pt idx="3401">
                  <c:v>34.010000000001803</c:v>
                </c:pt>
                <c:pt idx="3402">
                  <c:v>34.020000000001801</c:v>
                </c:pt>
                <c:pt idx="3403">
                  <c:v>34.030000000001799</c:v>
                </c:pt>
                <c:pt idx="3404">
                  <c:v>34.040000000001797</c:v>
                </c:pt>
                <c:pt idx="3405">
                  <c:v>34.050000000001795</c:v>
                </c:pt>
                <c:pt idx="3406">
                  <c:v>34.060000000001793</c:v>
                </c:pt>
                <c:pt idx="3407">
                  <c:v>34.070000000001791</c:v>
                </c:pt>
                <c:pt idx="3408">
                  <c:v>34.080000000001789</c:v>
                </c:pt>
                <c:pt idx="3409">
                  <c:v>34.090000000001787</c:v>
                </c:pt>
                <c:pt idx="3410">
                  <c:v>34.100000000001785</c:v>
                </c:pt>
                <c:pt idx="3411">
                  <c:v>34.110000000001783</c:v>
                </c:pt>
                <c:pt idx="3412">
                  <c:v>34.120000000001781</c:v>
                </c:pt>
                <c:pt idx="3413">
                  <c:v>34.130000000001779</c:v>
                </c:pt>
                <c:pt idx="3414">
                  <c:v>34.140000000001777</c:v>
                </c:pt>
                <c:pt idx="3415">
                  <c:v>34.150000000001775</c:v>
                </c:pt>
                <c:pt idx="3416">
                  <c:v>34.160000000001773</c:v>
                </c:pt>
                <c:pt idx="3417">
                  <c:v>34.170000000001771</c:v>
                </c:pt>
                <c:pt idx="3418">
                  <c:v>34.180000000001769</c:v>
                </c:pt>
                <c:pt idx="3419">
                  <c:v>34.190000000001767</c:v>
                </c:pt>
                <c:pt idx="3420">
                  <c:v>34.200000000001765</c:v>
                </c:pt>
                <c:pt idx="3421">
                  <c:v>34.210000000001763</c:v>
                </c:pt>
                <c:pt idx="3422">
                  <c:v>34.220000000001761</c:v>
                </c:pt>
                <c:pt idx="3423">
                  <c:v>34.230000000001759</c:v>
                </c:pt>
                <c:pt idx="3424">
                  <c:v>34.240000000001757</c:v>
                </c:pt>
                <c:pt idx="3425">
                  <c:v>34.250000000001755</c:v>
                </c:pt>
                <c:pt idx="3426">
                  <c:v>34.260000000001753</c:v>
                </c:pt>
                <c:pt idx="3427">
                  <c:v>34.270000000001751</c:v>
                </c:pt>
                <c:pt idx="3428">
                  <c:v>34.280000000001749</c:v>
                </c:pt>
                <c:pt idx="3429">
                  <c:v>34.290000000001747</c:v>
                </c:pt>
                <c:pt idx="3430">
                  <c:v>34.300000000001745</c:v>
                </c:pt>
                <c:pt idx="3431">
                  <c:v>34.310000000001743</c:v>
                </c:pt>
                <c:pt idx="3432">
                  <c:v>34.320000000001741</c:v>
                </c:pt>
                <c:pt idx="3433">
                  <c:v>34.330000000001739</c:v>
                </c:pt>
                <c:pt idx="3434">
                  <c:v>34.340000000001737</c:v>
                </c:pt>
                <c:pt idx="3435">
                  <c:v>34.350000000001735</c:v>
                </c:pt>
                <c:pt idx="3436">
                  <c:v>34.360000000001733</c:v>
                </c:pt>
                <c:pt idx="3437">
                  <c:v>34.370000000001731</c:v>
                </c:pt>
                <c:pt idx="3438">
                  <c:v>34.380000000001729</c:v>
                </c:pt>
                <c:pt idx="3439">
                  <c:v>34.390000000001727</c:v>
                </c:pt>
                <c:pt idx="3440">
                  <c:v>34.400000000001725</c:v>
                </c:pt>
                <c:pt idx="3441">
                  <c:v>34.410000000001723</c:v>
                </c:pt>
                <c:pt idx="3442">
                  <c:v>34.420000000001721</c:v>
                </c:pt>
                <c:pt idx="3443">
                  <c:v>34.430000000001719</c:v>
                </c:pt>
                <c:pt idx="3444">
                  <c:v>34.440000000001717</c:v>
                </c:pt>
                <c:pt idx="3445">
                  <c:v>34.450000000001715</c:v>
                </c:pt>
                <c:pt idx="3446">
                  <c:v>34.460000000001713</c:v>
                </c:pt>
                <c:pt idx="3447">
                  <c:v>34.470000000001711</c:v>
                </c:pt>
                <c:pt idx="3448">
                  <c:v>34.480000000001709</c:v>
                </c:pt>
                <c:pt idx="3449">
                  <c:v>34.490000000001707</c:v>
                </c:pt>
                <c:pt idx="3450">
                  <c:v>34.500000000001705</c:v>
                </c:pt>
                <c:pt idx="3451">
                  <c:v>34.510000000001703</c:v>
                </c:pt>
                <c:pt idx="3452">
                  <c:v>34.520000000001701</c:v>
                </c:pt>
                <c:pt idx="3453">
                  <c:v>34.530000000001699</c:v>
                </c:pt>
                <c:pt idx="3454">
                  <c:v>34.540000000001697</c:v>
                </c:pt>
                <c:pt idx="3455">
                  <c:v>34.550000000001695</c:v>
                </c:pt>
                <c:pt idx="3456">
                  <c:v>34.560000000001693</c:v>
                </c:pt>
                <c:pt idx="3457">
                  <c:v>34.570000000001691</c:v>
                </c:pt>
                <c:pt idx="3458">
                  <c:v>34.580000000001689</c:v>
                </c:pt>
                <c:pt idx="3459">
                  <c:v>34.590000000001687</c:v>
                </c:pt>
                <c:pt idx="3460">
                  <c:v>34.600000000001685</c:v>
                </c:pt>
                <c:pt idx="3461">
                  <c:v>34.610000000001683</c:v>
                </c:pt>
                <c:pt idx="3462">
                  <c:v>34.620000000001681</c:v>
                </c:pt>
                <c:pt idx="3463">
                  <c:v>34.630000000001679</c:v>
                </c:pt>
                <c:pt idx="3464">
                  <c:v>34.640000000001677</c:v>
                </c:pt>
                <c:pt idx="3465">
                  <c:v>34.650000000001675</c:v>
                </c:pt>
                <c:pt idx="3466">
                  <c:v>34.660000000001673</c:v>
                </c:pt>
                <c:pt idx="3467">
                  <c:v>34.670000000001671</c:v>
                </c:pt>
                <c:pt idx="3468">
                  <c:v>34.680000000001669</c:v>
                </c:pt>
                <c:pt idx="3469">
                  <c:v>34.690000000001668</c:v>
                </c:pt>
                <c:pt idx="3470">
                  <c:v>34.700000000001666</c:v>
                </c:pt>
                <c:pt idx="3471">
                  <c:v>34.710000000001664</c:v>
                </c:pt>
                <c:pt idx="3472">
                  <c:v>34.720000000001662</c:v>
                </c:pt>
                <c:pt idx="3473">
                  <c:v>34.73000000000166</c:v>
                </c:pt>
                <c:pt idx="3474">
                  <c:v>34.740000000001658</c:v>
                </c:pt>
                <c:pt idx="3475">
                  <c:v>34.750000000001656</c:v>
                </c:pt>
                <c:pt idx="3476">
                  <c:v>34.760000000001654</c:v>
                </c:pt>
                <c:pt idx="3477">
                  <c:v>34.770000000001652</c:v>
                </c:pt>
                <c:pt idx="3478">
                  <c:v>34.78000000000165</c:v>
                </c:pt>
                <c:pt idx="3479">
                  <c:v>34.790000000001648</c:v>
                </c:pt>
                <c:pt idx="3480">
                  <c:v>34.800000000001646</c:v>
                </c:pt>
                <c:pt idx="3481">
                  <c:v>34.810000000001644</c:v>
                </c:pt>
                <c:pt idx="3482">
                  <c:v>34.820000000001642</c:v>
                </c:pt>
                <c:pt idx="3483">
                  <c:v>34.83000000000164</c:v>
                </c:pt>
                <c:pt idx="3484">
                  <c:v>34.840000000001638</c:v>
                </c:pt>
                <c:pt idx="3485">
                  <c:v>34.850000000001636</c:v>
                </c:pt>
                <c:pt idx="3486">
                  <c:v>34.860000000001634</c:v>
                </c:pt>
                <c:pt idx="3487">
                  <c:v>34.870000000001632</c:v>
                </c:pt>
                <c:pt idx="3488">
                  <c:v>34.88000000000163</c:v>
                </c:pt>
                <c:pt idx="3489">
                  <c:v>34.890000000001628</c:v>
                </c:pt>
                <c:pt idx="3490">
                  <c:v>34.900000000001626</c:v>
                </c:pt>
                <c:pt idx="3491">
                  <c:v>34.910000000001624</c:v>
                </c:pt>
                <c:pt idx="3492">
                  <c:v>34.920000000001622</c:v>
                </c:pt>
                <c:pt idx="3493">
                  <c:v>34.93000000000162</c:v>
                </c:pt>
                <c:pt idx="3494">
                  <c:v>34.940000000001618</c:v>
                </c:pt>
                <c:pt idx="3495">
                  <c:v>34.950000000001616</c:v>
                </c:pt>
                <c:pt idx="3496">
                  <c:v>34.960000000001614</c:v>
                </c:pt>
                <c:pt idx="3497">
                  <c:v>34.970000000001612</c:v>
                </c:pt>
                <c:pt idx="3498">
                  <c:v>34.98000000000161</c:v>
                </c:pt>
                <c:pt idx="3499">
                  <c:v>34.990000000001608</c:v>
                </c:pt>
                <c:pt idx="3500">
                  <c:v>35.000000000001606</c:v>
                </c:pt>
                <c:pt idx="3501">
                  <c:v>35.010000000001604</c:v>
                </c:pt>
                <c:pt idx="3502">
                  <c:v>35.020000000001602</c:v>
                </c:pt>
                <c:pt idx="3503">
                  <c:v>35.0300000000016</c:v>
                </c:pt>
                <c:pt idx="3504">
                  <c:v>35.040000000001598</c:v>
                </c:pt>
                <c:pt idx="3505">
                  <c:v>35.050000000001596</c:v>
                </c:pt>
                <c:pt idx="3506">
                  <c:v>35.060000000001594</c:v>
                </c:pt>
                <c:pt idx="3507">
                  <c:v>35.070000000001592</c:v>
                </c:pt>
                <c:pt idx="3508">
                  <c:v>35.08000000000159</c:v>
                </c:pt>
                <c:pt idx="3509">
                  <c:v>35.090000000001588</c:v>
                </c:pt>
                <c:pt idx="3510">
                  <c:v>35.100000000001586</c:v>
                </c:pt>
                <c:pt idx="3511">
                  <c:v>35.110000000001584</c:v>
                </c:pt>
                <c:pt idx="3512">
                  <c:v>35.120000000001582</c:v>
                </c:pt>
                <c:pt idx="3513">
                  <c:v>35.13000000000158</c:v>
                </c:pt>
                <c:pt idx="3514">
                  <c:v>35.140000000001578</c:v>
                </c:pt>
                <c:pt idx="3515">
                  <c:v>35.150000000001576</c:v>
                </c:pt>
                <c:pt idx="3516">
                  <c:v>35.160000000001574</c:v>
                </c:pt>
                <c:pt idx="3517">
                  <c:v>35.170000000001572</c:v>
                </c:pt>
                <c:pt idx="3518">
                  <c:v>35.18000000000157</c:v>
                </c:pt>
                <c:pt idx="3519">
                  <c:v>35.190000000001568</c:v>
                </c:pt>
                <c:pt idx="3520">
                  <c:v>35.200000000001566</c:v>
                </c:pt>
                <c:pt idx="3521">
                  <c:v>35.210000000001564</c:v>
                </c:pt>
                <c:pt idx="3522">
                  <c:v>35.220000000001562</c:v>
                </c:pt>
                <c:pt idx="3523">
                  <c:v>35.23000000000156</c:v>
                </c:pt>
                <c:pt idx="3524">
                  <c:v>35.240000000001558</c:v>
                </c:pt>
                <c:pt idx="3525">
                  <c:v>35.250000000001556</c:v>
                </c:pt>
                <c:pt idx="3526">
                  <c:v>35.260000000001554</c:v>
                </c:pt>
                <c:pt idx="3527">
                  <c:v>35.270000000001552</c:v>
                </c:pt>
                <c:pt idx="3528">
                  <c:v>35.28000000000155</c:v>
                </c:pt>
                <c:pt idx="3529">
                  <c:v>35.290000000001548</c:v>
                </c:pt>
                <c:pt idx="3530">
                  <c:v>35.300000000001546</c:v>
                </c:pt>
                <c:pt idx="3531">
                  <c:v>35.310000000001544</c:v>
                </c:pt>
                <c:pt idx="3532">
                  <c:v>35.320000000001542</c:v>
                </c:pt>
                <c:pt idx="3533">
                  <c:v>35.33000000000154</c:v>
                </c:pt>
                <c:pt idx="3534">
                  <c:v>35.340000000001538</c:v>
                </c:pt>
                <c:pt idx="3535">
                  <c:v>35.350000000001536</c:v>
                </c:pt>
                <c:pt idx="3536">
                  <c:v>35.360000000001534</c:v>
                </c:pt>
                <c:pt idx="3537">
                  <c:v>35.370000000001532</c:v>
                </c:pt>
                <c:pt idx="3538">
                  <c:v>35.38000000000153</c:v>
                </c:pt>
                <c:pt idx="3539">
                  <c:v>35.390000000001528</c:v>
                </c:pt>
                <c:pt idx="3540">
                  <c:v>35.400000000001526</c:v>
                </c:pt>
                <c:pt idx="3541">
                  <c:v>35.410000000001524</c:v>
                </c:pt>
                <c:pt idx="3542">
                  <c:v>35.420000000001522</c:v>
                </c:pt>
                <c:pt idx="3543">
                  <c:v>35.43000000000152</c:v>
                </c:pt>
                <c:pt idx="3544">
                  <c:v>35.440000000001518</c:v>
                </c:pt>
                <c:pt idx="3545">
                  <c:v>35.450000000001516</c:v>
                </c:pt>
                <c:pt idx="3546">
                  <c:v>35.460000000001514</c:v>
                </c:pt>
                <c:pt idx="3547">
                  <c:v>35.470000000001512</c:v>
                </c:pt>
                <c:pt idx="3548">
                  <c:v>35.48000000000151</c:v>
                </c:pt>
                <c:pt idx="3549">
                  <c:v>35.490000000001508</c:v>
                </c:pt>
                <c:pt idx="3550">
                  <c:v>35.500000000001506</c:v>
                </c:pt>
                <c:pt idx="3551">
                  <c:v>35.510000000001504</c:v>
                </c:pt>
                <c:pt idx="3552">
                  <c:v>35.520000000001502</c:v>
                </c:pt>
                <c:pt idx="3553">
                  <c:v>35.5300000000015</c:v>
                </c:pt>
                <c:pt idx="3554">
                  <c:v>35.540000000001498</c:v>
                </c:pt>
                <c:pt idx="3555">
                  <c:v>35.550000000001496</c:v>
                </c:pt>
                <c:pt idx="3556">
                  <c:v>35.560000000001494</c:v>
                </c:pt>
                <c:pt idx="3557">
                  <c:v>35.570000000001492</c:v>
                </c:pt>
                <c:pt idx="3558">
                  <c:v>35.58000000000149</c:v>
                </c:pt>
                <c:pt idx="3559">
                  <c:v>35.590000000001488</c:v>
                </c:pt>
                <c:pt idx="3560">
                  <c:v>35.600000000001486</c:v>
                </c:pt>
                <c:pt idx="3561">
                  <c:v>35.610000000001484</c:v>
                </c:pt>
                <c:pt idx="3562">
                  <c:v>35.620000000001482</c:v>
                </c:pt>
                <c:pt idx="3563">
                  <c:v>35.63000000000148</c:v>
                </c:pt>
                <c:pt idx="3564">
                  <c:v>35.640000000001478</c:v>
                </c:pt>
                <c:pt idx="3565">
                  <c:v>35.650000000001477</c:v>
                </c:pt>
                <c:pt idx="3566">
                  <c:v>35.660000000001475</c:v>
                </c:pt>
                <c:pt idx="3567">
                  <c:v>35.670000000001473</c:v>
                </c:pt>
                <c:pt idx="3568">
                  <c:v>35.680000000001471</c:v>
                </c:pt>
                <c:pt idx="3569">
                  <c:v>35.690000000001469</c:v>
                </c:pt>
                <c:pt idx="3570">
                  <c:v>35.700000000001467</c:v>
                </c:pt>
                <c:pt idx="3571">
                  <c:v>35.710000000001465</c:v>
                </c:pt>
                <c:pt idx="3572">
                  <c:v>35.720000000001463</c:v>
                </c:pt>
                <c:pt idx="3573">
                  <c:v>35.730000000001461</c:v>
                </c:pt>
                <c:pt idx="3574">
                  <c:v>35.740000000001459</c:v>
                </c:pt>
                <c:pt idx="3575">
                  <c:v>35.750000000001457</c:v>
                </c:pt>
                <c:pt idx="3576">
                  <c:v>35.760000000001455</c:v>
                </c:pt>
                <c:pt idx="3577">
                  <c:v>35.770000000001453</c:v>
                </c:pt>
                <c:pt idx="3578">
                  <c:v>35.780000000001451</c:v>
                </c:pt>
                <c:pt idx="3579">
                  <c:v>35.790000000001449</c:v>
                </c:pt>
                <c:pt idx="3580">
                  <c:v>35.800000000001447</c:v>
                </c:pt>
                <c:pt idx="3581">
                  <c:v>35.810000000001445</c:v>
                </c:pt>
                <c:pt idx="3582">
                  <c:v>35.820000000001443</c:v>
                </c:pt>
                <c:pt idx="3583">
                  <c:v>35.830000000001441</c:v>
                </c:pt>
                <c:pt idx="3584">
                  <c:v>35.840000000001439</c:v>
                </c:pt>
                <c:pt idx="3585">
                  <c:v>35.850000000001437</c:v>
                </c:pt>
                <c:pt idx="3586">
                  <c:v>35.860000000001435</c:v>
                </c:pt>
                <c:pt idx="3587">
                  <c:v>35.870000000001433</c:v>
                </c:pt>
                <c:pt idx="3588">
                  <c:v>35.880000000001431</c:v>
                </c:pt>
                <c:pt idx="3589">
                  <c:v>35.890000000001429</c:v>
                </c:pt>
                <c:pt idx="3590">
                  <c:v>35.900000000001427</c:v>
                </c:pt>
                <c:pt idx="3591">
                  <c:v>35.910000000001425</c:v>
                </c:pt>
                <c:pt idx="3592">
                  <c:v>35.920000000001423</c:v>
                </c:pt>
                <c:pt idx="3593">
                  <c:v>35.930000000001421</c:v>
                </c:pt>
                <c:pt idx="3594">
                  <c:v>35.940000000001419</c:v>
                </c:pt>
                <c:pt idx="3595">
                  <c:v>35.950000000001417</c:v>
                </c:pt>
                <c:pt idx="3596">
                  <c:v>35.960000000001415</c:v>
                </c:pt>
                <c:pt idx="3597">
                  <c:v>35.970000000001413</c:v>
                </c:pt>
                <c:pt idx="3598">
                  <c:v>35.980000000001411</c:v>
                </c:pt>
                <c:pt idx="3599">
                  <c:v>35.990000000001409</c:v>
                </c:pt>
                <c:pt idx="3600">
                  <c:v>36.000000000001407</c:v>
                </c:pt>
                <c:pt idx="3601">
                  <c:v>36.010000000001405</c:v>
                </c:pt>
                <c:pt idx="3602">
                  <c:v>36.020000000001403</c:v>
                </c:pt>
                <c:pt idx="3603">
                  <c:v>36.030000000001401</c:v>
                </c:pt>
                <c:pt idx="3604">
                  <c:v>36.040000000001399</c:v>
                </c:pt>
                <c:pt idx="3605">
                  <c:v>36.050000000001397</c:v>
                </c:pt>
                <c:pt idx="3606">
                  <c:v>36.060000000001395</c:v>
                </c:pt>
                <c:pt idx="3607">
                  <c:v>36.070000000001393</c:v>
                </c:pt>
                <c:pt idx="3608">
                  <c:v>36.080000000001391</c:v>
                </c:pt>
                <c:pt idx="3609">
                  <c:v>36.090000000001389</c:v>
                </c:pt>
                <c:pt idx="3610">
                  <c:v>36.100000000001387</c:v>
                </c:pt>
                <c:pt idx="3611">
                  <c:v>36.110000000001385</c:v>
                </c:pt>
                <c:pt idx="3612">
                  <c:v>36.120000000001383</c:v>
                </c:pt>
                <c:pt idx="3613">
                  <c:v>36.130000000001381</c:v>
                </c:pt>
                <c:pt idx="3614">
                  <c:v>36.140000000001379</c:v>
                </c:pt>
                <c:pt idx="3615">
                  <c:v>36.150000000001377</c:v>
                </c:pt>
                <c:pt idx="3616">
                  <c:v>36.160000000001375</c:v>
                </c:pt>
                <c:pt idx="3617">
                  <c:v>36.170000000001373</c:v>
                </c:pt>
                <c:pt idx="3618">
                  <c:v>36.180000000001371</c:v>
                </c:pt>
                <c:pt idx="3619">
                  <c:v>36.190000000001369</c:v>
                </c:pt>
                <c:pt idx="3620">
                  <c:v>36.200000000001367</c:v>
                </c:pt>
                <c:pt idx="3621">
                  <c:v>36.210000000001365</c:v>
                </c:pt>
                <c:pt idx="3622">
                  <c:v>36.220000000001363</c:v>
                </c:pt>
                <c:pt idx="3623">
                  <c:v>36.230000000001361</c:v>
                </c:pt>
                <c:pt idx="3624">
                  <c:v>36.240000000001359</c:v>
                </c:pt>
                <c:pt idx="3625">
                  <c:v>36.250000000001357</c:v>
                </c:pt>
                <c:pt idx="3626">
                  <c:v>36.260000000001355</c:v>
                </c:pt>
                <c:pt idx="3627">
                  <c:v>36.270000000001353</c:v>
                </c:pt>
                <c:pt idx="3628">
                  <c:v>36.280000000001351</c:v>
                </c:pt>
                <c:pt idx="3629">
                  <c:v>36.290000000001349</c:v>
                </c:pt>
                <c:pt idx="3630">
                  <c:v>36.300000000001347</c:v>
                </c:pt>
                <c:pt idx="3631">
                  <c:v>36.310000000001345</c:v>
                </c:pt>
                <c:pt idx="3632">
                  <c:v>36.320000000001343</c:v>
                </c:pt>
                <c:pt idx="3633">
                  <c:v>36.330000000001341</c:v>
                </c:pt>
                <c:pt idx="3634">
                  <c:v>36.340000000001339</c:v>
                </c:pt>
                <c:pt idx="3635">
                  <c:v>36.350000000001337</c:v>
                </c:pt>
                <c:pt idx="3636">
                  <c:v>36.360000000001335</c:v>
                </c:pt>
                <c:pt idx="3637">
                  <c:v>36.370000000001333</c:v>
                </c:pt>
                <c:pt idx="3638">
                  <c:v>36.380000000001331</c:v>
                </c:pt>
                <c:pt idx="3639">
                  <c:v>36.390000000001329</c:v>
                </c:pt>
                <c:pt idx="3640">
                  <c:v>36.400000000001327</c:v>
                </c:pt>
                <c:pt idx="3641">
                  <c:v>36.410000000001325</c:v>
                </c:pt>
                <c:pt idx="3642">
                  <c:v>36.420000000001323</c:v>
                </c:pt>
                <c:pt idx="3643">
                  <c:v>36.430000000001321</c:v>
                </c:pt>
                <c:pt idx="3644">
                  <c:v>36.440000000001319</c:v>
                </c:pt>
                <c:pt idx="3645">
                  <c:v>36.450000000001317</c:v>
                </c:pt>
                <c:pt idx="3646">
                  <c:v>36.460000000001315</c:v>
                </c:pt>
                <c:pt idx="3647">
                  <c:v>36.470000000001313</c:v>
                </c:pt>
                <c:pt idx="3648">
                  <c:v>36.480000000001311</c:v>
                </c:pt>
                <c:pt idx="3649">
                  <c:v>36.490000000001309</c:v>
                </c:pt>
                <c:pt idx="3650">
                  <c:v>36.500000000001307</c:v>
                </c:pt>
                <c:pt idx="3651">
                  <c:v>36.510000000001305</c:v>
                </c:pt>
                <c:pt idx="3652">
                  <c:v>36.520000000001303</c:v>
                </c:pt>
                <c:pt idx="3653">
                  <c:v>36.530000000001301</c:v>
                </c:pt>
                <c:pt idx="3654">
                  <c:v>36.540000000001299</c:v>
                </c:pt>
                <c:pt idx="3655">
                  <c:v>36.550000000001297</c:v>
                </c:pt>
                <c:pt idx="3656">
                  <c:v>36.560000000001295</c:v>
                </c:pt>
                <c:pt idx="3657">
                  <c:v>36.570000000001293</c:v>
                </c:pt>
                <c:pt idx="3658">
                  <c:v>36.580000000001291</c:v>
                </c:pt>
                <c:pt idx="3659">
                  <c:v>36.590000000001289</c:v>
                </c:pt>
                <c:pt idx="3660">
                  <c:v>36.600000000001288</c:v>
                </c:pt>
                <c:pt idx="3661">
                  <c:v>36.610000000001286</c:v>
                </c:pt>
                <c:pt idx="3662">
                  <c:v>36.620000000001284</c:v>
                </c:pt>
                <c:pt idx="3663">
                  <c:v>36.630000000001282</c:v>
                </c:pt>
                <c:pt idx="3664">
                  <c:v>36.64000000000128</c:v>
                </c:pt>
                <c:pt idx="3665">
                  <c:v>36.650000000001278</c:v>
                </c:pt>
                <c:pt idx="3666">
                  <c:v>36.660000000001276</c:v>
                </c:pt>
                <c:pt idx="3667">
                  <c:v>36.670000000001274</c:v>
                </c:pt>
                <c:pt idx="3668">
                  <c:v>36.680000000001272</c:v>
                </c:pt>
                <c:pt idx="3669">
                  <c:v>36.69000000000127</c:v>
                </c:pt>
                <c:pt idx="3670">
                  <c:v>36.700000000001268</c:v>
                </c:pt>
                <c:pt idx="3671">
                  <c:v>36.710000000001266</c:v>
                </c:pt>
                <c:pt idx="3672">
                  <c:v>36.720000000001264</c:v>
                </c:pt>
                <c:pt idx="3673">
                  <c:v>36.730000000001262</c:v>
                </c:pt>
                <c:pt idx="3674">
                  <c:v>36.74000000000126</c:v>
                </c:pt>
                <c:pt idx="3675">
                  <c:v>36.750000000001258</c:v>
                </c:pt>
                <c:pt idx="3676">
                  <c:v>36.760000000001256</c:v>
                </c:pt>
                <c:pt idx="3677">
                  <c:v>36.770000000001254</c:v>
                </c:pt>
                <c:pt idx="3678">
                  <c:v>36.780000000001252</c:v>
                </c:pt>
                <c:pt idx="3679">
                  <c:v>36.79000000000125</c:v>
                </c:pt>
                <c:pt idx="3680">
                  <c:v>36.800000000001248</c:v>
                </c:pt>
                <c:pt idx="3681">
                  <c:v>36.810000000001246</c:v>
                </c:pt>
                <c:pt idx="3682">
                  <c:v>36.820000000001244</c:v>
                </c:pt>
                <c:pt idx="3683">
                  <c:v>36.830000000001242</c:v>
                </c:pt>
                <c:pt idx="3684">
                  <c:v>36.84000000000124</c:v>
                </c:pt>
                <c:pt idx="3685">
                  <c:v>36.850000000001238</c:v>
                </c:pt>
                <c:pt idx="3686">
                  <c:v>36.860000000001236</c:v>
                </c:pt>
                <c:pt idx="3687">
                  <c:v>36.870000000001234</c:v>
                </c:pt>
                <c:pt idx="3688">
                  <c:v>36.880000000001232</c:v>
                </c:pt>
                <c:pt idx="3689">
                  <c:v>36.89000000000123</c:v>
                </c:pt>
                <c:pt idx="3690">
                  <c:v>36.900000000001228</c:v>
                </c:pt>
                <c:pt idx="3691">
                  <c:v>36.910000000001226</c:v>
                </c:pt>
                <c:pt idx="3692">
                  <c:v>36.920000000001224</c:v>
                </c:pt>
                <c:pt idx="3693">
                  <c:v>36.930000000001222</c:v>
                </c:pt>
                <c:pt idx="3694">
                  <c:v>36.94000000000122</c:v>
                </c:pt>
                <c:pt idx="3695">
                  <c:v>36.950000000001218</c:v>
                </c:pt>
                <c:pt idx="3696">
                  <c:v>36.960000000001216</c:v>
                </c:pt>
                <c:pt idx="3697">
                  <c:v>36.970000000001214</c:v>
                </c:pt>
                <c:pt idx="3698">
                  <c:v>36.980000000001212</c:v>
                </c:pt>
                <c:pt idx="3699">
                  <c:v>36.99000000000121</c:v>
                </c:pt>
                <c:pt idx="3700">
                  <c:v>37.000000000001208</c:v>
                </c:pt>
                <c:pt idx="3701">
                  <c:v>37.010000000001206</c:v>
                </c:pt>
                <c:pt idx="3702">
                  <c:v>37.020000000001204</c:v>
                </c:pt>
                <c:pt idx="3703">
                  <c:v>37.030000000001202</c:v>
                </c:pt>
                <c:pt idx="3704">
                  <c:v>37.0400000000012</c:v>
                </c:pt>
                <c:pt idx="3705">
                  <c:v>37.050000000001198</c:v>
                </c:pt>
                <c:pt idx="3706">
                  <c:v>37.060000000001196</c:v>
                </c:pt>
                <c:pt idx="3707">
                  <c:v>37.070000000001194</c:v>
                </c:pt>
                <c:pt idx="3708">
                  <c:v>37.080000000001192</c:v>
                </c:pt>
                <c:pt idx="3709">
                  <c:v>37.09000000000119</c:v>
                </c:pt>
                <c:pt idx="3710">
                  <c:v>37.100000000001188</c:v>
                </c:pt>
                <c:pt idx="3711">
                  <c:v>37.110000000001186</c:v>
                </c:pt>
                <c:pt idx="3712">
                  <c:v>37.120000000001184</c:v>
                </c:pt>
                <c:pt idx="3713">
                  <c:v>37.130000000001182</c:v>
                </c:pt>
                <c:pt idx="3714">
                  <c:v>37.14000000000118</c:v>
                </c:pt>
                <c:pt idx="3715">
                  <c:v>37.150000000001178</c:v>
                </c:pt>
                <c:pt idx="3716">
                  <c:v>37.160000000001176</c:v>
                </c:pt>
                <c:pt idx="3717">
                  <c:v>37.170000000001174</c:v>
                </c:pt>
                <c:pt idx="3718">
                  <c:v>37.180000000001172</c:v>
                </c:pt>
                <c:pt idx="3719">
                  <c:v>37.19000000000117</c:v>
                </c:pt>
                <c:pt idx="3720">
                  <c:v>37.200000000001168</c:v>
                </c:pt>
                <c:pt idx="3721">
                  <c:v>37.210000000001166</c:v>
                </c:pt>
                <c:pt idx="3722">
                  <c:v>37.220000000001164</c:v>
                </c:pt>
                <c:pt idx="3723">
                  <c:v>37.230000000001162</c:v>
                </c:pt>
                <c:pt idx="3724">
                  <c:v>37.24000000000116</c:v>
                </c:pt>
                <c:pt idx="3725">
                  <c:v>37.250000000001158</c:v>
                </c:pt>
                <c:pt idx="3726">
                  <c:v>37.260000000001156</c:v>
                </c:pt>
                <c:pt idx="3727">
                  <c:v>37.270000000001154</c:v>
                </c:pt>
                <c:pt idx="3728">
                  <c:v>37.280000000001152</c:v>
                </c:pt>
                <c:pt idx="3729">
                  <c:v>37.29000000000115</c:v>
                </c:pt>
                <c:pt idx="3730">
                  <c:v>37.300000000001148</c:v>
                </c:pt>
                <c:pt idx="3731">
                  <c:v>37.310000000001146</c:v>
                </c:pt>
                <c:pt idx="3732">
                  <c:v>37.320000000001144</c:v>
                </c:pt>
                <c:pt idx="3733">
                  <c:v>37.330000000001142</c:v>
                </c:pt>
                <c:pt idx="3734">
                  <c:v>37.34000000000114</c:v>
                </c:pt>
                <c:pt idx="3735">
                  <c:v>37.350000000001138</c:v>
                </c:pt>
                <c:pt idx="3736">
                  <c:v>37.360000000001136</c:v>
                </c:pt>
                <c:pt idx="3737">
                  <c:v>37.370000000001134</c:v>
                </c:pt>
                <c:pt idx="3738">
                  <c:v>37.380000000001132</c:v>
                </c:pt>
                <c:pt idx="3739">
                  <c:v>37.39000000000113</c:v>
                </c:pt>
                <c:pt idx="3740">
                  <c:v>37.400000000001128</c:v>
                </c:pt>
                <c:pt idx="3741">
                  <c:v>37.410000000001126</c:v>
                </c:pt>
                <c:pt idx="3742">
                  <c:v>37.420000000001124</c:v>
                </c:pt>
                <c:pt idx="3743">
                  <c:v>37.430000000001122</c:v>
                </c:pt>
                <c:pt idx="3744">
                  <c:v>37.44000000000112</c:v>
                </c:pt>
                <c:pt idx="3745">
                  <c:v>37.450000000001118</c:v>
                </c:pt>
                <c:pt idx="3746">
                  <c:v>37.460000000001116</c:v>
                </c:pt>
                <c:pt idx="3747">
                  <c:v>37.470000000001114</c:v>
                </c:pt>
                <c:pt idx="3748">
                  <c:v>37.480000000001112</c:v>
                </c:pt>
                <c:pt idx="3749">
                  <c:v>37.49000000000111</c:v>
                </c:pt>
                <c:pt idx="3750">
                  <c:v>37.500000000001108</c:v>
                </c:pt>
                <c:pt idx="3751">
                  <c:v>37.510000000001106</c:v>
                </c:pt>
                <c:pt idx="3752">
                  <c:v>37.520000000001104</c:v>
                </c:pt>
                <c:pt idx="3753">
                  <c:v>37.530000000001102</c:v>
                </c:pt>
                <c:pt idx="3754">
                  <c:v>37.5400000000011</c:v>
                </c:pt>
                <c:pt idx="3755">
                  <c:v>37.550000000001098</c:v>
                </c:pt>
                <c:pt idx="3756">
                  <c:v>37.560000000001097</c:v>
                </c:pt>
                <c:pt idx="3757">
                  <c:v>37.570000000001095</c:v>
                </c:pt>
                <c:pt idx="3758">
                  <c:v>37.580000000001093</c:v>
                </c:pt>
                <c:pt idx="3759">
                  <c:v>37.590000000001091</c:v>
                </c:pt>
                <c:pt idx="3760">
                  <c:v>37.600000000001089</c:v>
                </c:pt>
                <c:pt idx="3761">
                  <c:v>37.610000000001087</c:v>
                </c:pt>
                <c:pt idx="3762">
                  <c:v>37.620000000001085</c:v>
                </c:pt>
                <c:pt idx="3763">
                  <c:v>37.630000000001083</c:v>
                </c:pt>
                <c:pt idx="3764">
                  <c:v>37.640000000001081</c:v>
                </c:pt>
                <c:pt idx="3765">
                  <c:v>37.650000000001079</c:v>
                </c:pt>
                <c:pt idx="3766">
                  <c:v>37.660000000001077</c:v>
                </c:pt>
                <c:pt idx="3767">
                  <c:v>37.670000000001075</c:v>
                </c:pt>
                <c:pt idx="3768">
                  <c:v>37.680000000001073</c:v>
                </c:pt>
                <c:pt idx="3769">
                  <c:v>37.690000000001071</c:v>
                </c:pt>
                <c:pt idx="3770">
                  <c:v>37.700000000001069</c:v>
                </c:pt>
                <c:pt idx="3771">
                  <c:v>37.710000000001067</c:v>
                </c:pt>
                <c:pt idx="3772">
                  <c:v>37.720000000001065</c:v>
                </c:pt>
                <c:pt idx="3773">
                  <c:v>37.730000000001063</c:v>
                </c:pt>
                <c:pt idx="3774">
                  <c:v>37.740000000001061</c:v>
                </c:pt>
                <c:pt idx="3775">
                  <c:v>37.750000000001059</c:v>
                </c:pt>
                <c:pt idx="3776">
                  <c:v>37.760000000001057</c:v>
                </c:pt>
                <c:pt idx="3777">
                  <c:v>37.770000000001055</c:v>
                </c:pt>
                <c:pt idx="3778">
                  <c:v>37.780000000001053</c:v>
                </c:pt>
                <c:pt idx="3779">
                  <c:v>37.790000000001051</c:v>
                </c:pt>
                <c:pt idx="3780">
                  <c:v>37.800000000001049</c:v>
                </c:pt>
                <c:pt idx="3781">
                  <c:v>37.810000000001047</c:v>
                </c:pt>
                <c:pt idx="3782">
                  <c:v>37.820000000001045</c:v>
                </c:pt>
                <c:pt idx="3783">
                  <c:v>37.830000000001043</c:v>
                </c:pt>
                <c:pt idx="3784">
                  <c:v>37.840000000001041</c:v>
                </c:pt>
                <c:pt idx="3785">
                  <c:v>37.850000000001039</c:v>
                </c:pt>
                <c:pt idx="3786">
                  <c:v>37.860000000001037</c:v>
                </c:pt>
                <c:pt idx="3787">
                  <c:v>37.870000000001035</c:v>
                </c:pt>
                <c:pt idx="3788">
                  <c:v>37.880000000001033</c:v>
                </c:pt>
                <c:pt idx="3789">
                  <c:v>37.890000000001031</c:v>
                </c:pt>
                <c:pt idx="3790">
                  <c:v>37.900000000001029</c:v>
                </c:pt>
                <c:pt idx="3791">
                  <c:v>37.910000000001027</c:v>
                </c:pt>
                <c:pt idx="3792">
                  <c:v>37.920000000001025</c:v>
                </c:pt>
                <c:pt idx="3793">
                  <c:v>37.930000000001023</c:v>
                </c:pt>
                <c:pt idx="3794">
                  <c:v>37.940000000001021</c:v>
                </c:pt>
                <c:pt idx="3795">
                  <c:v>37.950000000001019</c:v>
                </c:pt>
                <c:pt idx="3796">
                  <c:v>37.960000000001017</c:v>
                </c:pt>
                <c:pt idx="3797">
                  <c:v>37.970000000001015</c:v>
                </c:pt>
                <c:pt idx="3798">
                  <c:v>37.980000000001013</c:v>
                </c:pt>
                <c:pt idx="3799">
                  <c:v>37.990000000001011</c:v>
                </c:pt>
                <c:pt idx="3800">
                  <c:v>38.000000000001009</c:v>
                </c:pt>
                <c:pt idx="3801">
                  <c:v>38.010000000001007</c:v>
                </c:pt>
                <c:pt idx="3802">
                  <c:v>38.020000000001005</c:v>
                </c:pt>
                <c:pt idx="3803">
                  <c:v>38.030000000001003</c:v>
                </c:pt>
                <c:pt idx="3804">
                  <c:v>38.040000000001001</c:v>
                </c:pt>
                <c:pt idx="3805">
                  <c:v>38.050000000000999</c:v>
                </c:pt>
                <c:pt idx="3806">
                  <c:v>38.060000000000997</c:v>
                </c:pt>
                <c:pt idx="3807">
                  <c:v>38.070000000000995</c:v>
                </c:pt>
                <c:pt idx="3808">
                  <c:v>38.080000000000993</c:v>
                </c:pt>
                <c:pt idx="3809">
                  <c:v>38.090000000000991</c:v>
                </c:pt>
                <c:pt idx="3810">
                  <c:v>38.100000000000989</c:v>
                </c:pt>
                <c:pt idx="3811">
                  <c:v>38.110000000000987</c:v>
                </c:pt>
                <c:pt idx="3812">
                  <c:v>38.120000000000985</c:v>
                </c:pt>
                <c:pt idx="3813">
                  <c:v>38.130000000000983</c:v>
                </c:pt>
                <c:pt idx="3814">
                  <c:v>38.140000000000981</c:v>
                </c:pt>
                <c:pt idx="3815">
                  <c:v>38.150000000000979</c:v>
                </c:pt>
                <c:pt idx="3816">
                  <c:v>38.160000000000977</c:v>
                </c:pt>
                <c:pt idx="3817">
                  <c:v>38.170000000000975</c:v>
                </c:pt>
                <c:pt idx="3818">
                  <c:v>38.180000000000973</c:v>
                </c:pt>
                <c:pt idx="3819">
                  <c:v>38.190000000000971</c:v>
                </c:pt>
                <c:pt idx="3820">
                  <c:v>38.200000000000969</c:v>
                </c:pt>
                <c:pt idx="3821">
                  <c:v>38.210000000000967</c:v>
                </c:pt>
                <c:pt idx="3822">
                  <c:v>38.220000000000965</c:v>
                </c:pt>
                <c:pt idx="3823">
                  <c:v>38.230000000000963</c:v>
                </c:pt>
                <c:pt idx="3824">
                  <c:v>38.240000000000961</c:v>
                </c:pt>
                <c:pt idx="3825">
                  <c:v>38.250000000000959</c:v>
                </c:pt>
                <c:pt idx="3826">
                  <c:v>38.260000000000957</c:v>
                </c:pt>
                <c:pt idx="3827">
                  <c:v>38.270000000000955</c:v>
                </c:pt>
                <c:pt idx="3828">
                  <c:v>38.280000000000953</c:v>
                </c:pt>
                <c:pt idx="3829">
                  <c:v>38.290000000000951</c:v>
                </c:pt>
                <c:pt idx="3830">
                  <c:v>38.300000000000949</c:v>
                </c:pt>
                <c:pt idx="3831">
                  <c:v>38.310000000000947</c:v>
                </c:pt>
                <c:pt idx="3832">
                  <c:v>38.320000000000945</c:v>
                </c:pt>
                <c:pt idx="3833">
                  <c:v>38.330000000000943</c:v>
                </c:pt>
                <c:pt idx="3834">
                  <c:v>38.340000000000941</c:v>
                </c:pt>
                <c:pt idx="3835">
                  <c:v>38.350000000000939</c:v>
                </c:pt>
                <c:pt idx="3836">
                  <c:v>38.360000000000937</c:v>
                </c:pt>
                <c:pt idx="3837">
                  <c:v>38.370000000000935</c:v>
                </c:pt>
                <c:pt idx="3838">
                  <c:v>38.380000000000933</c:v>
                </c:pt>
                <c:pt idx="3839">
                  <c:v>38.390000000000931</c:v>
                </c:pt>
                <c:pt idx="3840">
                  <c:v>38.400000000000929</c:v>
                </c:pt>
                <c:pt idx="3841">
                  <c:v>38.410000000000927</c:v>
                </c:pt>
                <c:pt idx="3842">
                  <c:v>38.420000000000925</c:v>
                </c:pt>
                <c:pt idx="3843">
                  <c:v>38.430000000000923</c:v>
                </c:pt>
                <c:pt idx="3844">
                  <c:v>38.440000000000921</c:v>
                </c:pt>
                <c:pt idx="3845">
                  <c:v>38.450000000000919</c:v>
                </c:pt>
                <c:pt idx="3846">
                  <c:v>38.460000000000917</c:v>
                </c:pt>
                <c:pt idx="3847">
                  <c:v>38.470000000000915</c:v>
                </c:pt>
                <c:pt idx="3848">
                  <c:v>38.480000000000913</c:v>
                </c:pt>
                <c:pt idx="3849">
                  <c:v>38.490000000000911</c:v>
                </c:pt>
                <c:pt idx="3850">
                  <c:v>38.500000000000909</c:v>
                </c:pt>
                <c:pt idx="3851">
                  <c:v>38.510000000000908</c:v>
                </c:pt>
                <c:pt idx="3852">
                  <c:v>38.520000000000906</c:v>
                </c:pt>
                <c:pt idx="3853">
                  <c:v>38.530000000000904</c:v>
                </c:pt>
                <c:pt idx="3854">
                  <c:v>38.540000000000902</c:v>
                </c:pt>
                <c:pt idx="3855">
                  <c:v>38.5500000000009</c:v>
                </c:pt>
                <c:pt idx="3856">
                  <c:v>38.560000000000898</c:v>
                </c:pt>
                <c:pt idx="3857">
                  <c:v>38.570000000000896</c:v>
                </c:pt>
                <c:pt idx="3858">
                  <c:v>38.580000000000894</c:v>
                </c:pt>
                <c:pt idx="3859">
                  <c:v>38.590000000000892</c:v>
                </c:pt>
                <c:pt idx="3860">
                  <c:v>38.60000000000089</c:v>
                </c:pt>
                <c:pt idx="3861">
                  <c:v>38.610000000000888</c:v>
                </c:pt>
                <c:pt idx="3862">
                  <c:v>38.620000000000886</c:v>
                </c:pt>
                <c:pt idx="3863">
                  <c:v>38.630000000000884</c:v>
                </c:pt>
                <c:pt idx="3864">
                  <c:v>38.640000000000882</c:v>
                </c:pt>
                <c:pt idx="3865">
                  <c:v>38.65000000000088</c:v>
                </c:pt>
                <c:pt idx="3866">
                  <c:v>38.660000000000878</c:v>
                </c:pt>
                <c:pt idx="3867">
                  <c:v>38.670000000000876</c:v>
                </c:pt>
                <c:pt idx="3868">
                  <c:v>38.680000000000874</c:v>
                </c:pt>
                <c:pt idx="3869">
                  <c:v>38.690000000000872</c:v>
                </c:pt>
                <c:pt idx="3870">
                  <c:v>38.70000000000087</c:v>
                </c:pt>
                <c:pt idx="3871">
                  <c:v>38.710000000000868</c:v>
                </c:pt>
                <c:pt idx="3872">
                  <c:v>38.720000000000866</c:v>
                </c:pt>
                <c:pt idx="3873">
                  <c:v>38.730000000000864</c:v>
                </c:pt>
                <c:pt idx="3874">
                  <c:v>38.740000000000862</c:v>
                </c:pt>
                <c:pt idx="3875">
                  <c:v>38.75000000000086</c:v>
                </c:pt>
                <c:pt idx="3876">
                  <c:v>38.760000000000858</c:v>
                </c:pt>
                <c:pt idx="3877">
                  <c:v>38.770000000000856</c:v>
                </c:pt>
                <c:pt idx="3878">
                  <c:v>38.780000000000854</c:v>
                </c:pt>
                <c:pt idx="3879">
                  <c:v>38.790000000000852</c:v>
                </c:pt>
                <c:pt idx="3880">
                  <c:v>38.80000000000085</c:v>
                </c:pt>
                <c:pt idx="3881">
                  <c:v>38.810000000000848</c:v>
                </c:pt>
                <c:pt idx="3882">
                  <c:v>38.820000000000846</c:v>
                </c:pt>
                <c:pt idx="3883">
                  <c:v>38.830000000000844</c:v>
                </c:pt>
                <c:pt idx="3884">
                  <c:v>38.840000000000842</c:v>
                </c:pt>
                <c:pt idx="3885">
                  <c:v>38.85000000000084</c:v>
                </c:pt>
                <c:pt idx="3886">
                  <c:v>38.860000000000838</c:v>
                </c:pt>
                <c:pt idx="3887">
                  <c:v>38.870000000000836</c:v>
                </c:pt>
                <c:pt idx="3888">
                  <c:v>38.880000000000834</c:v>
                </c:pt>
                <c:pt idx="3889">
                  <c:v>38.890000000000832</c:v>
                </c:pt>
                <c:pt idx="3890">
                  <c:v>38.90000000000083</c:v>
                </c:pt>
                <c:pt idx="3891">
                  <c:v>38.910000000000828</c:v>
                </c:pt>
                <c:pt idx="3892">
                  <c:v>38.920000000000826</c:v>
                </c:pt>
                <c:pt idx="3893">
                  <c:v>38.930000000000824</c:v>
                </c:pt>
                <c:pt idx="3894">
                  <c:v>38.940000000000822</c:v>
                </c:pt>
                <c:pt idx="3895">
                  <c:v>38.95000000000082</c:v>
                </c:pt>
                <c:pt idx="3896">
                  <c:v>38.960000000000818</c:v>
                </c:pt>
                <c:pt idx="3897">
                  <c:v>38.970000000000816</c:v>
                </c:pt>
                <c:pt idx="3898">
                  <c:v>38.980000000000814</c:v>
                </c:pt>
                <c:pt idx="3899">
                  <c:v>38.990000000000812</c:v>
                </c:pt>
                <c:pt idx="3900">
                  <c:v>39.00000000000081</c:v>
                </c:pt>
                <c:pt idx="3901">
                  <c:v>39.010000000000808</c:v>
                </c:pt>
                <c:pt idx="3902">
                  <c:v>39.020000000000806</c:v>
                </c:pt>
                <c:pt idx="3903">
                  <c:v>39.030000000000804</c:v>
                </c:pt>
                <c:pt idx="3904">
                  <c:v>39.040000000000802</c:v>
                </c:pt>
                <c:pt idx="3905">
                  <c:v>39.0500000000008</c:v>
                </c:pt>
                <c:pt idx="3906">
                  <c:v>39.060000000000798</c:v>
                </c:pt>
                <c:pt idx="3907">
                  <c:v>39.070000000000796</c:v>
                </c:pt>
                <c:pt idx="3908">
                  <c:v>39.080000000000794</c:v>
                </c:pt>
                <c:pt idx="3909">
                  <c:v>39.090000000000792</c:v>
                </c:pt>
                <c:pt idx="3910">
                  <c:v>39.10000000000079</c:v>
                </c:pt>
                <c:pt idx="3911">
                  <c:v>39.110000000000788</c:v>
                </c:pt>
                <c:pt idx="3912">
                  <c:v>39.120000000000786</c:v>
                </c:pt>
                <c:pt idx="3913">
                  <c:v>39.130000000000784</c:v>
                </c:pt>
                <c:pt idx="3914">
                  <c:v>39.140000000000782</c:v>
                </c:pt>
                <c:pt idx="3915">
                  <c:v>39.15000000000078</c:v>
                </c:pt>
                <c:pt idx="3916">
                  <c:v>39.160000000000778</c:v>
                </c:pt>
                <c:pt idx="3917">
                  <c:v>39.170000000000776</c:v>
                </c:pt>
                <c:pt idx="3918">
                  <c:v>39.180000000000774</c:v>
                </c:pt>
                <c:pt idx="3919">
                  <c:v>39.190000000000772</c:v>
                </c:pt>
                <c:pt idx="3920">
                  <c:v>39.20000000000077</c:v>
                </c:pt>
                <c:pt idx="3921">
                  <c:v>39.210000000000768</c:v>
                </c:pt>
                <c:pt idx="3922">
                  <c:v>39.220000000000766</c:v>
                </c:pt>
                <c:pt idx="3923">
                  <c:v>39.230000000000764</c:v>
                </c:pt>
                <c:pt idx="3924">
                  <c:v>39.240000000000762</c:v>
                </c:pt>
                <c:pt idx="3925">
                  <c:v>39.25000000000076</c:v>
                </c:pt>
                <c:pt idx="3926">
                  <c:v>39.260000000000758</c:v>
                </c:pt>
                <c:pt idx="3927">
                  <c:v>39.270000000000756</c:v>
                </c:pt>
                <c:pt idx="3928">
                  <c:v>39.280000000000754</c:v>
                </c:pt>
                <c:pt idx="3929">
                  <c:v>39.290000000000752</c:v>
                </c:pt>
                <c:pt idx="3930">
                  <c:v>39.30000000000075</c:v>
                </c:pt>
                <c:pt idx="3931">
                  <c:v>39.310000000000748</c:v>
                </c:pt>
                <c:pt idx="3932">
                  <c:v>39.320000000000746</c:v>
                </c:pt>
                <c:pt idx="3933">
                  <c:v>39.330000000000744</c:v>
                </c:pt>
                <c:pt idx="3934">
                  <c:v>39.340000000000742</c:v>
                </c:pt>
                <c:pt idx="3935">
                  <c:v>39.35000000000074</c:v>
                </c:pt>
                <c:pt idx="3936">
                  <c:v>39.360000000000738</c:v>
                </c:pt>
                <c:pt idx="3937">
                  <c:v>39.370000000000736</c:v>
                </c:pt>
                <c:pt idx="3938">
                  <c:v>39.380000000000734</c:v>
                </c:pt>
                <c:pt idx="3939">
                  <c:v>39.390000000000732</c:v>
                </c:pt>
                <c:pt idx="3940">
                  <c:v>39.40000000000073</c:v>
                </c:pt>
                <c:pt idx="3941">
                  <c:v>39.410000000000728</c:v>
                </c:pt>
                <c:pt idx="3942">
                  <c:v>39.420000000000726</c:v>
                </c:pt>
                <c:pt idx="3943">
                  <c:v>39.430000000000724</c:v>
                </c:pt>
                <c:pt idx="3944">
                  <c:v>39.440000000000722</c:v>
                </c:pt>
                <c:pt idx="3945">
                  <c:v>39.45000000000072</c:v>
                </c:pt>
                <c:pt idx="3946">
                  <c:v>39.460000000000719</c:v>
                </c:pt>
                <c:pt idx="3947">
                  <c:v>39.470000000000717</c:v>
                </c:pt>
                <c:pt idx="3948">
                  <c:v>39.480000000000715</c:v>
                </c:pt>
                <c:pt idx="3949">
                  <c:v>39.490000000000713</c:v>
                </c:pt>
                <c:pt idx="3950">
                  <c:v>39.500000000000711</c:v>
                </c:pt>
                <c:pt idx="3951">
                  <c:v>39.510000000000709</c:v>
                </c:pt>
                <c:pt idx="3952">
                  <c:v>39.520000000000707</c:v>
                </c:pt>
                <c:pt idx="3953">
                  <c:v>39.530000000000705</c:v>
                </c:pt>
                <c:pt idx="3954">
                  <c:v>39.540000000000703</c:v>
                </c:pt>
                <c:pt idx="3955">
                  <c:v>39.550000000000701</c:v>
                </c:pt>
                <c:pt idx="3956">
                  <c:v>39.560000000000699</c:v>
                </c:pt>
                <c:pt idx="3957">
                  <c:v>39.570000000000697</c:v>
                </c:pt>
                <c:pt idx="3958">
                  <c:v>39.580000000000695</c:v>
                </c:pt>
                <c:pt idx="3959">
                  <c:v>39.590000000000693</c:v>
                </c:pt>
                <c:pt idx="3960">
                  <c:v>39.600000000000691</c:v>
                </c:pt>
                <c:pt idx="3961">
                  <c:v>39.610000000000689</c:v>
                </c:pt>
                <c:pt idx="3962">
                  <c:v>39.620000000000687</c:v>
                </c:pt>
                <c:pt idx="3963">
                  <c:v>39.630000000000685</c:v>
                </c:pt>
                <c:pt idx="3964">
                  <c:v>39.640000000000683</c:v>
                </c:pt>
                <c:pt idx="3965">
                  <c:v>39.650000000000681</c:v>
                </c:pt>
                <c:pt idx="3966">
                  <c:v>39.660000000000679</c:v>
                </c:pt>
                <c:pt idx="3967">
                  <c:v>39.670000000000677</c:v>
                </c:pt>
                <c:pt idx="3968">
                  <c:v>39.680000000000675</c:v>
                </c:pt>
                <c:pt idx="3969">
                  <c:v>39.690000000000673</c:v>
                </c:pt>
                <c:pt idx="3970">
                  <c:v>39.700000000000671</c:v>
                </c:pt>
                <c:pt idx="3971">
                  <c:v>39.710000000000669</c:v>
                </c:pt>
                <c:pt idx="3972">
                  <c:v>39.720000000000667</c:v>
                </c:pt>
                <c:pt idx="3973">
                  <c:v>39.730000000000665</c:v>
                </c:pt>
                <c:pt idx="3974">
                  <c:v>39.740000000000663</c:v>
                </c:pt>
                <c:pt idx="3975">
                  <c:v>39.750000000000661</c:v>
                </c:pt>
                <c:pt idx="3976">
                  <c:v>39.760000000000659</c:v>
                </c:pt>
                <c:pt idx="3977">
                  <c:v>39.770000000000657</c:v>
                </c:pt>
                <c:pt idx="3978">
                  <c:v>39.780000000000655</c:v>
                </c:pt>
                <c:pt idx="3979">
                  <c:v>39.790000000000653</c:v>
                </c:pt>
                <c:pt idx="3980">
                  <c:v>39.800000000000651</c:v>
                </c:pt>
                <c:pt idx="3981">
                  <c:v>39.810000000000649</c:v>
                </c:pt>
                <c:pt idx="3982">
                  <c:v>39.820000000000647</c:v>
                </c:pt>
                <c:pt idx="3983">
                  <c:v>39.830000000000645</c:v>
                </c:pt>
                <c:pt idx="3984">
                  <c:v>39.840000000000643</c:v>
                </c:pt>
                <c:pt idx="3985">
                  <c:v>39.850000000000641</c:v>
                </c:pt>
                <c:pt idx="3986">
                  <c:v>39.860000000000639</c:v>
                </c:pt>
                <c:pt idx="3987">
                  <c:v>39.870000000000637</c:v>
                </c:pt>
                <c:pt idx="3988">
                  <c:v>39.880000000000635</c:v>
                </c:pt>
                <c:pt idx="3989">
                  <c:v>39.890000000000633</c:v>
                </c:pt>
                <c:pt idx="3990">
                  <c:v>39.900000000000631</c:v>
                </c:pt>
                <c:pt idx="3991">
                  <c:v>39.910000000000629</c:v>
                </c:pt>
                <c:pt idx="3992">
                  <c:v>39.920000000000627</c:v>
                </c:pt>
                <c:pt idx="3993">
                  <c:v>39.930000000000625</c:v>
                </c:pt>
                <c:pt idx="3994">
                  <c:v>39.940000000000623</c:v>
                </c:pt>
                <c:pt idx="3995">
                  <c:v>39.950000000000621</c:v>
                </c:pt>
                <c:pt idx="3996">
                  <c:v>39.960000000000619</c:v>
                </c:pt>
                <c:pt idx="3997">
                  <c:v>39.970000000000617</c:v>
                </c:pt>
                <c:pt idx="3998">
                  <c:v>39.980000000000615</c:v>
                </c:pt>
                <c:pt idx="3999">
                  <c:v>39.990000000000613</c:v>
                </c:pt>
                <c:pt idx="4000">
                  <c:v>40.000000000000611</c:v>
                </c:pt>
                <c:pt idx="4001">
                  <c:v>40.010000000000609</c:v>
                </c:pt>
                <c:pt idx="4002">
                  <c:v>40.020000000000607</c:v>
                </c:pt>
                <c:pt idx="4003">
                  <c:v>40.030000000000605</c:v>
                </c:pt>
                <c:pt idx="4004">
                  <c:v>40.040000000000603</c:v>
                </c:pt>
                <c:pt idx="4005">
                  <c:v>40.050000000000601</c:v>
                </c:pt>
                <c:pt idx="4006">
                  <c:v>40.060000000000599</c:v>
                </c:pt>
                <c:pt idx="4007">
                  <c:v>40.070000000000597</c:v>
                </c:pt>
                <c:pt idx="4008">
                  <c:v>40.080000000000595</c:v>
                </c:pt>
                <c:pt idx="4009">
                  <c:v>40.090000000000593</c:v>
                </c:pt>
                <c:pt idx="4010">
                  <c:v>40.100000000000591</c:v>
                </c:pt>
                <c:pt idx="4011">
                  <c:v>40.110000000000589</c:v>
                </c:pt>
                <c:pt idx="4012">
                  <c:v>40.120000000000587</c:v>
                </c:pt>
                <c:pt idx="4013">
                  <c:v>40.130000000000585</c:v>
                </c:pt>
                <c:pt idx="4014">
                  <c:v>40.140000000000583</c:v>
                </c:pt>
                <c:pt idx="4015">
                  <c:v>40.150000000000581</c:v>
                </c:pt>
                <c:pt idx="4016">
                  <c:v>40.160000000000579</c:v>
                </c:pt>
                <c:pt idx="4017">
                  <c:v>40.170000000000577</c:v>
                </c:pt>
                <c:pt idx="4018">
                  <c:v>40.180000000000575</c:v>
                </c:pt>
                <c:pt idx="4019">
                  <c:v>40.190000000000573</c:v>
                </c:pt>
                <c:pt idx="4020">
                  <c:v>40.200000000000571</c:v>
                </c:pt>
                <c:pt idx="4021">
                  <c:v>40.210000000000569</c:v>
                </c:pt>
                <c:pt idx="4022">
                  <c:v>40.220000000000567</c:v>
                </c:pt>
                <c:pt idx="4023">
                  <c:v>40.230000000000565</c:v>
                </c:pt>
                <c:pt idx="4024">
                  <c:v>40.240000000000563</c:v>
                </c:pt>
                <c:pt idx="4025">
                  <c:v>40.250000000000561</c:v>
                </c:pt>
                <c:pt idx="4026">
                  <c:v>40.260000000000559</c:v>
                </c:pt>
                <c:pt idx="4027">
                  <c:v>40.270000000000557</c:v>
                </c:pt>
                <c:pt idx="4028">
                  <c:v>40.280000000000555</c:v>
                </c:pt>
                <c:pt idx="4029">
                  <c:v>40.290000000000553</c:v>
                </c:pt>
                <c:pt idx="4030">
                  <c:v>40.300000000000551</c:v>
                </c:pt>
                <c:pt idx="4031">
                  <c:v>40.310000000000549</c:v>
                </c:pt>
                <c:pt idx="4032">
                  <c:v>40.320000000000547</c:v>
                </c:pt>
                <c:pt idx="4033">
                  <c:v>40.330000000000545</c:v>
                </c:pt>
                <c:pt idx="4034">
                  <c:v>40.340000000000543</c:v>
                </c:pt>
                <c:pt idx="4035">
                  <c:v>40.350000000000541</c:v>
                </c:pt>
                <c:pt idx="4036">
                  <c:v>40.360000000000539</c:v>
                </c:pt>
                <c:pt idx="4037">
                  <c:v>40.370000000000537</c:v>
                </c:pt>
                <c:pt idx="4038">
                  <c:v>40.380000000000535</c:v>
                </c:pt>
                <c:pt idx="4039">
                  <c:v>40.390000000000533</c:v>
                </c:pt>
                <c:pt idx="4040">
                  <c:v>40.400000000000531</c:v>
                </c:pt>
                <c:pt idx="4041">
                  <c:v>40.410000000000529</c:v>
                </c:pt>
                <c:pt idx="4042">
                  <c:v>40.420000000000528</c:v>
                </c:pt>
                <c:pt idx="4043">
                  <c:v>40.430000000000526</c:v>
                </c:pt>
                <c:pt idx="4044">
                  <c:v>40.440000000000524</c:v>
                </c:pt>
                <c:pt idx="4045">
                  <c:v>40.450000000000522</c:v>
                </c:pt>
                <c:pt idx="4046">
                  <c:v>40.46000000000052</c:v>
                </c:pt>
                <c:pt idx="4047">
                  <c:v>40.470000000000518</c:v>
                </c:pt>
                <c:pt idx="4048">
                  <c:v>40.480000000000516</c:v>
                </c:pt>
                <c:pt idx="4049">
                  <c:v>40.490000000000514</c:v>
                </c:pt>
                <c:pt idx="4050">
                  <c:v>40.500000000000512</c:v>
                </c:pt>
                <c:pt idx="4051">
                  <c:v>40.51000000000051</c:v>
                </c:pt>
                <c:pt idx="4052">
                  <c:v>40.520000000000508</c:v>
                </c:pt>
                <c:pt idx="4053">
                  <c:v>40.530000000000506</c:v>
                </c:pt>
                <c:pt idx="4054">
                  <c:v>40.540000000000504</c:v>
                </c:pt>
                <c:pt idx="4055">
                  <c:v>40.550000000000502</c:v>
                </c:pt>
                <c:pt idx="4056">
                  <c:v>40.5600000000005</c:v>
                </c:pt>
                <c:pt idx="4057">
                  <c:v>40.570000000000498</c:v>
                </c:pt>
                <c:pt idx="4058">
                  <c:v>40.580000000000496</c:v>
                </c:pt>
                <c:pt idx="4059">
                  <c:v>40.590000000000494</c:v>
                </c:pt>
                <c:pt idx="4060">
                  <c:v>40.600000000000492</c:v>
                </c:pt>
                <c:pt idx="4061">
                  <c:v>40.61000000000049</c:v>
                </c:pt>
                <c:pt idx="4062">
                  <c:v>40.620000000000488</c:v>
                </c:pt>
                <c:pt idx="4063">
                  <c:v>40.630000000000486</c:v>
                </c:pt>
                <c:pt idx="4064">
                  <c:v>40.640000000000484</c:v>
                </c:pt>
                <c:pt idx="4065">
                  <c:v>40.650000000000482</c:v>
                </c:pt>
                <c:pt idx="4066">
                  <c:v>40.66000000000048</c:v>
                </c:pt>
                <c:pt idx="4067">
                  <c:v>40.670000000000478</c:v>
                </c:pt>
                <c:pt idx="4068">
                  <c:v>40.680000000000476</c:v>
                </c:pt>
                <c:pt idx="4069">
                  <c:v>40.690000000000474</c:v>
                </c:pt>
                <c:pt idx="4070">
                  <c:v>40.700000000000472</c:v>
                </c:pt>
                <c:pt idx="4071">
                  <c:v>40.71000000000047</c:v>
                </c:pt>
                <c:pt idx="4072">
                  <c:v>40.720000000000468</c:v>
                </c:pt>
                <c:pt idx="4073">
                  <c:v>40.730000000000466</c:v>
                </c:pt>
                <c:pt idx="4074">
                  <c:v>40.740000000000464</c:v>
                </c:pt>
                <c:pt idx="4075">
                  <c:v>40.750000000000462</c:v>
                </c:pt>
                <c:pt idx="4076">
                  <c:v>40.76000000000046</c:v>
                </c:pt>
                <c:pt idx="4077">
                  <c:v>40.770000000000458</c:v>
                </c:pt>
                <c:pt idx="4078">
                  <c:v>40.780000000000456</c:v>
                </c:pt>
                <c:pt idx="4079">
                  <c:v>40.790000000000454</c:v>
                </c:pt>
                <c:pt idx="4080">
                  <c:v>40.800000000000452</c:v>
                </c:pt>
                <c:pt idx="4081">
                  <c:v>40.81000000000045</c:v>
                </c:pt>
                <c:pt idx="4082">
                  <c:v>40.820000000000448</c:v>
                </c:pt>
                <c:pt idx="4083">
                  <c:v>40.830000000000446</c:v>
                </c:pt>
                <c:pt idx="4084">
                  <c:v>40.840000000000444</c:v>
                </c:pt>
                <c:pt idx="4085">
                  <c:v>40.850000000000442</c:v>
                </c:pt>
                <c:pt idx="4086">
                  <c:v>40.86000000000044</c:v>
                </c:pt>
                <c:pt idx="4087">
                  <c:v>40.870000000000438</c:v>
                </c:pt>
                <c:pt idx="4088">
                  <c:v>40.880000000000436</c:v>
                </c:pt>
                <c:pt idx="4089">
                  <c:v>40.890000000000434</c:v>
                </c:pt>
                <c:pt idx="4090">
                  <c:v>40.900000000000432</c:v>
                </c:pt>
                <c:pt idx="4091">
                  <c:v>40.91000000000043</c:v>
                </c:pt>
                <c:pt idx="4092">
                  <c:v>40.920000000000428</c:v>
                </c:pt>
                <c:pt idx="4093">
                  <c:v>40.930000000000426</c:v>
                </c:pt>
                <c:pt idx="4094">
                  <c:v>40.940000000000424</c:v>
                </c:pt>
                <c:pt idx="4095">
                  <c:v>40.950000000000422</c:v>
                </c:pt>
                <c:pt idx="4096">
                  <c:v>40.96000000000042</c:v>
                </c:pt>
                <c:pt idx="4097">
                  <c:v>40.970000000000418</c:v>
                </c:pt>
                <c:pt idx="4098">
                  <c:v>40.980000000000416</c:v>
                </c:pt>
                <c:pt idx="4099">
                  <c:v>40.990000000000414</c:v>
                </c:pt>
                <c:pt idx="4100">
                  <c:v>41.000000000000412</c:v>
                </c:pt>
                <c:pt idx="4101">
                  <c:v>41.01000000000041</c:v>
                </c:pt>
                <c:pt idx="4102">
                  <c:v>41.020000000000408</c:v>
                </c:pt>
                <c:pt idx="4103">
                  <c:v>41.030000000000406</c:v>
                </c:pt>
                <c:pt idx="4104">
                  <c:v>41.040000000000404</c:v>
                </c:pt>
                <c:pt idx="4105">
                  <c:v>41.050000000000402</c:v>
                </c:pt>
                <c:pt idx="4106">
                  <c:v>41.0600000000004</c:v>
                </c:pt>
                <c:pt idx="4107">
                  <c:v>41.070000000000398</c:v>
                </c:pt>
                <c:pt idx="4108">
                  <c:v>41.080000000000396</c:v>
                </c:pt>
                <c:pt idx="4109">
                  <c:v>41.090000000000394</c:v>
                </c:pt>
                <c:pt idx="4110">
                  <c:v>41.100000000000392</c:v>
                </c:pt>
                <c:pt idx="4111">
                  <c:v>41.11000000000039</c:v>
                </c:pt>
                <c:pt idx="4112">
                  <c:v>41.120000000000388</c:v>
                </c:pt>
                <c:pt idx="4113">
                  <c:v>41.130000000000386</c:v>
                </c:pt>
                <c:pt idx="4114">
                  <c:v>41.140000000000384</c:v>
                </c:pt>
                <c:pt idx="4115">
                  <c:v>41.150000000000382</c:v>
                </c:pt>
                <c:pt idx="4116">
                  <c:v>41.16000000000038</c:v>
                </c:pt>
                <c:pt idx="4117">
                  <c:v>41.170000000000378</c:v>
                </c:pt>
                <c:pt idx="4118">
                  <c:v>41.180000000000376</c:v>
                </c:pt>
                <c:pt idx="4119">
                  <c:v>41.190000000000374</c:v>
                </c:pt>
                <c:pt idx="4120">
                  <c:v>41.200000000000372</c:v>
                </c:pt>
                <c:pt idx="4121">
                  <c:v>41.21000000000037</c:v>
                </c:pt>
                <c:pt idx="4122">
                  <c:v>41.220000000000368</c:v>
                </c:pt>
                <c:pt idx="4123">
                  <c:v>41.230000000000366</c:v>
                </c:pt>
                <c:pt idx="4124">
                  <c:v>41.240000000000364</c:v>
                </c:pt>
                <c:pt idx="4125">
                  <c:v>41.250000000000362</c:v>
                </c:pt>
                <c:pt idx="4126">
                  <c:v>41.26000000000036</c:v>
                </c:pt>
                <c:pt idx="4127">
                  <c:v>41.270000000000358</c:v>
                </c:pt>
                <c:pt idx="4128">
                  <c:v>41.280000000000356</c:v>
                </c:pt>
                <c:pt idx="4129">
                  <c:v>41.290000000000354</c:v>
                </c:pt>
                <c:pt idx="4130">
                  <c:v>41.300000000000352</c:v>
                </c:pt>
                <c:pt idx="4131">
                  <c:v>41.31000000000035</c:v>
                </c:pt>
                <c:pt idx="4132">
                  <c:v>41.320000000000348</c:v>
                </c:pt>
                <c:pt idx="4133">
                  <c:v>41.330000000000346</c:v>
                </c:pt>
                <c:pt idx="4134">
                  <c:v>41.340000000000344</c:v>
                </c:pt>
                <c:pt idx="4135">
                  <c:v>41.350000000000342</c:v>
                </c:pt>
                <c:pt idx="4136">
                  <c:v>41.36000000000034</c:v>
                </c:pt>
                <c:pt idx="4137">
                  <c:v>41.370000000000339</c:v>
                </c:pt>
                <c:pt idx="4138">
                  <c:v>41.380000000000337</c:v>
                </c:pt>
                <c:pt idx="4139">
                  <c:v>41.390000000000335</c:v>
                </c:pt>
                <c:pt idx="4140">
                  <c:v>41.400000000000333</c:v>
                </c:pt>
                <c:pt idx="4141">
                  <c:v>41.410000000000331</c:v>
                </c:pt>
                <c:pt idx="4142">
                  <c:v>41.420000000000329</c:v>
                </c:pt>
                <c:pt idx="4143">
                  <c:v>41.430000000000327</c:v>
                </c:pt>
                <c:pt idx="4144">
                  <c:v>41.440000000000325</c:v>
                </c:pt>
                <c:pt idx="4145">
                  <c:v>41.450000000000323</c:v>
                </c:pt>
                <c:pt idx="4146">
                  <c:v>41.460000000000321</c:v>
                </c:pt>
                <c:pt idx="4147">
                  <c:v>41.470000000000319</c:v>
                </c:pt>
                <c:pt idx="4148">
                  <c:v>41.480000000000317</c:v>
                </c:pt>
                <c:pt idx="4149">
                  <c:v>41.490000000000315</c:v>
                </c:pt>
                <c:pt idx="4150">
                  <c:v>41.500000000000313</c:v>
                </c:pt>
                <c:pt idx="4151">
                  <c:v>41.510000000000311</c:v>
                </c:pt>
                <c:pt idx="4152">
                  <c:v>41.520000000000309</c:v>
                </c:pt>
                <c:pt idx="4153">
                  <c:v>41.530000000000307</c:v>
                </c:pt>
                <c:pt idx="4154">
                  <c:v>41.540000000000305</c:v>
                </c:pt>
                <c:pt idx="4155">
                  <c:v>41.550000000000303</c:v>
                </c:pt>
                <c:pt idx="4156">
                  <c:v>41.560000000000301</c:v>
                </c:pt>
                <c:pt idx="4157">
                  <c:v>41.570000000000299</c:v>
                </c:pt>
                <c:pt idx="4158">
                  <c:v>41.580000000000297</c:v>
                </c:pt>
                <c:pt idx="4159">
                  <c:v>41.590000000000295</c:v>
                </c:pt>
                <c:pt idx="4160">
                  <c:v>41.600000000000293</c:v>
                </c:pt>
                <c:pt idx="4161">
                  <c:v>41.610000000000291</c:v>
                </c:pt>
                <c:pt idx="4162">
                  <c:v>41.620000000000289</c:v>
                </c:pt>
                <c:pt idx="4163">
                  <c:v>41.630000000000287</c:v>
                </c:pt>
                <c:pt idx="4164">
                  <c:v>41.640000000000285</c:v>
                </c:pt>
                <c:pt idx="4165">
                  <c:v>41.650000000000283</c:v>
                </c:pt>
                <c:pt idx="4166">
                  <c:v>41.660000000000281</c:v>
                </c:pt>
                <c:pt idx="4167">
                  <c:v>41.670000000000279</c:v>
                </c:pt>
                <c:pt idx="4168">
                  <c:v>41.680000000000277</c:v>
                </c:pt>
                <c:pt idx="4169">
                  <c:v>41.690000000000275</c:v>
                </c:pt>
                <c:pt idx="4170">
                  <c:v>41.700000000000273</c:v>
                </c:pt>
                <c:pt idx="4171">
                  <c:v>41.710000000000271</c:v>
                </c:pt>
                <c:pt idx="4172">
                  <c:v>41.720000000000269</c:v>
                </c:pt>
                <c:pt idx="4173">
                  <c:v>41.730000000000267</c:v>
                </c:pt>
                <c:pt idx="4174">
                  <c:v>41.740000000000265</c:v>
                </c:pt>
                <c:pt idx="4175">
                  <c:v>41.750000000000263</c:v>
                </c:pt>
                <c:pt idx="4176">
                  <c:v>41.760000000000261</c:v>
                </c:pt>
                <c:pt idx="4177">
                  <c:v>41.770000000000259</c:v>
                </c:pt>
                <c:pt idx="4178">
                  <c:v>41.780000000000257</c:v>
                </c:pt>
                <c:pt idx="4179">
                  <c:v>41.790000000000255</c:v>
                </c:pt>
                <c:pt idx="4180">
                  <c:v>41.800000000000253</c:v>
                </c:pt>
                <c:pt idx="4181">
                  <c:v>41.810000000000251</c:v>
                </c:pt>
                <c:pt idx="4182">
                  <c:v>41.820000000000249</c:v>
                </c:pt>
                <c:pt idx="4183">
                  <c:v>41.830000000000247</c:v>
                </c:pt>
                <c:pt idx="4184">
                  <c:v>41.840000000000245</c:v>
                </c:pt>
                <c:pt idx="4185">
                  <c:v>41.850000000000243</c:v>
                </c:pt>
                <c:pt idx="4186">
                  <c:v>41.860000000000241</c:v>
                </c:pt>
                <c:pt idx="4187">
                  <c:v>41.870000000000239</c:v>
                </c:pt>
                <c:pt idx="4188">
                  <c:v>41.880000000000237</c:v>
                </c:pt>
                <c:pt idx="4189">
                  <c:v>41.890000000000235</c:v>
                </c:pt>
                <c:pt idx="4190">
                  <c:v>41.900000000000233</c:v>
                </c:pt>
                <c:pt idx="4191">
                  <c:v>41.910000000000231</c:v>
                </c:pt>
                <c:pt idx="4192">
                  <c:v>41.920000000000229</c:v>
                </c:pt>
                <c:pt idx="4193">
                  <c:v>41.930000000000227</c:v>
                </c:pt>
                <c:pt idx="4194">
                  <c:v>41.940000000000225</c:v>
                </c:pt>
                <c:pt idx="4195">
                  <c:v>41.950000000000223</c:v>
                </c:pt>
                <c:pt idx="4196">
                  <c:v>41.960000000000221</c:v>
                </c:pt>
                <c:pt idx="4197">
                  <c:v>41.970000000000219</c:v>
                </c:pt>
                <c:pt idx="4198">
                  <c:v>41.980000000000217</c:v>
                </c:pt>
                <c:pt idx="4199">
                  <c:v>41.990000000000215</c:v>
                </c:pt>
                <c:pt idx="4200">
                  <c:v>42.000000000000213</c:v>
                </c:pt>
                <c:pt idx="4201">
                  <c:v>42.010000000000211</c:v>
                </c:pt>
                <c:pt idx="4202">
                  <c:v>42.020000000000209</c:v>
                </c:pt>
                <c:pt idx="4203">
                  <c:v>42.030000000000207</c:v>
                </c:pt>
                <c:pt idx="4204">
                  <c:v>42.040000000000205</c:v>
                </c:pt>
                <c:pt idx="4205">
                  <c:v>42.050000000000203</c:v>
                </c:pt>
                <c:pt idx="4206">
                  <c:v>42.060000000000201</c:v>
                </c:pt>
                <c:pt idx="4207">
                  <c:v>42.070000000000199</c:v>
                </c:pt>
                <c:pt idx="4208">
                  <c:v>42.080000000000197</c:v>
                </c:pt>
                <c:pt idx="4209">
                  <c:v>42.090000000000195</c:v>
                </c:pt>
                <c:pt idx="4210">
                  <c:v>42.100000000000193</c:v>
                </c:pt>
                <c:pt idx="4211">
                  <c:v>42.110000000000191</c:v>
                </c:pt>
                <c:pt idx="4212">
                  <c:v>42.120000000000189</c:v>
                </c:pt>
                <c:pt idx="4213">
                  <c:v>42.130000000000187</c:v>
                </c:pt>
                <c:pt idx="4214">
                  <c:v>42.140000000000185</c:v>
                </c:pt>
                <c:pt idx="4215">
                  <c:v>42.150000000000183</c:v>
                </c:pt>
                <c:pt idx="4216">
                  <c:v>42.160000000000181</c:v>
                </c:pt>
                <c:pt idx="4217">
                  <c:v>42.170000000000179</c:v>
                </c:pt>
                <c:pt idx="4218">
                  <c:v>42.180000000000177</c:v>
                </c:pt>
                <c:pt idx="4219">
                  <c:v>42.190000000000175</c:v>
                </c:pt>
                <c:pt idx="4220">
                  <c:v>42.200000000000173</c:v>
                </c:pt>
                <c:pt idx="4221">
                  <c:v>42.210000000000171</c:v>
                </c:pt>
                <c:pt idx="4222">
                  <c:v>42.220000000000169</c:v>
                </c:pt>
                <c:pt idx="4223">
                  <c:v>42.230000000000167</c:v>
                </c:pt>
                <c:pt idx="4224">
                  <c:v>42.240000000000165</c:v>
                </c:pt>
                <c:pt idx="4225">
                  <c:v>42.250000000000163</c:v>
                </c:pt>
                <c:pt idx="4226">
                  <c:v>42.260000000000161</c:v>
                </c:pt>
                <c:pt idx="4227">
                  <c:v>42.270000000000159</c:v>
                </c:pt>
                <c:pt idx="4228">
                  <c:v>42.280000000000157</c:v>
                </c:pt>
                <c:pt idx="4229">
                  <c:v>42.290000000000155</c:v>
                </c:pt>
                <c:pt idx="4230">
                  <c:v>42.300000000000153</c:v>
                </c:pt>
                <c:pt idx="4231">
                  <c:v>42.310000000000151</c:v>
                </c:pt>
                <c:pt idx="4232">
                  <c:v>42.320000000000149</c:v>
                </c:pt>
                <c:pt idx="4233">
                  <c:v>42.330000000000148</c:v>
                </c:pt>
                <c:pt idx="4234">
                  <c:v>42.340000000000146</c:v>
                </c:pt>
                <c:pt idx="4235">
                  <c:v>42.350000000000144</c:v>
                </c:pt>
                <c:pt idx="4236">
                  <c:v>42.360000000000142</c:v>
                </c:pt>
                <c:pt idx="4237">
                  <c:v>42.37000000000014</c:v>
                </c:pt>
                <c:pt idx="4238">
                  <c:v>42.380000000000138</c:v>
                </c:pt>
                <c:pt idx="4239">
                  <c:v>42.390000000000136</c:v>
                </c:pt>
                <c:pt idx="4240">
                  <c:v>42.400000000000134</c:v>
                </c:pt>
                <c:pt idx="4241">
                  <c:v>42.410000000000132</c:v>
                </c:pt>
                <c:pt idx="4242">
                  <c:v>42.42000000000013</c:v>
                </c:pt>
                <c:pt idx="4243">
                  <c:v>42.430000000000128</c:v>
                </c:pt>
                <c:pt idx="4244">
                  <c:v>42.440000000000126</c:v>
                </c:pt>
                <c:pt idx="4245">
                  <c:v>42.450000000000124</c:v>
                </c:pt>
                <c:pt idx="4246">
                  <c:v>42.460000000000122</c:v>
                </c:pt>
                <c:pt idx="4247">
                  <c:v>42.47000000000012</c:v>
                </c:pt>
                <c:pt idx="4248">
                  <c:v>42.480000000000118</c:v>
                </c:pt>
                <c:pt idx="4249">
                  <c:v>42.490000000000116</c:v>
                </c:pt>
                <c:pt idx="4250">
                  <c:v>42.500000000000114</c:v>
                </c:pt>
                <c:pt idx="4251">
                  <c:v>42.510000000000112</c:v>
                </c:pt>
                <c:pt idx="4252">
                  <c:v>42.52000000000011</c:v>
                </c:pt>
                <c:pt idx="4253">
                  <c:v>42.530000000000108</c:v>
                </c:pt>
                <c:pt idx="4254">
                  <c:v>42.540000000000106</c:v>
                </c:pt>
                <c:pt idx="4255">
                  <c:v>42.550000000000104</c:v>
                </c:pt>
                <c:pt idx="4256">
                  <c:v>42.560000000000102</c:v>
                </c:pt>
                <c:pt idx="4257">
                  <c:v>42.5700000000001</c:v>
                </c:pt>
                <c:pt idx="4258">
                  <c:v>42.580000000000098</c:v>
                </c:pt>
                <c:pt idx="4259">
                  <c:v>42.590000000000096</c:v>
                </c:pt>
                <c:pt idx="4260">
                  <c:v>42.600000000000094</c:v>
                </c:pt>
                <c:pt idx="4261">
                  <c:v>42.610000000000092</c:v>
                </c:pt>
                <c:pt idx="4262">
                  <c:v>42.62000000000009</c:v>
                </c:pt>
                <c:pt idx="4263">
                  <c:v>42.630000000000088</c:v>
                </c:pt>
                <c:pt idx="4264">
                  <c:v>42.640000000000086</c:v>
                </c:pt>
                <c:pt idx="4265">
                  <c:v>42.650000000000084</c:v>
                </c:pt>
                <c:pt idx="4266">
                  <c:v>42.660000000000082</c:v>
                </c:pt>
                <c:pt idx="4267">
                  <c:v>42.67000000000008</c:v>
                </c:pt>
                <c:pt idx="4268">
                  <c:v>42.680000000000078</c:v>
                </c:pt>
                <c:pt idx="4269">
                  <c:v>42.690000000000076</c:v>
                </c:pt>
                <c:pt idx="4270">
                  <c:v>42.700000000000074</c:v>
                </c:pt>
                <c:pt idx="4271">
                  <c:v>42.710000000000072</c:v>
                </c:pt>
                <c:pt idx="4272">
                  <c:v>42.72000000000007</c:v>
                </c:pt>
                <c:pt idx="4273">
                  <c:v>42.730000000000068</c:v>
                </c:pt>
                <c:pt idx="4274">
                  <c:v>42.740000000000066</c:v>
                </c:pt>
                <c:pt idx="4275">
                  <c:v>42.750000000000064</c:v>
                </c:pt>
                <c:pt idx="4276">
                  <c:v>42.760000000000062</c:v>
                </c:pt>
                <c:pt idx="4277">
                  <c:v>42.77000000000006</c:v>
                </c:pt>
                <c:pt idx="4278">
                  <c:v>42.780000000000058</c:v>
                </c:pt>
                <c:pt idx="4279">
                  <c:v>42.790000000000056</c:v>
                </c:pt>
                <c:pt idx="4280">
                  <c:v>42.800000000000054</c:v>
                </c:pt>
                <c:pt idx="4281">
                  <c:v>42.810000000000052</c:v>
                </c:pt>
                <c:pt idx="4282">
                  <c:v>42.82000000000005</c:v>
                </c:pt>
                <c:pt idx="4283">
                  <c:v>42.830000000000048</c:v>
                </c:pt>
                <c:pt idx="4284">
                  <c:v>42.840000000000046</c:v>
                </c:pt>
                <c:pt idx="4285">
                  <c:v>42.850000000000044</c:v>
                </c:pt>
                <c:pt idx="4286">
                  <c:v>42.860000000000042</c:v>
                </c:pt>
                <c:pt idx="4287">
                  <c:v>42.87000000000004</c:v>
                </c:pt>
                <c:pt idx="4288">
                  <c:v>42.880000000000038</c:v>
                </c:pt>
                <c:pt idx="4289">
                  <c:v>42.890000000000036</c:v>
                </c:pt>
                <c:pt idx="4290">
                  <c:v>42.900000000000034</c:v>
                </c:pt>
                <c:pt idx="4291">
                  <c:v>42.910000000000032</c:v>
                </c:pt>
                <c:pt idx="4292">
                  <c:v>42.92000000000003</c:v>
                </c:pt>
                <c:pt idx="4293">
                  <c:v>42.930000000000028</c:v>
                </c:pt>
                <c:pt idx="4294">
                  <c:v>42.940000000000026</c:v>
                </c:pt>
                <c:pt idx="4295">
                  <c:v>42.950000000000024</c:v>
                </c:pt>
                <c:pt idx="4296">
                  <c:v>42.960000000000022</c:v>
                </c:pt>
                <c:pt idx="4297">
                  <c:v>42.97000000000002</c:v>
                </c:pt>
                <c:pt idx="4298">
                  <c:v>42.980000000000018</c:v>
                </c:pt>
                <c:pt idx="4299">
                  <c:v>42.990000000000016</c:v>
                </c:pt>
                <c:pt idx="4300">
                  <c:v>43.000000000000014</c:v>
                </c:pt>
                <c:pt idx="4301">
                  <c:v>43.010000000000012</c:v>
                </c:pt>
                <c:pt idx="4302">
                  <c:v>43.02000000000001</c:v>
                </c:pt>
                <c:pt idx="4303">
                  <c:v>43.030000000000008</c:v>
                </c:pt>
                <c:pt idx="4304">
                  <c:v>43.040000000000006</c:v>
                </c:pt>
                <c:pt idx="4305">
                  <c:v>43.050000000000004</c:v>
                </c:pt>
                <c:pt idx="4306">
                  <c:v>43.06</c:v>
                </c:pt>
                <c:pt idx="4307">
                  <c:v>43.07</c:v>
                </c:pt>
                <c:pt idx="4308">
                  <c:v>43.08</c:v>
                </c:pt>
                <c:pt idx="4309">
                  <c:v>43.089999999999996</c:v>
                </c:pt>
                <c:pt idx="4310">
                  <c:v>43.099999999999994</c:v>
                </c:pt>
                <c:pt idx="4311">
                  <c:v>43.109999999999992</c:v>
                </c:pt>
                <c:pt idx="4312">
                  <c:v>43.11999999999999</c:v>
                </c:pt>
                <c:pt idx="4313">
                  <c:v>43.129999999999988</c:v>
                </c:pt>
                <c:pt idx="4314">
                  <c:v>43.139999999999986</c:v>
                </c:pt>
                <c:pt idx="4315">
                  <c:v>43.149999999999984</c:v>
                </c:pt>
                <c:pt idx="4316">
                  <c:v>43.159999999999982</c:v>
                </c:pt>
                <c:pt idx="4317">
                  <c:v>43.16999999999998</c:v>
                </c:pt>
                <c:pt idx="4318">
                  <c:v>43.179999999999978</c:v>
                </c:pt>
                <c:pt idx="4319">
                  <c:v>43.189999999999976</c:v>
                </c:pt>
                <c:pt idx="4320">
                  <c:v>43.199999999999974</c:v>
                </c:pt>
                <c:pt idx="4321">
                  <c:v>43.209999999999972</c:v>
                </c:pt>
                <c:pt idx="4322">
                  <c:v>43.21999999999997</c:v>
                </c:pt>
                <c:pt idx="4323">
                  <c:v>43.229999999999968</c:v>
                </c:pt>
                <c:pt idx="4324">
                  <c:v>43.239999999999966</c:v>
                </c:pt>
                <c:pt idx="4325">
                  <c:v>43.249999999999964</c:v>
                </c:pt>
                <c:pt idx="4326">
                  <c:v>43.259999999999962</c:v>
                </c:pt>
                <c:pt idx="4327">
                  <c:v>43.26999999999996</c:v>
                </c:pt>
                <c:pt idx="4328">
                  <c:v>43.279999999999959</c:v>
                </c:pt>
                <c:pt idx="4329">
                  <c:v>43.289999999999957</c:v>
                </c:pt>
                <c:pt idx="4330">
                  <c:v>43.299999999999955</c:v>
                </c:pt>
                <c:pt idx="4331">
                  <c:v>43.309999999999953</c:v>
                </c:pt>
                <c:pt idx="4332">
                  <c:v>43.319999999999951</c:v>
                </c:pt>
                <c:pt idx="4333">
                  <c:v>43.329999999999949</c:v>
                </c:pt>
                <c:pt idx="4334">
                  <c:v>43.339999999999947</c:v>
                </c:pt>
                <c:pt idx="4335">
                  <c:v>43.349999999999945</c:v>
                </c:pt>
                <c:pt idx="4336">
                  <c:v>43.359999999999943</c:v>
                </c:pt>
                <c:pt idx="4337">
                  <c:v>43.369999999999941</c:v>
                </c:pt>
                <c:pt idx="4338">
                  <c:v>43.379999999999939</c:v>
                </c:pt>
                <c:pt idx="4339">
                  <c:v>43.389999999999937</c:v>
                </c:pt>
                <c:pt idx="4340">
                  <c:v>43.399999999999935</c:v>
                </c:pt>
                <c:pt idx="4341">
                  <c:v>43.409999999999933</c:v>
                </c:pt>
                <c:pt idx="4342">
                  <c:v>43.419999999999931</c:v>
                </c:pt>
                <c:pt idx="4343">
                  <c:v>43.429999999999929</c:v>
                </c:pt>
                <c:pt idx="4344">
                  <c:v>43.439999999999927</c:v>
                </c:pt>
                <c:pt idx="4345">
                  <c:v>43.449999999999925</c:v>
                </c:pt>
                <c:pt idx="4346">
                  <c:v>43.459999999999923</c:v>
                </c:pt>
                <c:pt idx="4347">
                  <c:v>43.469999999999921</c:v>
                </c:pt>
                <c:pt idx="4348">
                  <c:v>43.479999999999919</c:v>
                </c:pt>
                <c:pt idx="4349">
                  <c:v>43.489999999999917</c:v>
                </c:pt>
                <c:pt idx="4350">
                  <c:v>43.499999999999915</c:v>
                </c:pt>
                <c:pt idx="4351">
                  <c:v>43.509999999999913</c:v>
                </c:pt>
                <c:pt idx="4352">
                  <c:v>43.519999999999911</c:v>
                </c:pt>
                <c:pt idx="4353">
                  <c:v>43.529999999999909</c:v>
                </c:pt>
                <c:pt idx="4354">
                  <c:v>43.539999999999907</c:v>
                </c:pt>
                <c:pt idx="4355">
                  <c:v>43.549999999999905</c:v>
                </c:pt>
                <c:pt idx="4356">
                  <c:v>43.559999999999903</c:v>
                </c:pt>
                <c:pt idx="4357">
                  <c:v>43.569999999999901</c:v>
                </c:pt>
                <c:pt idx="4358">
                  <c:v>43.579999999999899</c:v>
                </c:pt>
                <c:pt idx="4359">
                  <c:v>43.589999999999897</c:v>
                </c:pt>
                <c:pt idx="4360">
                  <c:v>43.599999999999895</c:v>
                </c:pt>
                <c:pt idx="4361">
                  <c:v>43.609999999999893</c:v>
                </c:pt>
                <c:pt idx="4362">
                  <c:v>43.619999999999891</c:v>
                </c:pt>
                <c:pt idx="4363">
                  <c:v>43.629999999999889</c:v>
                </c:pt>
                <c:pt idx="4364">
                  <c:v>43.639999999999887</c:v>
                </c:pt>
                <c:pt idx="4365">
                  <c:v>43.649999999999885</c:v>
                </c:pt>
                <c:pt idx="4366">
                  <c:v>43.659999999999883</c:v>
                </c:pt>
                <c:pt idx="4367">
                  <c:v>43.669999999999881</c:v>
                </c:pt>
                <c:pt idx="4368">
                  <c:v>43.679999999999879</c:v>
                </c:pt>
                <c:pt idx="4369">
                  <c:v>43.689999999999877</c:v>
                </c:pt>
                <c:pt idx="4370">
                  <c:v>43.699999999999875</c:v>
                </c:pt>
                <c:pt idx="4371">
                  <c:v>43.709999999999873</c:v>
                </c:pt>
                <c:pt idx="4372">
                  <c:v>43.719999999999871</c:v>
                </c:pt>
                <c:pt idx="4373">
                  <c:v>43.729999999999869</c:v>
                </c:pt>
                <c:pt idx="4374">
                  <c:v>43.739999999999867</c:v>
                </c:pt>
                <c:pt idx="4375">
                  <c:v>43.749999999999865</c:v>
                </c:pt>
                <c:pt idx="4376">
                  <c:v>43.759999999999863</c:v>
                </c:pt>
                <c:pt idx="4377">
                  <c:v>43.769999999999861</c:v>
                </c:pt>
                <c:pt idx="4378">
                  <c:v>43.779999999999859</c:v>
                </c:pt>
                <c:pt idx="4379">
                  <c:v>43.789999999999857</c:v>
                </c:pt>
                <c:pt idx="4380">
                  <c:v>43.799999999999855</c:v>
                </c:pt>
                <c:pt idx="4381">
                  <c:v>43.809999999999853</c:v>
                </c:pt>
                <c:pt idx="4382">
                  <c:v>43.819999999999851</c:v>
                </c:pt>
                <c:pt idx="4383">
                  <c:v>43.829999999999849</c:v>
                </c:pt>
                <c:pt idx="4384">
                  <c:v>43.839999999999847</c:v>
                </c:pt>
                <c:pt idx="4385">
                  <c:v>43.849999999999845</c:v>
                </c:pt>
                <c:pt idx="4386">
                  <c:v>43.859999999999843</c:v>
                </c:pt>
                <c:pt idx="4387">
                  <c:v>43.869999999999841</c:v>
                </c:pt>
                <c:pt idx="4388">
                  <c:v>43.879999999999839</c:v>
                </c:pt>
                <c:pt idx="4389">
                  <c:v>43.889999999999837</c:v>
                </c:pt>
                <c:pt idx="4390">
                  <c:v>43.899999999999835</c:v>
                </c:pt>
                <c:pt idx="4391">
                  <c:v>43.909999999999833</c:v>
                </c:pt>
                <c:pt idx="4392">
                  <c:v>43.919999999999831</c:v>
                </c:pt>
                <c:pt idx="4393">
                  <c:v>43.929999999999829</c:v>
                </c:pt>
                <c:pt idx="4394">
                  <c:v>43.939999999999827</c:v>
                </c:pt>
                <c:pt idx="4395">
                  <c:v>43.949999999999825</c:v>
                </c:pt>
                <c:pt idx="4396">
                  <c:v>43.959999999999823</c:v>
                </c:pt>
                <c:pt idx="4397">
                  <c:v>43.969999999999821</c:v>
                </c:pt>
                <c:pt idx="4398">
                  <c:v>43.979999999999819</c:v>
                </c:pt>
                <c:pt idx="4399">
                  <c:v>43.989999999999817</c:v>
                </c:pt>
                <c:pt idx="4400">
                  <c:v>43.999999999999815</c:v>
                </c:pt>
                <c:pt idx="4401">
                  <c:v>44.009999999999813</c:v>
                </c:pt>
                <c:pt idx="4402">
                  <c:v>44.019999999999811</c:v>
                </c:pt>
                <c:pt idx="4403">
                  <c:v>44.029999999999809</c:v>
                </c:pt>
                <c:pt idx="4404">
                  <c:v>44.039999999999807</c:v>
                </c:pt>
                <c:pt idx="4405">
                  <c:v>44.049999999999805</c:v>
                </c:pt>
                <c:pt idx="4406">
                  <c:v>44.059999999999803</c:v>
                </c:pt>
                <c:pt idx="4407">
                  <c:v>44.069999999999801</c:v>
                </c:pt>
                <c:pt idx="4408">
                  <c:v>44.079999999999799</c:v>
                </c:pt>
                <c:pt idx="4409">
                  <c:v>44.089999999999797</c:v>
                </c:pt>
                <c:pt idx="4410">
                  <c:v>44.099999999999795</c:v>
                </c:pt>
                <c:pt idx="4411">
                  <c:v>44.109999999999793</c:v>
                </c:pt>
                <c:pt idx="4412">
                  <c:v>44.119999999999791</c:v>
                </c:pt>
                <c:pt idx="4413">
                  <c:v>44.129999999999789</c:v>
                </c:pt>
                <c:pt idx="4414">
                  <c:v>44.139999999999787</c:v>
                </c:pt>
                <c:pt idx="4415">
                  <c:v>44.149999999999785</c:v>
                </c:pt>
                <c:pt idx="4416">
                  <c:v>44.159999999999783</c:v>
                </c:pt>
                <c:pt idx="4417">
                  <c:v>44.169999999999781</c:v>
                </c:pt>
                <c:pt idx="4418">
                  <c:v>44.179999999999779</c:v>
                </c:pt>
                <c:pt idx="4419">
                  <c:v>44.189999999999777</c:v>
                </c:pt>
                <c:pt idx="4420">
                  <c:v>44.199999999999775</c:v>
                </c:pt>
                <c:pt idx="4421">
                  <c:v>44.209999999999773</c:v>
                </c:pt>
                <c:pt idx="4422">
                  <c:v>44.219999999999771</c:v>
                </c:pt>
                <c:pt idx="4423">
                  <c:v>44.229999999999769</c:v>
                </c:pt>
                <c:pt idx="4424">
                  <c:v>44.239999999999768</c:v>
                </c:pt>
                <c:pt idx="4425">
                  <c:v>44.249999999999766</c:v>
                </c:pt>
                <c:pt idx="4426">
                  <c:v>44.259999999999764</c:v>
                </c:pt>
                <c:pt idx="4427">
                  <c:v>44.269999999999762</c:v>
                </c:pt>
                <c:pt idx="4428">
                  <c:v>44.27999999999976</c:v>
                </c:pt>
                <c:pt idx="4429">
                  <c:v>44.289999999999758</c:v>
                </c:pt>
                <c:pt idx="4430">
                  <c:v>44.299999999999756</c:v>
                </c:pt>
                <c:pt idx="4431">
                  <c:v>44.309999999999754</c:v>
                </c:pt>
                <c:pt idx="4432">
                  <c:v>44.319999999999752</c:v>
                </c:pt>
                <c:pt idx="4433">
                  <c:v>44.32999999999975</c:v>
                </c:pt>
                <c:pt idx="4434">
                  <c:v>44.339999999999748</c:v>
                </c:pt>
                <c:pt idx="4435">
                  <c:v>44.349999999999746</c:v>
                </c:pt>
                <c:pt idx="4436">
                  <c:v>44.359999999999744</c:v>
                </c:pt>
                <c:pt idx="4437">
                  <c:v>44.369999999999742</c:v>
                </c:pt>
                <c:pt idx="4438">
                  <c:v>44.37999999999974</c:v>
                </c:pt>
                <c:pt idx="4439">
                  <c:v>44.389999999999738</c:v>
                </c:pt>
                <c:pt idx="4440">
                  <c:v>44.399999999999736</c:v>
                </c:pt>
                <c:pt idx="4441">
                  <c:v>44.409999999999734</c:v>
                </c:pt>
                <c:pt idx="4442">
                  <c:v>44.419999999999732</c:v>
                </c:pt>
                <c:pt idx="4443">
                  <c:v>44.42999999999973</c:v>
                </c:pt>
                <c:pt idx="4444">
                  <c:v>44.439999999999728</c:v>
                </c:pt>
                <c:pt idx="4445">
                  <c:v>44.449999999999726</c:v>
                </c:pt>
                <c:pt idx="4446">
                  <c:v>44.459999999999724</c:v>
                </c:pt>
                <c:pt idx="4447">
                  <c:v>44.469999999999722</c:v>
                </c:pt>
                <c:pt idx="4448">
                  <c:v>44.47999999999972</c:v>
                </c:pt>
                <c:pt idx="4449">
                  <c:v>44.489999999999718</c:v>
                </c:pt>
                <c:pt idx="4450">
                  <c:v>44.499999999999716</c:v>
                </c:pt>
                <c:pt idx="4451">
                  <c:v>44.509999999999714</c:v>
                </c:pt>
                <c:pt idx="4452">
                  <c:v>44.519999999999712</c:v>
                </c:pt>
                <c:pt idx="4453">
                  <c:v>44.52999999999971</c:v>
                </c:pt>
                <c:pt idx="4454">
                  <c:v>44.539999999999708</c:v>
                </c:pt>
                <c:pt idx="4455">
                  <c:v>44.549999999999706</c:v>
                </c:pt>
                <c:pt idx="4456">
                  <c:v>44.559999999999704</c:v>
                </c:pt>
                <c:pt idx="4457">
                  <c:v>44.569999999999702</c:v>
                </c:pt>
                <c:pt idx="4458">
                  <c:v>44.5799999999997</c:v>
                </c:pt>
                <c:pt idx="4459">
                  <c:v>44.589999999999698</c:v>
                </c:pt>
                <c:pt idx="4460">
                  <c:v>44.599999999999696</c:v>
                </c:pt>
                <c:pt idx="4461">
                  <c:v>44.609999999999694</c:v>
                </c:pt>
                <c:pt idx="4462">
                  <c:v>44.619999999999692</c:v>
                </c:pt>
                <c:pt idx="4463">
                  <c:v>44.62999999999969</c:v>
                </c:pt>
                <c:pt idx="4464">
                  <c:v>44.639999999999688</c:v>
                </c:pt>
                <c:pt idx="4465">
                  <c:v>44.649999999999686</c:v>
                </c:pt>
                <c:pt idx="4466">
                  <c:v>44.659999999999684</c:v>
                </c:pt>
                <c:pt idx="4467">
                  <c:v>44.669999999999682</c:v>
                </c:pt>
                <c:pt idx="4468">
                  <c:v>44.67999999999968</c:v>
                </c:pt>
                <c:pt idx="4469">
                  <c:v>44.689999999999678</c:v>
                </c:pt>
                <c:pt idx="4470">
                  <c:v>44.699999999999676</c:v>
                </c:pt>
                <c:pt idx="4471">
                  <c:v>44.709999999999674</c:v>
                </c:pt>
                <c:pt idx="4472">
                  <c:v>44.719999999999672</c:v>
                </c:pt>
                <c:pt idx="4473">
                  <c:v>44.72999999999967</c:v>
                </c:pt>
                <c:pt idx="4474">
                  <c:v>44.739999999999668</c:v>
                </c:pt>
                <c:pt idx="4475">
                  <c:v>44.749999999999666</c:v>
                </c:pt>
                <c:pt idx="4476">
                  <c:v>44.759999999999664</c:v>
                </c:pt>
                <c:pt idx="4477">
                  <c:v>44.769999999999662</c:v>
                </c:pt>
                <c:pt idx="4478">
                  <c:v>44.77999999999966</c:v>
                </c:pt>
                <c:pt idx="4479">
                  <c:v>44.789999999999658</c:v>
                </c:pt>
                <c:pt idx="4480">
                  <c:v>44.799999999999656</c:v>
                </c:pt>
                <c:pt idx="4481">
                  <c:v>44.809999999999654</c:v>
                </c:pt>
                <c:pt idx="4482">
                  <c:v>44.819999999999652</c:v>
                </c:pt>
                <c:pt idx="4483">
                  <c:v>44.82999999999965</c:v>
                </c:pt>
                <c:pt idx="4484">
                  <c:v>44.839999999999648</c:v>
                </c:pt>
                <c:pt idx="4485">
                  <c:v>44.849999999999646</c:v>
                </c:pt>
                <c:pt idx="4486">
                  <c:v>44.859999999999644</c:v>
                </c:pt>
                <c:pt idx="4487">
                  <c:v>44.869999999999642</c:v>
                </c:pt>
                <c:pt idx="4488">
                  <c:v>44.87999999999964</c:v>
                </c:pt>
                <c:pt idx="4489">
                  <c:v>44.889999999999638</c:v>
                </c:pt>
                <c:pt idx="4490">
                  <c:v>44.899999999999636</c:v>
                </c:pt>
                <c:pt idx="4491">
                  <c:v>44.909999999999634</c:v>
                </c:pt>
                <c:pt idx="4492">
                  <c:v>44.919999999999632</c:v>
                </c:pt>
                <c:pt idx="4493">
                  <c:v>44.92999999999963</c:v>
                </c:pt>
                <c:pt idx="4494">
                  <c:v>44.939999999999628</c:v>
                </c:pt>
                <c:pt idx="4495">
                  <c:v>44.949999999999626</c:v>
                </c:pt>
                <c:pt idx="4496">
                  <c:v>44.959999999999624</c:v>
                </c:pt>
                <c:pt idx="4497">
                  <c:v>44.969999999999622</c:v>
                </c:pt>
                <c:pt idx="4498">
                  <c:v>44.97999999999962</c:v>
                </c:pt>
                <c:pt idx="4499">
                  <c:v>44.989999999999618</c:v>
                </c:pt>
                <c:pt idx="4500">
                  <c:v>44.999999999999616</c:v>
                </c:pt>
                <c:pt idx="4501">
                  <c:v>45.009999999999614</c:v>
                </c:pt>
                <c:pt idx="4502">
                  <c:v>45.019999999999612</c:v>
                </c:pt>
                <c:pt idx="4503">
                  <c:v>45.02999999999961</c:v>
                </c:pt>
                <c:pt idx="4504">
                  <c:v>45.039999999999608</c:v>
                </c:pt>
                <c:pt idx="4505">
                  <c:v>45.049999999999606</c:v>
                </c:pt>
                <c:pt idx="4506">
                  <c:v>45.059999999999604</c:v>
                </c:pt>
                <c:pt idx="4507">
                  <c:v>45.069999999999602</c:v>
                </c:pt>
                <c:pt idx="4508">
                  <c:v>45.0799999999996</c:v>
                </c:pt>
                <c:pt idx="4509">
                  <c:v>45.089999999999598</c:v>
                </c:pt>
                <c:pt idx="4510">
                  <c:v>45.099999999999596</c:v>
                </c:pt>
                <c:pt idx="4511">
                  <c:v>45.109999999999594</c:v>
                </c:pt>
                <c:pt idx="4512">
                  <c:v>45.119999999999592</c:v>
                </c:pt>
                <c:pt idx="4513">
                  <c:v>45.12999999999959</c:v>
                </c:pt>
                <c:pt idx="4514">
                  <c:v>45.139999999999588</c:v>
                </c:pt>
                <c:pt idx="4515">
                  <c:v>45.149999999999586</c:v>
                </c:pt>
                <c:pt idx="4516">
                  <c:v>45.159999999999584</c:v>
                </c:pt>
                <c:pt idx="4517">
                  <c:v>45.169999999999582</c:v>
                </c:pt>
                <c:pt idx="4518">
                  <c:v>45.17999999999958</c:v>
                </c:pt>
                <c:pt idx="4519">
                  <c:v>45.189999999999579</c:v>
                </c:pt>
                <c:pt idx="4520">
                  <c:v>45.199999999999577</c:v>
                </c:pt>
                <c:pt idx="4521">
                  <c:v>45.209999999999575</c:v>
                </c:pt>
                <c:pt idx="4522">
                  <c:v>45.219999999999573</c:v>
                </c:pt>
                <c:pt idx="4523">
                  <c:v>45.229999999999571</c:v>
                </c:pt>
                <c:pt idx="4524">
                  <c:v>45.239999999999569</c:v>
                </c:pt>
                <c:pt idx="4525">
                  <c:v>45.249999999999567</c:v>
                </c:pt>
                <c:pt idx="4526">
                  <c:v>45.259999999999565</c:v>
                </c:pt>
                <c:pt idx="4527">
                  <c:v>45.269999999999563</c:v>
                </c:pt>
                <c:pt idx="4528">
                  <c:v>45.279999999999561</c:v>
                </c:pt>
                <c:pt idx="4529">
                  <c:v>45.289999999999559</c:v>
                </c:pt>
                <c:pt idx="4530">
                  <c:v>45.299999999999557</c:v>
                </c:pt>
                <c:pt idx="4531">
                  <c:v>45.309999999999555</c:v>
                </c:pt>
                <c:pt idx="4532">
                  <c:v>45.319999999999553</c:v>
                </c:pt>
                <c:pt idx="4533">
                  <c:v>45.329999999999551</c:v>
                </c:pt>
                <c:pt idx="4534">
                  <c:v>45.339999999999549</c:v>
                </c:pt>
                <c:pt idx="4535">
                  <c:v>45.349999999999547</c:v>
                </c:pt>
                <c:pt idx="4536">
                  <c:v>45.359999999999545</c:v>
                </c:pt>
                <c:pt idx="4537">
                  <c:v>45.369999999999543</c:v>
                </c:pt>
                <c:pt idx="4538">
                  <c:v>45.379999999999541</c:v>
                </c:pt>
                <c:pt idx="4539">
                  <c:v>45.389999999999539</c:v>
                </c:pt>
                <c:pt idx="4540">
                  <c:v>45.399999999999537</c:v>
                </c:pt>
                <c:pt idx="4541">
                  <c:v>45.409999999999535</c:v>
                </c:pt>
                <c:pt idx="4542">
                  <c:v>45.419999999999533</c:v>
                </c:pt>
                <c:pt idx="4543">
                  <c:v>45.429999999999531</c:v>
                </c:pt>
                <c:pt idx="4544">
                  <c:v>45.439999999999529</c:v>
                </c:pt>
                <c:pt idx="4545">
                  <c:v>45.449999999999527</c:v>
                </c:pt>
                <c:pt idx="4546">
                  <c:v>45.459999999999525</c:v>
                </c:pt>
                <c:pt idx="4547">
                  <c:v>45.469999999999523</c:v>
                </c:pt>
                <c:pt idx="4548">
                  <c:v>45.479999999999521</c:v>
                </c:pt>
                <c:pt idx="4549">
                  <c:v>45.489999999999519</c:v>
                </c:pt>
                <c:pt idx="4550">
                  <c:v>45.499999999999517</c:v>
                </c:pt>
                <c:pt idx="4551">
                  <c:v>45.509999999999515</c:v>
                </c:pt>
                <c:pt idx="4552">
                  <c:v>45.519999999999513</c:v>
                </c:pt>
                <c:pt idx="4553">
                  <c:v>45.529999999999511</c:v>
                </c:pt>
                <c:pt idx="4554">
                  <c:v>45.539999999999509</c:v>
                </c:pt>
                <c:pt idx="4555">
                  <c:v>45.549999999999507</c:v>
                </c:pt>
                <c:pt idx="4556">
                  <c:v>45.559999999999505</c:v>
                </c:pt>
                <c:pt idx="4557">
                  <c:v>45.569999999999503</c:v>
                </c:pt>
                <c:pt idx="4558">
                  <c:v>45.579999999999501</c:v>
                </c:pt>
                <c:pt idx="4559">
                  <c:v>45.589999999999499</c:v>
                </c:pt>
                <c:pt idx="4560">
                  <c:v>45.599999999999497</c:v>
                </c:pt>
                <c:pt idx="4561">
                  <c:v>45.609999999999495</c:v>
                </c:pt>
                <c:pt idx="4562">
                  <c:v>45.619999999999493</c:v>
                </c:pt>
                <c:pt idx="4563">
                  <c:v>45.629999999999491</c:v>
                </c:pt>
                <c:pt idx="4564">
                  <c:v>45.639999999999489</c:v>
                </c:pt>
                <c:pt idx="4565">
                  <c:v>45.649999999999487</c:v>
                </c:pt>
                <c:pt idx="4566">
                  <c:v>45.659999999999485</c:v>
                </c:pt>
                <c:pt idx="4567">
                  <c:v>45.669999999999483</c:v>
                </c:pt>
                <c:pt idx="4568">
                  <c:v>45.679999999999481</c:v>
                </c:pt>
                <c:pt idx="4569">
                  <c:v>45.689999999999479</c:v>
                </c:pt>
                <c:pt idx="4570">
                  <c:v>45.699999999999477</c:v>
                </c:pt>
                <c:pt idx="4571">
                  <c:v>45.709999999999475</c:v>
                </c:pt>
                <c:pt idx="4572">
                  <c:v>45.719999999999473</c:v>
                </c:pt>
                <c:pt idx="4573">
                  <c:v>45.729999999999471</c:v>
                </c:pt>
                <c:pt idx="4574">
                  <c:v>45.739999999999469</c:v>
                </c:pt>
                <c:pt idx="4575">
                  <c:v>45.749999999999467</c:v>
                </c:pt>
                <c:pt idx="4576">
                  <c:v>45.759999999999465</c:v>
                </c:pt>
                <c:pt idx="4577">
                  <c:v>45.769999999999463</c:v>
                </c:pt>
                <c:pt idx="4578">
                  <c:v>45.779999999999461</c:v>
                </c:pt>
                <c:pt idx="4579">
                  <c:v>45.789999999999459</c:v>
                </c:pt>
                <c:pt idx="4580">
                  <c:v>45.799999999999457</c:v>
                </c:pt>
                <c:pt idx="4581">
                  <c:v>45.809999999999455</c:v>
                </c:pt>
                <c:pt idx="4582">
                  <c:v>45.819999999999453</c:v>
                </c:pt>
                <c:pt idx="4583">
                  <c:v>45.829999999999451</c:v>
                </c:pt>
                <c:pt idx="4584">
                  <c:v>45.839999999999449</c:v>
                </c:pt>
                <c:pt idx="4585">
                  <c:v>45.849999999999447</c:v>
                </c:pt>
                <c:pt idx="4586">
                  <c:v>45.859999999999445</c:v>
                </c:pt>
                <c:pt idx="4587">
                  <c:v>45.869999999999443</c:v>
                </c:pt>
                <c:pt idx="4588">
                  <c:v>45.879999999999441</c:v>
                </c:pt>
                <c:pt idx="4589">
                  <c:v>45.889999999999439</c:v>
                </c:pt>
                <c:pt idx="4590">
                  <c:v>45.899999999999437</c:v>
                </c:pt>
                <c:pt idx="4591">
                  <c:v>45.909999999999435</c:v>
                </c:pt>
                <c:pt idx="4592">
                  <c:v>45.919999999999433</c:v>
                </c:pt>
                <c:pt idx="4593">
                  <c:v>45.929999999999431</c:v>
                </c:pt>
                <c:pt idx="4594">
                  <c:v>45.939999999999429</c:v>
                </c:pt>
                <c:pt idx="4595">
                  <c:v>45.949999999999427</c:v>
                </c:pt>
                <c:pt idx="4596">
                  <c:v>45.959999999999425</c:v>
                </c:pt>
                <c:pt idx="4597">
                  <c:v>45.969999999999423</c:v>
                </c:pt>
                <c:pt idx="4598">
                  <c:v>45.979999999999421</c:v>
                </c:pt>
                <c:pt idx="4599">
                  <c:v>45.989999999999419</c:v>
                </c:pt>
                <c:pt idx="4600">
                  <c:v>45.999999999999417</c:v>
                </c:pt>
                <c:pt idx="4601">
                  <c:v>46.009999999999415</c:v>
                </c:pt>
                <c:pt idx="4602">
                  <c:v>46.019999999999413</c:v>
                </c:pt>
                <c:pt idx="4603">
                  <c:v>46.029999999999411</c:v>
                </c:pt>
                <c:pt idx="4604">
                  <c:v>46.039999999999409</c:v>
                </c:pt>
                <c:pt idx="4605">
                  <c:v>46.049999999999407</c:v>
                </c:pt>
                <c:pt idx="4606">
                  <c:v>46.059999999999405</c:v>
                </c:pt>
                <c:pt idx="4607">
                  <c:v>46.069999999999403</c:v>
                </c:pt>
                <c:pt idx="4608">
                  <c:v>46.079999999999401</c:v>
                </c:pt>
                <c:pt idx="4609">
                  <c:v>46.089999999999399</c:v>
                </c:pt>
                <c:pt idx="4610">
                  <c:v>46.099999999999397</c:v>
                </c:pt>
                <c:pt idx="4611">
                  <c:v>46.109999999999395</c:v>
                </c:pt>
                <c:pt idx="4612">
                  <c:v>46.119999999999393</c:v>
                </c:pt>
                <c:pt idx="4613">
                  <c:v>46.129999999999391</c:v>
                </c:pt>
                <c:pt idx="4614">
                  <c:v>46.13999999999939</c:v>
                </c:pt>
                <c:pt idx="4615">
                  <c:v>46.149999999999388</c:v>
                </c:pt>
                <c:pt idx="4616">
                  <c:v>46.159999999999386</c:v>
                </c:pt>
                <c:pt idx="4617">
                  <c:v>46.169999999999384</c:v>
                </c:pt>
                <c:pt idx="4618">
                  <c:v>46.179999999999382</c:v>
                </c:pt>
                <c:pt idx="4619">
                  <c:v>46.18999999999938</c:v>
                </c:pt>
                <c:pt idx="4620">
                  <c:v>46.199999999999378</c:v>
                </c:pt>
                <c:pt idx="4621">
                  <c:v>46.209999999999376</c:v>
                </c:pt>
                <c:pt idx="4622">
                  <c:v>46.219999999999374</c:v>
                </c:pt>
                <c:pt idx="4623">
                  <c:v>46.229999999999372</c:v>
                </c:pt>
                <c:pt idx="4624">
                  <c:v>46.23999999999937</c:v>
                </c:pt>
                <c:pt idx="4625">
                  <c:v>46.249999999999368</c:v>
                </c:pt>
                <c:pt idx="4626">
                  <c:v>46.259999999999366</c:v>
                </c:pt>
                <c:pt idx="4627">
                  <c:v>46.269999999999364</c:v>
                </c:pt>
                <c:pt idx="4628">
                  <c:v>46.279999999999362</c:v>
                </c:pt>
                <c:pt idx="4629">
                  <c:v>46.28999999999936</c:v>
                </c:pt>
                <c:pt idx="4630">
                  <c:v>46.299999999999358</c:v>
                </c:pt>
                <c:pt idx="4631">
                  <c:v>46.309999999999356</c:v>
                </c:pt>
                <c:pt idx="4632">
                  <c:v>46.319999999999354</c:v>
                </c:pt>
                <c:pt idx="4633">
                  <c:v>46.329999999999352</c:v>
                </c:pt>
                <c:pt idx="4634">
                  <c:v>46.33999999999935</c:v>
                </c:pt>
                <c:pt idx="4635">
                  <c:v>46.349999999999348</c:v>
                </c:pt>
                <c:pt idx="4636">
                  <c:v>46.359999999999346</c:v>
                </c:pt>
                <c:pt idx="4637">
                  <c:v>46.369999999999344</c:v>
                </c:pt>
                <c:pt idx="4638">
                  <c:v>46.379999999999342</c:v>
                </c:pt>
                <c:pt idx="4639">
                  <c:v>46.38999999999934</c:v>
                </c:pt>
                <c:pt idx="4640">
                  <c:v>46.399999999999338</c:v>
                </c:pt>
                <c:pt idx="4641">
                  <c:v>46.409999999999336</c:v>
                </c:pt>
                <c:pt idx="4642">
                  <c:v>46.419999999999334</c:v>
                </c:pt>
                <c:pt idx="4643">
                  <c:v>46.429999999999332</c:v>
                </c:pt>
                <c:pt idx="4644">
                  <c:v>46.43999999999933</c:v>
                </c:pt>
                <c:pt idx="4645">
                  <c:v>46.449999999999328</c:v>
                </c:pt>
                <c:pt idx="4646">
                  <c:v>46.459999999999326</c:v>
                </c:pt>
                <c:pt idx="4647">
                  <c:v>46.469999999999324</c:v>
                </c:pt>
                <c:pt idx="4648">
                  <c:v>46.479999999999322</c:v>
                </c:pt>
                <c:pt idx="4649">
                  <c:v>46.48999999999932</c:v>
                </c:pt>
                <c:pt idx="4650">
                  <c:v>46.499999999999318</c:v>
                </c:pt>
                <c:pt idx="4651">
                  <c:v>46.509999999999316</c:v>
                </c:pt>
                <c:pt idx="4652">
                  <c:v>46.519999999999314</c:v>
                </c:pt>
                <c:pt idx="4653">
                  <c:v>46.529999999999312</c:v>
                </c:pt>
                <c:pt idx="4654">
                  <c:v>46.53999999999931</c:v>
                </c:pt>
                <c:pt idx="4655">
                  <c:v>46.549999999999308</c:v>
                </c:pt>
                <c:pt idx="4656">
                  <c:v>46.559999999999306</c:v>
                </c:pt>
                <c:pt idx="4657">
                  <c:v>46.569999999999304</c:v>
                </c:pt>
                <c:pt idx="4658">
                  <c:v>46.579999999999302</c:v>
                </c:pt>
                <c:pt idx="4659">
                  <c:v>46.5899999999993</c:v>
                </c:pt>
                <c:pt idx="4660">
                  <c:v>46.599999999999298</c:v>
                </c:pt>
                <c:pt idx="4661">
                  <c:v>46.609999999999296</c:v>
                </c:pt>
                <c:pt idx="4662">
                  <c:v>46.619999999999294</c:v>
                </c:pt>
                <c:pt idx="4663">
                  <c:v>46.629999999999292</c:v>
                </c:pt>
                <c:pt idx="4664">
                  <c:v>46.63999999999929</c:v>
                </c:pt>
                <c:pt idx="4665">
                  <c:v>46.649999999999288</c:v>
                </c:pt>
                <c:pt idx="4666">
                  <c:v>46.659999999999286</c:v>
                </c:pt>
                <c:pt idx="4667">
                  <c:v>46.669999999999284</c:v>
                </c:pt>
                <c:pt idx="4668">
                  <c:v>46.679999999999282</c:v>
                </c:pt>
                <c:pt idx="4669">
                  <c:v>46.68999999999928</c:v>
                </c:pt>
                <c:pt idx="4670">
                  <c:v>46.699999999999278</c:v>
                </c:pt>
                <c:pt idx="4671">
                  <c:v>46.709999999999276</c:v>
                </c:pt>
                <c:pt idx="4672">
                  <c:v>46.719999999999274</c:v>
                </c:pt>
                <c:pt idx="4673">
                  <c:v>46.729999999999272</c:v>
                </c:pt>
                <c:pt idx="4674">
                  <c:v>46.73999999999927</c:v>
                </c:pt>
                <c:pt idx="4675">
                  <c:v>46.749999999999268</c:v>
                </c:pt>
                <c:pt idx="4676">
                  <c:v>46.759999999999266</c:v>
                </c:pt>
                <c:pt idx="4677">
                  <c:v>46.769999999999264</c:v>
                </c:pt>
                <c:pt idx="4678">
                  <c:v>46.779999999999262</c:v>
                </c:pt>
                <c:pt idx="4679">
                  <c:v>46.78999999999926</c:v>
                </c:pt>
                <c:pt idx="4680">
                  <c:v>46.799999999999258</c:v>
                </c:pt>
                <c:pt idx="4681">
                  <c:v>46.809999999999256</c:v>
                </c:pt>
                <c:pt idx="4682">
                  <c:v>46.819999999999254</c:v>
                </c:pt>
                <c:pt idx="4683">
                  <c:v>46.829999999999252</c:v>
                </c:pt>
                <c:pt idx="4684">
                  <c:v>46.83999999999925</c:v>
                </c:pt>
                <c:pt idx="4685">
                  <c:v>46.849999999999248</c:v>
                </c:pt>
                <c:pt idx="4686">
                  <c:v>46.859999999999246</c:v>
                </c:pt>
                <c:pt idx="4687">
                  <c:v>46.869999999999244</c:v>
                </c:pt>
                <c:pt idx="4688">
                  <c:v>46.879999999999242</c:v>
                </c:pt>
                <c:pt idx="4689">
                  <c:v>46.88999999999924</c:v>
                </c:pt>
                <c:pt idx="4690">
                  <c:v>46.899999999999238</c:v>
                </c:pt>
                <c:pt idx="4691">
                  <c:v>46.909999999999236</c:v>
                </c:pt>
                <c:pt idx="4692">
                  <c:v>46.919999999999234</c:v>
                </c:pt>
                <c:pt idx="4693">
                  <c:v>46.929999999999232</c:v>
                </c:pt>
                <c:pt idx="4694">
                  <c:v>46.93999999999923</c:v>
                </c:pt>
                <c:pt idx="4695">
                  <c:v>46.949999999999228</c:v>
                </c:pt>
                <c:pt idx="4696">
                  <c:v>46.959999999999226</c:v>
                </c:pt>
                <c:pt idx="4697">
                  <c:v>46.969999999999224</c:v>
                </c:pt>
                <c:pt idx="4698">
                  <c:v>46.979999999999222</c:v>
                </c:pt>
                <c:pt idx="4699">
                  <c:v>46.98999999999922</c:v>
                </c:pt>
                <c:pt idx="4700">
                  <c:v>46.999999999999218</c:v>
                </c:pt>
                <c:pt idx="4701">
                  <c:v>47.009999999999216</c:v>
                </c:pt>
                <c:pt idx="4702">
                  <c:v>47.019999999999214</c:v>
                </c:pt>
                <c:pt idx="4703">
                  <c:v>47.029999999999212</c:v>
                </c:pt>
                <c:pt idx="4704">
                  <c:v>47.03999999999921</c:v>
                </c:pt>
                <c:pt idx="4705">
                  <c:v>47.049999999999208</c:v>
                </c:pt>
                <c:pt idx="4706">
                  <c:v>47.059999999999206</c:v>
                </c:pt>
                <c:pt idx="4707">
                  <c:v>47.069999999999204</c:v>
                </c:pt>
                <c:pt idx="4708">
                  <c:v>47.079999999999202</c:v>
                </c:pt>
                <c:pt idx="4709">
                  <c:v>47.0899999999992</c:v>
                </c:pt>
                <c:pt idx="4710">
                  <c:v>47.099999999999199</c:v>
                </c:pt>
                <c:pt idx="4711">
                  <c:v>47.109999999999197</c:v>
                </c:pt>
                <c:pt idx="4712">
                  <c:v>47.119999999999195</c:v>
                </c:pt>
                <c:pt idx="4713">
                  <c:v>47.129999999999193</c:v>
                </c:pt>
                <c:pt idx="4714">
                  <c:v>47.139999999999191</c:v>
                </c:pt>
                <c:pt idx="4715">
                  <c:v>47.149999999999189</c:v>
                </c:pt>
                <c:pt idx="4716">
                  <c:v>47.159999999999187</c:v>
                </c:pt>
                <c:pt idx="4717">
                  <c:v>47.169999999999185</c:v>
                </c:pt>
                <c:pt idx="4718">
                  <c:v>47.179999999999183</c:v>
                </c:pt>
                <c:pt idx="4719">
                  <c:v>47.189999999999181</c:v>
                </c:pt>
                <c:pt idx="4720">
                  <c:v>47.199999999999179</c:v>
                </c:pt>
                <c:pt idx="4721">
                  <c:v>47.209999999999177</c:v>
                </c:pt>
                <c:pt idx="4722">
                  <c:v>47.219999999999175</c:v>
                </c:pt>
                <c:pt idx="4723">
                  <c:v>47.229999999999173</c:v>
                </c:pt>
                <c:pt idx="4724">
                  <c:v>47.239999999999171</c:v>
                </c:pt>
                <c:pt idx="4725">
                  <c:v>47.249999999999169</c:v>
                </c:pt>
                <c:pt idx="4726">
                  <c:v>47.259999999999167</c:v>
                </c:pt>
                <c:pt idx="4727">
                  <c:v>47.269999999999165</c:v>
                </c:pt>
                <c:pt idx="4728">
                  <c:v>47.279999999999163</c:v>
                </c:pt>
                <c:pt idx="4729">
                  <c:v>47.289999999999161</c:v>
                </c:pt>
                <c:pt idx="4730">
                  <c:v>47.299999999999159</c:v>
                </c:pt>
                <c:pt idx="4731">
                  <c:v>47.309999999999157</c:v>
                </c:pt>
                <c:pt idx="4732">
                  <c:v>47.319999999999155</c:v>
                </c:pt>
                <c:pt idx="4733">
                  <c:v>47.329999999999153</c:v>
                </c:pt>
                <c:pt idx="4734">
                  <c:v>47.339999999999151</c:v>
                </c:pt>
                <c:pt idx="4735">
                  <c:v>47.349999999999149</c:v>
                </c:pt>
                <c:pt idx="4736">
                  <c:v>47.359999999999147</c:v>
                </c:pt>
                <c:pt idx="4737">
                  <c:v>47.369999999999145</c:v>
                </c:pt>
                <c:pt idx="4738">
                  <c:v>47.379999999999143</c:v>
                </c:pt>
                <c:pt idx="4739">
                  <c:v>47.389999999999141</c:v>
                </c:pt>
                <c:pt idx="4740">
                  <c:v>47.399999999999139</c:v>
                </c:pt>
                <c:pt idx="4741">
                  <c:v>47.409999999999137</c:v>
                </c:pt>
                <c:pt idx="4742">
                  <c:v>47.419999999999135</c:v>
                </c:pt>
                <c:pt idx="4743">
                  <c:v>47.429999999999133</c:v>
                </c:pt>
                <c:pt idx="4744">
                  <c:v>47.439999999999131</c:v>
                </c:pt>
                <c:pt idx="4745">
                  <c:v>47.449999999999129</c:v>
                </c:pt>
                <c:pt idx="4746">
                  <c:v>47.459999999999127</c:v>
                </c:pt>
                <c:pt idx="4747">
                  <c:v>47.469999999999125</c:v>
                </c:pt>
                <c:pt idx="4748">
                  <c:v>47.479999999999123</c:v>
                </c:pt>
                <c:pt idx="4749">
                  <c:v>47.489999999999121</c:v>
                </c:pt>
                <c:pt idx="4750">
                  <c:v>47.499999999999119</c:v>
                </c:pt>
                <c:pt idx="4751">
                  <c:v>47.509999999999117</c:v>
                </c:pt>
                <c:pt idx="4752">
                  <c:v>47.519999999999115</c:v>
                </c:pt>
                <c:pt idx="4753">
                  <c:v>47.529999999999113</c:v>
                </c:pt>
                <c:pt idx="4754">
                  <c:v>47.539999999999111</c:v>
                </c:pt>
                <c:pt idx="4755">
                  <c:v>47.549999999999109</c:v>
                </c:pt>
                <c:pt idx="4756">
                  <c:v>47.559999999999107</c:v>
                </c:pt>
                <c:pt idx="4757">
                  <c:v>47.569999999999105</c:v>
                </c:pt>
                <c:pt idx="4758">
                  <c:v>47.579999999999103</c:v>
                </c:pt>
                <c:pt idx="4759">
                  <c:v>47.589999999999101</c:v>
                </c:pt>
                <c:pt idx="4760">
                  <c:v>47.599999999999099</c:v>
                </c:pt>
                <c:pt idx="4761">
                  <c:v>47.609999999999097</c:v>
                </c:pt>
                <c:pt idx="4762">
                  <c:v>47.619999999999095</c:v>
                </c:pt>
                <c:pt idx="4763">
                  <c:v>47.629999999999093</c:v>
                </c:pt>
                <c:pt idx="4764">
                  <c:v>47.639999999999091</c:v>
                </c:pt>
                <c:pt idx="4765">
                  <c:v>47.649999999999089</c:v>
                </c:pt>
                <c:pt idx="4766">
                  <c:v>47.659999999999087</c:v>
                </c:pt>
                <c:pt idx="4767">
                  <c:v>47.669999999999085</c:v>
                </c:pt>
                <c:pt idx="4768">
                  <c:v>47.679999999999083</c:v>
                </c:pt>
                <c:pt idx="4769">
                  <c:v>47.689999999999081</c:v>
                </c:pt>
                <c:pt idx="4770">
                  <c:v>47.699999999999079</c:v>
                </c:pt>
                <c:pt idx="4771">
                  <c:v>47.709999999999077</c:v>
                </c:pt>
                <c:pt idx="4772">
                  <c:v>47.719999999999075</c:v>
                </c:pt>
                <c:pt idx="4773">
                  <c:v>47.729999999999073</c:v>
                </c:pt>
                <c:pt idx="4774">
                  <c:v>47.739999999999071</c:v>
                </c:pt>
                <c:pt idx="4775">
                  <c:v>47.749999999999069</c:v>
                </c:pt>
                <c:pt idx="4776">
                  <c:v>47.759999999999067</c:v>
                </c:pt>
                <c:pt idx="4777">
                  <c:v>47.769999999999065</c:v>
                </c:pt>
                <c:pt idx="4778">
                  <c:v>47.779999999999063</c:v>
                </c:pt>
                <c:pt idx="4779">
                  <c:v>47.789999999999061</c:v>
                </c:pt>
                <c:pt idx="4780">
                  <c:v>47.799999999999059</c:v>
                </c:pt>
                <c:pt idx="4781">
                  <c:v>47.809999999999057</c:v>
                </c:pt>
                <c:pt idx="4782">
                  <c:v>47.819999999999055</c:v>
                </c:pt>
                <c:pt idx="4783">
                  <c:v>47.829999999999053</c:v>
                </c:pt>
                <c:pt idx="4784">
                  <c:v>47.839999999999051</c:v>
                </c:pt>
                <c:pt idx="4785">
                  <c:v>47.849999999999049</c:v>
                </c:pt>
                <c:pt idx="4786">
                  <c:v>47.859999999999047</c:v>
                </c:pt>
                <c:pt idx="4787">
                  <c:v>47.869999999999045</c:v>
                </c:pt>
                <c:pt idx="4788">
                  <c:v>47.879999999999043</c:v>
                </c:pt>
                <c:pt idx="4789">
                  <c:v>47.889999999999041</c:v>
                </c:pt>
                <c:pt idx="4790">
                  <c:v>47.899999999999039</c:v>
                </c:pt>
                <c:pt idx="4791">
                  <c:v>47.909999999999037</c:v>
                </c:pt>
                <c:pt idx="4792">
                  <c:v>47.919999999999035</c:v>
                </c:pt>
                <c:pt idx="4793">
                  <c:v>47.929999999999033</c:v>
                </c:pt>
                <c:pt idx="4794">
                  <c:v>47.939999999999031</c:v>
                </c:pt>
                <c:pt idx="4795">
                  <c:v>47.949999999999029</c:v>
                </c:pt>
                <c:pt idx="4796">
                  <c:v>47.959999999999027</c:v>
                </c:pt>
                <c:pt idx="4797">
                  <c:v>47.969999999999025</c:v>
                </c:pt>
                <c:pt idx="4798">
                  <c:v>47.979999999999023</c:v>
                </c:pt>
                <c:pt idx="4799">
                  <c:v>47.989999999999021</c:v>
                </c:pt>
                <c:pt idx="4800">
                  <c:v>47.999999999999019</c:v>
                </c:pt>
                <c:pt idx="4801">
                  <c:v>48.009999999999017</c:v>
                </c:pt>
                <c:pt idx="4802">
                  <c:v>48.019999999999015</c:v>
                </c:pt>
                <c:pt idx="4803">
                  <c:v>48.029999999999013</c:v>
                </c:pt>
                <c:pt idx="4804">
                  <c:v>48.039999999999011</c:v>
                </c:pt>
                <c:pt idx="4805">
                  <c:v>48.04999999999901</c:v>
                </c:pt>
                <c:pt idx="4806">
                  <c:v>48.059999999999008</c:v>
                </c:pt>
                <c:pt idx="4807">
                  <c:v>48.069999999999006</c:v>
                </c:pt>
                <c:pt idx="4808">
                  <c:v>48.079999999999004</c:v>
                </c:pt>
                <c:pt idx="4809">
                  <c:v>48.089999999999002</c:v>
                </c:pt>
                <c:pt idx="4810">
                  <c:v>48.099999999999</c:v>
                </c:pt>
                <c:pt idx="4811">
                  <c:v>48.109999999998998</c:v>
                </c:pt>
                <c:pt idx="4812">
                  <c:v>48.119999999998996</c:v>
                </c:pt>
                <c:pt idx="4813">
                  <c:v>48.129999999998994</c:v>
                </c:pt>
                <c:pt idx="4814">
                  <c:v>48.139999999998992</c:v>
                </c:pt>
                <c:pt idx="4815">
                  <c:v>48.14999999999899</c:v>
                </c:pt>
                <c:pt idx="4816">
                  <c:v>48.159999999998988</c:v>
                </c:pt>
                <c:pt idx="4817">
                  <c:v>48.169999999998986</c:v>
                </c:pt>
                <c:pt idx="4818">
                  <c:v>48.179999999998984</c:v>
                </c:pt>
                <c:pt idx="4819">
                  <c:v>48.189999999998982</c:v>
                </c:pt>
                <c:pt idx="4820">
                  <c:v>48.19999999999898</c:v>
                </c:pt>
                <c:pt idx="4821">
                  <c:v>48.209999999998978</c:v>
                </c:pt>
                <c:pt idx="4822">
                  <c:v>48.219999999998976</c:v>
                </c:pt>
                <c:pt idx="4823">
                  <c:v>48.229999999998974</c:v>
                </c:pt>
                <c:pt idx="4824">
                  <c:v>48.239999999998972</c:v>
                </c:pt>
                <c:pt idx="4825">
                  <c:v>48.24999999999897</c:v>
                </c:pt>
                <c:pt idx="4826">
                  <c:v>48.259999999998968</c:v>
                </c:pt>
                <c:pt idx="4827">
                  <c:v>48.269999999998966</c:v>
                </c:pt>
                <c:pt idx="4828">
                  <c:v>48.279999999998964</c:v>
                </c:pt>
                <c:pt idx="4829">
                  <c:v>48.289999999998962</c:v>
                </c:pt>
                <c:pt idx="4830">
                  <c:v>48.29999999999896</c:v>
                </c:pt>
                <c:pt idx="4831">
                  <c:v>48.309999999998958</c:v>
                </c:pt>
                <c:pt idx="4832">
                  <c:v>48.319999999998956</c:v>
                </c:pt>
                <c:pt idx="4833">
                  <c:v>48.329999999998954</c:v>
                </c:pt>
                <c:pt idx="4834">
                  <c:v>48.339999999998952</c:v>
                </c:pt>
                <c:pt idx="4835">
                  <c:v>48.34999999999895</c:v>
                </c:pt>
                <c:pt idx="4836">
                  <c:v>48.359999999998948</c:v>
                </c:pt>
                <c:pt idx="4837">
                  <c:v>48.369999999998946</c:v>
                </c:pt>
                <c:pt idx="4838">
                  <c:v>48.379999999998944</c:v>
                </c:pt>
                <c:pt idx="4839">
                  <c:v>48.389999999998942</c:v>
                </c:pt>
                <c:pt idx="4840">
                  <c:v>48.39999999999894</c:v>
                </c:pt>
                <c:pt idx="4841">
                  <c:v>48.409999999998938</c:v>
                </c:pt>
                <c:pt idx="4842">
                  <c:v>48.419999999998936</c:v>
                </c:pt>
                <c:pt idx="4843">
                  <c:v>48.429999999998934</c:v>
                </c:pt>
                <c:pt idx="4844">
                  <c:v>48.439999999998932</c:v>
                </c:pt>
                <c:pt idx="4845">
                  <c:v>48.44999999999893</c:v>
                </c:pt>
                <c:pt idx="4846">
                  <c:v>48.459999999998928</c:v>
                </c:pt>
                <c:pt idx="4847">
                  <c:v>48.469999999998926</c:v>
                </c:pt>
                <c:pt idx="4848">
                  <c:v>48.479999999998924</c:v>
                </c:pt>
                <c:pt idx="4849">
                  <c:v>48.489999999998922</c:v>
                </c:pt>
                <c:pt idx="4850">
                  <c:v>48.49999999999892</c:v>
                </c:pt>
                <c:pt idx="4851">
                  <c:v>48.509999999998918</c:v>
                </c:pt>
                <c:pt idx="4852">
                  <c:v>48.519999999998916</c:v>
                </c:pt>
                <c:pt idx="4853">
                  <c:v>48.529999999998914</c:v>
                </c:pt>
                <c:pt idx="4854">
                  <c:v>48.539999999998912</c:v>
                </c:pt>
                <c:pt idx="4855">
                  <c:v>48.54999999999891</c:v>
                </c:pt>
                <c:pt idx="4856">
                  <c:v>48.559999999998908</c:v>
                </c:pt>
                <c:pt idx="4857">
                  <c:v>48.569999999998906</c:v>
                </c:pt>
                <c:pt idx="4858">
                  <c:v>48.579999999998904</c:v>
                </c:pt>
                <c:pt idx="4859">
                  <c:v>48.589999999998902</c:v>
                </c:pt>
                <c:pt idx="4860">
                  <c:v>48.5999999999989</c:v>
                </c:pt>
                <c:pt idx="4861">
                  <c:v>48.609999999998898</c:v>
                </c:pt>
                <c:pt idx="4862">
                  <c:v>48.619999999998896</c:v>
                </c:pt>
                <c:pt idx="4863">
                  <c:v>48.629999999998894</c:v>
                </c:pt>
                <c:pt idx="4864">
                  <c:v>48.639999999998892</c:v>
                </c:pt>
                <c:pt idx="4865">
                  <c:v>48.64999999999889</c:v>
                </c:pt>
                <c:pt idx="4866">
                  <c:v>48.659999999998888</c:v>
                </c:pt>
                <c:pt idx="4867">
                  <c:v>48.669999999998886</c:v>
                </c:pt>
                <c:pt idx="4868">
                  <c:v>48.679999999998884</c:v>
                </c:pt>
                <c:pt idx="4869">
                  <c:v>48.689999999998882</c:v>
                </c:pt>
                <c:pt idx="4870">
                  <c:v>48.69999999999888</c:v>
                </c:pt>
                <c:pt idx="4871">
                  <c:v>48.709999999998878</c:v>
                </c:pt>
                <c:pt idx="4872">
                  <c:v>48.719999999998876</c:v>
                </c:pt>
                <c:pt idx="4873">
                  <c:v>48.729999999998874</c:v>
                </c:pt>
                <c:pt idx="4874">
                  <c:v>48.739999999998872</c:v>
                </c:pt>
                <c:pt idx="4875">
                  <c:v>48.74999999999887</c:v>
                </c:pt>
                <c:pt idx="4876">
                  <c:v>48.759999999998868</c:v>
                </c:pt>
                <c:pt idx="4877">
                  <c:v>48.769999999998866</c:v>
                </c:pt>
                <c:pt idx="4878">
                  <c:v>48.779999999998864</c:v>
                </c:pt>
                <c:pt idx="4879">
                  <c:v>48.789999999998862</c:v>
                </c:pt>
                <c:pt idx="4880">
                  <c:v>48.79999999999886</c:v>
                </c:pt>
                <c:pt idx="4881">
                  <c:v>48.809999999998858</c:v>
                </c:pt>
                <c:pt idx="4882">
                  <c:v>48.819999999998856</c:v>
                </c:pt>
                <c:pt idx="4883">
                  <c:v>48.829999999998854</c:v>
                </c:pt>
                <c:pt idx="4884">
                  <c:v>48.839999999998852</c:v>
                </c:pt>
                <c:pt idx="4885">
                  <c:v>48.84999999999885</c:v>
                </c:pt>
                <c:pt idx="4886">
                  <c:v>48.859999999998848</c:v>
                </c:pt>
                <c:pt idx="4887">
                  <c:v>48.869999999998846</c:v>
                </c:pt>
                <c:pt idx="4888">
                  <c:v>48.879999999998844</c:v>
                </c:pt>
                <c:pt idx="4889">
                  <c:v>48.889999999998842</c:v>
                </c:pt>
                <c:pt idx="4890">
                  <c:v>48.89999999999884</c:v>
                </c:pt>
                <c:pt idx="4891">
                  <c:v>48.909999999998838</c:v>
                </c:pt>
                <c:pt idx="4892">
                  <c:v>48.919999999998836</c:v>
                </c:pt>
                <c:pt idx="4893">
                  <c:v>48.929999999998834</c:v>
                </c:pt>
                <c:pt idx="4894">
                  <c:v>48.939999999998832</c:v>
                </c:pt>
                <c:pt idx="4895">
                  <c:v>48.94999999999883</c:v>
                </c:pt>
                <c:pt idx="4896">
                  <c:v>48.959999999998828</c:v>
                </c:pt>
                <c:pt idx="4897">
                  <c:v>48.969999999998826</c:v>
                </c:pt>
                <c:pt idx="4898">
                  <c:v>48.979999999998824</c:v>
                </c:pt>
                <c:pt idx="4899">
                  <c:v>48.989999999998822</c:v>
                </c:pt>
                <c:pt idx="4900">
                  <c:v>48.99999999999882</c:v>
                </c:pt>
                <c:pt idx="4901">
                  <c:v>49.009999999998819</c:v>
                </c:pt>
                <c:pt idx="4902">
                  <c:v>49.019999999998817</c:v>
                </c:pt>
                <c:pt idx="4903">
                  <c:v>49.029999999998815</c:v>
                </c:pt>
                <c:pt idx="4904">
                  <c:v>49.039999999998813</c:v>
                </c:pt>
                <c:pt idx="4905">
                  <c:v>49.049999999998811</c:v>
                </c:pt>
                <c:pt idx="4906">
                  <c:v>49.059999999998809</c:v>
                </c:pt>
                <c:pt idx="4907">
                  <c:v>49.069999999998807</c:v>
                </c:pt>
                <c:pt idx="4908">
                  <c:v>49.079999999998805</c:v>
                </c:pt>
                <c:pt idx="4909">
                  <c:v>49.089999999998803</c:v>
                </c:pt>
                <c:pt idx="4910">
                  <c:v>49.099999999998801</c:v>
                </c:pt>
                <c:pt idx="4911">
                  <c:v>49.109999999998799</c:v>
                </c:pt>
                <c:pt idx="4912">
                  <c:v>49.119999999998797</c:v>
                </c:pt>
                <c:pt idx="4913">
                  <c:v>49.129999999998795</c:v>
                </c:pt>
                <c:pt idx="4914">
                  <c:v>49.139999999998793</c:v>
                </c:pt>
                <c:pt idx="4915">
                  <c:v>49.149999999998791</c:v>
                </c:pt>
                <c:pt idx="4916">
                  <c:v>49.159999999998789</c:v>
                </c:pt>
                <c:pt idx="4917">
                  <c:v>49.169999999998787</c:v>
                </c:pt>
                <c:pt idx="4918">
                  <c:v>49.179999999998785</c:v>
                </c:pt>
                <c:pt idx="4919">
                  <c:v>49.189999999998783</c:v>
                </c:pt>
                <c:pt idx="4920">
                  <c:v>49.199999999998781</c:v>
                </c:pt>
                <c:pt idx="4921">
                  <c:v>49.209999999998779</c:v>
                </c:pt>
                <c:pt idx="4922">
                  <c:v>49.219999999998777</c:v>
                </c:pt>
                <c:pt idx="4923">
                  <c:v>49.229999999998775</c:v>
                </c:pt>
                <c:pt idx="4924">
                  <c:v>49.239999999998773</c:v>
                </c:pt>
                <c:pt idx="4925">
                  <c:v>49.249999999998771</c:v>
                </c:pt>
                <c:pt idx="4926">
                  <c:v>49.259999999998769</c:v>
                </c:pt>
                <c:pt idx="4927">
                  <c:v>49.269999999998767</c:v>
                </c:pt>
                <c:pt idx="4928">
                  <c:v>49.279999999998765</c:v>
                </c:pt>
                <c:pt idx="4929">
                  <c:v>49.289999999998763</c:v>
                </c:pt>
                <c:pt idx="4930">
                  <c:v>49.299999999998761</c:v>
                </c:pt>
                <c:pt idx="4931">
                  <c:v>49.309999999998759</c:v>
                </c:pt>
                <c:pt idx="4932">
                  <c:v>49.319999999998757</c:v>
                </c:pt>
                <c:pt idx="4933">
                  <c:v>49.329999999998755</c:v>
                </c:pt>
                <c:pt idx="4934">
                  <c:v>49.339999999998753</c:v>
                </c:pt>
                <c:pt idx="4935">
                  <c:v>49.349999999998751</c:v>
                </c:pt>
                <c:pt idx="4936">
                  <c:v>49.359999999998749</c:v>
                </c:pt>
                <c:pt idx="4937">
                  <c:v>49.369999999998747</c:v>
                </c:pt>
                <c:pt idx="4938">
                  <c:v>49.379999999998745</c:v>
                </c:pt>
                <c:pt idx="4939">
                  <c:v>49.389999999998743</c:v>
                </c:pt>
                <c:pt idx="4940">
                  <c:v>49.399999999998741</c:v>
                </c:pt>
                <c:pt idx="4941">
                  <c:v>49.409999999998739</c:v>
                </c:pt>
                <c:pt idx="4942">
                  <c:v>49.419999999998737</c:v>
                </c:pt>
                <c:pt idx="4943">
                  <c:v>49.429999999998735</c:v>
                </c:pt>
                <c:pt idx="4944">
                  <c:v>49.439999999998733</c:v>
                </c:pt>
                <c:pt idx="4945">
                  <c:v>49.449999999998731</c:v>
                </c:pt>
                <c:pt idx="4946">
                  <c:v>49.459999999998729</c:v>
                </c:pt>
                <c:pt idx="4947">
                  <c:v>49.469999999998727</c:v>
                </c:pt>
                <c:pt idx="4948">
                  <c:v>49.479999999998725</c:v>
                </c:pt>
                <c:pt idx="4949">
                  <c:v>49.489999999998723</c:v>
                </c:pt>
                <c:pt idx="4950">
                  <c:v>49.499999999998721</c:v>
                </c:pt>
                <c:pt idx="4951">
                  <c:v>49.509999999998719</c:v>
                </c:pt>
                <c:pt idx="4952">
                  <c:v>49.519999999998717</c:v>
                </c:pt>
                <c:pt idx="4953">
                  <c:v>49.529999999998715</c:v>
                </c:pt>
                <c:pt idx="4954">
                  <c:v>49.539999999998713</c:v>
                </c:pt>
                <c:pt idx="4955">
                  <c:v>49.549999999998711</c:v>
                </c:pt>
                <c:pt idx="4956">
                  <c:v>49.559999999998709</c:v>
                </c:pt>
                <c:pt idx="4957">
                  <c:v>49.569999999998707</c:v>
                </c:pt>
                <c:pt idx="4958">
                  <c:v>49.579999999998705</c:v>
                </c:pt>
                <c:pt idx="4959">
                  <c:v>49.589999999998703</c:v>
                </c:pt>
                <c:pt idx="4960">
                  <c:v>49.599999999998701</c:v>
                </c:pt>
                <c:pt idx="4961">
                  <c:v>49.609999999998699</c:v>
                </c:pt>
                <c:pt idx="4962">
                  <c:v>49.619999999998697</c:v>
                </c:pt>
                <c:pt idx="4963">
                  <c:v>49.629999999998695</c:v>
                </c:pt>
                <c:pt idx="4964">
                  <c:v>49.639999999998693</c:v>
                </c:pt>
                <c:pt idx="4965">
                  <c:v>49.649999999998691</c:v>
                </c:pt>
                <c:pt idx="4966">
                  <c:v>49.659999999998689</c:v>
                </c:pt>
                <c:pt idx="4967">
                  <c:v>49.669999999998687</c:v>
                </c:pt>
                <c:pt idx="4968">
                  <c:v>49.679999999998685</c:v>
                </c:pt>
                <c:pt idx="4969">
                  <c:v>49.689999999998683</c:v>
                </c:pt>
                <c:pt idx="4970">
                  <c:v>49.699999999998681</c:v>
                </c:pt>
                <c:pt idx="4971">
                  <c:v>49.709999999998679</c:v>
                </c:pt>
                <c:pt idx="4972">
                  <c:v>49.719999999998677</c:v>
                </c:pt>
                <c:pt idx="4973">
                  <c:v>49.729999999998675</c:v>
                </c:pt>
                <c:pt idx="4974">
                  <c:v>49.739999999998673</c:v>
                </c:pt>
                <c:pt idx="4975">
                  <c:v>49.749999999998671</c:v>
                </c:pt>
                <c:pt idx="4976">
                  <c:v>49.759999999998669</c:v>
                </c:pt>
                <c:pt idx="4977">
                  <c:v>49.769999999998667</c:v>
                </c:pt>
                <c:pt idx="4978">
                  <c:v>49.779999999998665</c:v>
                </c:pt>
                <c:pt idx="4979">
                  <c:v>49.789999999998663</c:v>
                </c:pt>
                <c:pt idx="4980">
                  <c:v>49.799999999998661</c:v>
                </c:pt>
                <c:pt idx="4981">
                  <c:v>49.809999999998659</c:v>
                </c:pt>
                <c:pt idx="4982">
                  <c:v>49.819999999998657</c:v>
                </c:pt>
                <c:pt idx="4983">
                  <c:v>49.829999999998655</c:v>
                </c:pt>
                <c:pt idx="4984">
                  <c:v>49.839999999998653</c:v>
                </c:pt>
                <c:pt idx="4985">
                  <c:v>49.849999999998651</c:v>
                </c:pt>
                <c:pt idx="4986">
                  <c:v>49.859999999998649</c:v>
                </c:pt>
                <c:pt idx="4987">
                  <c:v>49.869999999998647</c:v>
                </c:pt>
                <c:pt idx="4988">
                  <c:v>49.879999999998645</c:v>
                </c:pt>
                <c:pt idx="4989">
                  <c:v>49.889999999998643</c:v>
                </c:pt>
                <c:pt idx="4990">
                  <c:v>49.899999999998641</c:v>
                </c:pt>
                <c:pt idx="4991">
                  <c:v>49.909999999998639</c:v>
                </c:pt>
                <c:pt idx="4992">
                  <c:v>49.919999999998637</c:v>
                </c:pt>
                <c:pt idx="4993">
                  <c:v>49.929999999998635</c:v>
                </c:pt>
                <c:pt idx="4994">
                  <c:v>49.939999999998633</c:v>
                </c:pt>
                <c:pt idx="4995">
                  <c:v>49.949999999998631</c:v>
                </c:pt>
                <c:pt idx="4996">
                  <c:v>49.95999999999863</c:v>
                </c:pt>
                <c:pt idx="4997">
                  <c:v>49.969999999998628</c:v>
                </c:pt>
                <c:pt idx="4998">
                  <c:v>49.979999999998626</c:v>
                </c:pt>
                <c:pt idx="4999">
                  <c:v>49.989999999998624</c:v>
                </c:pt>
                <c:pt idx="5000">
                  <c:v>49.999999999998622</c:v>
                </c:pt>
                <c:pt idx="5001">
                  <c:v>50.00999999999862</c:v>
                </c:pt>
                <c:pt idx="5002">
                  <c:v>50.019999999998618</c:v>
                </c:pt>
                <c:pt idx="5003">
                  <c:v>50.029999999998616</c:v>
                </c:pt>
                <c:pt idx="5004">
                  <c:v>50.039999999998614</c:v>
                </c:pt>
                <c:pt idx="5005">
                  <c:v>50.049999999998612</c:v>
                </c:pt>
                <c:pt idx="5006">
                  <c:v>50.05999999999861</c:v>
                </c:pt>
                <c:pt idx="5007">
                  <c:v>50.069999999998608</c:v>
                </c:pt>
                <c:pt idx="5008">
                  <c:v>50.079999999998606</c:v>
                </c:pt>
                <c:pt idx="5009">
                  <c:v>50.089999999998604</c:v>
                </c:pt>
                <c:pt idx="5010">
                  <c:v>50.099999999998602</c:v>
                </c:pt>
                <c:pt idx="5011">
                  <c:v>50.1099999999986</c:v>
                </c:pt>
                <c:pt idx="5012">
                  <c:v>50.119999999998598</c:v>
                </c:pt>
                <c:pt idx="5013">
                  <c:v>50.129999999998596</c:v>
                </c:pt>
                <c:pt idx="5014">
                  <c:v>50.139999999998594</c:v>
                </c:pt>
                <c:pt idx="5015">
                  <c:v>50.149999999998592</c:v>
                </c:pt>
                <c:pt idx="5016">
                  <c:v>50.15999999999859</c:v>
                </c:pt>
                <c:pt idx="5017">
                  <c:v>50.169999999998588</c:v>
                </c:pt>
                <c:pt idx="5018">
                  <c:v>50.179999999998586</c:v>
                </c:pt>
                <c:pt idx="5019">
                  <c:v>50.189999999998584</c:v>
                </c:pt>
                <c:pt idx="5020">
                  <c:v>50.199999999998582</c:v>
                </c:pt>
                <c:pt idx="5021">
                  <c:v>50.20999999999858</c:v>
                </c:pt>
                <c:pt idx="5022">
                  <c:v>50.219999999998578</c:v>
                </c:pt>
                <c:pt idx="5023">
                  <c:v>50.229999999998576</c:v>
                </c:pt>
                <c:pt idx="5024">
                  <c:v>50.239999999998574</c:v>
                </c:pt>
                <c:pt idx="5025">
                  <c:v>50.249999999998572</c:v>
                </c:pt>
                <c:pt idx="5026">
                  <c:v>50.25999999999857</c:v>
                </c:pt>
                <c:pt idx="5027">
                  <c:v>50.269999999998568</c:v>
                </c:pt>
                <c:pt idx="5028">
                  <c:v>50.279999999998566</c:v>
                </c:pt>
                <c:pt idx="5029">
                  <c:v>50.289999999998564</c:v>
                </c:pt>
                <c:pt idx="5030">
                  <c:v>50.299999999998562</c:v>
                </c:pt>
                <c:pt idx="5031">
                  <c:v>50.30999999999856</c:v>
                </c:pt>
                <c:pt idx="5032">
                  <c:v>50.319999999998558</c:v>
                </c:pt>
                <c:pt idx="5033">
                  <c:v>50.329999999998556</c:v>
                </c:pt>
                <c:pt idx="5034">
                  <c:v>50.339999999998554</c:v>
                </c:pt>
                <c:pt idx="5035">
                  <c:v>50.349999999998552</c:v>
                </c:pt>
                <c:pt idx="5036">
                  <c:v>50.35999999999855</c:v>
                </c:pt>
                <c:pt idx="5037">
                  <c:v>50.369999999998548</c:v>
                </c:pt>
                <c:pt idx="5038">
                  <c:v>50.379999999998546</c:v>
                </c:pt>
                <c:pt idx="5039">
                  <c:v>50.389999999998544</c:v>
                </c:pt>
                <c:pt idx="5040">
                  <c:v>50.399999999998542</c:v>
                </c:pt>
                <c:pt idx="5041">
                  <c:v>50.40999999999854</c:v>
                </c:pt>
                <c:pt idx="5042">
                  <c:v>50.419999999998538</c:v>
                </c:pt>
                <c:pt idx="5043">
                  <c:v>50.429999999998536</c:v>
                </c:pt>
                <c:pt idx="5044">
                  <c:v>50.439999999998534</c:v>
                </c:pt>
                <c:pt idx="5045">
                  <c:v>50.449999999998532</c:v>
                </c:pt>
                <c:pt idx="5046">
                  <c:v>50.45999999999853</c:v>
                </c:pt>
                <c:pt idx="5047">
                  <c:v>50.469999999998528</c:v>
                </c:pt>
                <c:pt idx="5048">
                  <c:v>50.479999999998526</c:v>
                </c:pt>
                <c:pt idx="5049">
                  <c:v>50.489999999998524</c:v>
                </c:pt>
                <c:pt idx="5050">
                  <c:v>50.499999999998522</c:v>
                </c:pt>
                <c:pt idx="5051">
                  <c:v>50.50999999999852</c:v>
                </c:pt>
                <c:pt idx="5052">
                  <c:v>50.519999999998518</c:v>
                </c:pt>
                <c:pt idx="5053">
                  <c:v>50.529999999998516</c:v>
                </c:pt>
                <c:pt idx="5054">
                  <c:v>50.539999999998514</c:v>
                </c:pt>
                <c:pt idx="5055">
                  <c:v>50.549999999998512</c:v>
                </c:pt>
                <c:pt idx="5056">
                  <c:v>50.55999999999851</c:v>
                </c:pt>
                <c:pt idx="5057">
                  <c:v>50.569999999998508</c:v>
                </c:pt>
                <c:pt idx="5058">
                  <c:v>50.579999999998506</c:v>
                </c:pt>
                <c:pt idx="5059">
                  <c:v>50.589999999998504</c:v>
                </c:pt>
                <c:pt idx="5060">
                  <c:v>50.599999999998502</c:v>
                </c:pt>
                <c:pt idx="5061">
                  <c:v>50.6099999999985</c:v>
                </c:pt>
                <c:pt idx="5062">
                  <c:v>50.619999999998498</c:v>
                </c:pt>
                <c:pt idx="5063">
                  <c:v>50.629999999998496</c:v>
                </c:pt>
                <c:pt idx="5064">
                  <c:v>50.639999999998494</c:v>
                </c:pt>
                <c:pt idx="5065">
                  <c:v>50.649999999998492</c:v>
                </c:pt>
                <c:pt idx="5066">
                  <c:v>50.65999999999849</c:v>
                </c:pt>
                <c:pt idx="5067">
                  <c:v>50.669999999998488</c:v>
                </c:pt>
                <c:pt idx="5068">
                  <c:v>50.679999999998486</c:v>
                </c:pt>
                <c:pt idx="5069">
                  <c:v>50.689999999998484</c:v>
                </c:pt>
                <c:pt idx="5070">
                  <c:v>50.699999999998482</c:v>
                </c:pt>
                <c:pt idx="5071">
                  <c:v>50.70999999999848</c:v>
                </c:pt>
                <c:pt idx="5072">
                  <c:v>50.719999999998478</c:v>
                </c:pt>
                <c:pt idx="5073">
                  <c:v>50.729999999998476</c:v>
                </c:pt>
                <c:pt idx="5074">
                  <c:v>50.739999999998474</c:v>
                </c:pt>
                <c:pt idx="5075">
                  <c:v>50.749999999998472</c:v>
                </c:pt>
                <c:pt idx="5076">
                  <c:v>50.75999999999847</c:v>
                </c:pt>
                <c:pt idx="5077">
                  <c:v>50.769999999998468</c:v>
                </c:pt>
                <c:pt idx="5078">
                  <c:v>50.779999999998466</c:v>
                </c:pt>
                <c:pt idx="5079">
                  <c:v>50.789999999998464</c:v>
                </c:pt>
                <c:pt idx="5080">
                  <c:v>50.799999999998462</c:v>
                </c:pt>
                <c:pt idx="5081">
                  <c:v>50.80999999999846</c:v>
                </c:pt>
                <c:pt idx="5082">
                  <c:v>50.819999999998458</c:v>
                </c:pt>
                <c:pt idx="5083">
                  <c:v>50.829999999998456</c:v>
                </c:pt>
                <c:pt idx="5084">
                  <c:v>50.839999999998454</c:v>
                </c:pt>
                <c:pt idx="5085">
                  <c:v>50.849999999998452</c:v>
                </c:pt>
                <c:pt idx="5086">
                  <c:v>50.85999999999845</c:v>
                </c:pt>
                <c:pt idx="5087">
                  <c:v>50.869999999998448</c:v>
                </c:pt>
                <c:pt idx="5088">
                  <c:v>50.879999999998446</c:v>
                </c:pt>
                <c:pt idx="5089">
                  <c:v>50.889999999998444</c:v>
                </c:pt>
                <c:pt idx="5090">
                  <c:v>50.899999999998442</c:v>
                </c:pt>
                <c:pt idx="5091">
                  <c:v>50.909999999998441</c:v>
                </c:pt>
                <c:pt idx="5092">
                  <c:v>50.919999999998439</c:v>
                </c:pt>
                <c:pt idx="5093">
                  <c:v>50.929999999998437</c:v>
                </c:pt>
                <c:pt idx="5094">
                  <c:v>50.939999999998435</c:v>
                </c:pt>
                <c:pt idx="5095">
                  <c:v>50.949999999998433</c:v>
                </c:pt>
                <c:pt idx="5096">
                  <c:v>50.959999999998431</c:v>
                </c:pt>
                <c:pt idx="5097">
                  <c:v>50.969999999998429</c:v>
                </c:pt>
                <c:pt idx="5098">
                  <c:v>50.979999999998427</c:v>
                </c:pt>
                <c:pt idx="5099">
                  <c:v>50.989999999998425</c:v>
                </c:pt>
                <c:pt idx="5100">
                  <c:v>50.999999999998423</c:v>
                </c:pt>
                <c:pt idx="5101">
                  <c:v>51.009999999998421</c:v>
                </c:pt>
                <c:pt idx="5102">
                  <c:v>51.019999999998419</c:v>
                </c:pt>
                <c:pt idx="5103">
                  <c:v>51.029999999998417</c:v>
                </c:pt>
                <c:pt idx="5104">
                  <c:v>51.039999999998415</c:v>
                </c:pt>
                <c:pt idx="5105">
                  <c:v>51.049999999998413</c:v>
                </c:pt>
                <c:pt idx="5106">
                  <c:v>51.059999999998411</c:v>
                </c:pt>
                <c:pt idx="5107">
                  <c:v>51.069999999998409</c:v>
                </c:pt>
                <c:pt idx="5108">
                  <c:v>51.079999999998407</c:v>
                </c:pt>
                <c:pt idx="5109">
                  <c:v>51.089999999998405</c:v>
                </c:pt>
                <c:pt idx="5110">
                  <c:v>51.099999999998403</c:v>
                </c:pt>
                <c:pt idx="5111">
                  <c:v>51.109999999998401</c:v>
                </c:pt>
                <c:pt idx="5112">
                  <c:v>51.119999999998399</c:v>
                </c:pt>
                <c:pt idx="5113">
                  <c:v>51.129999999998397</c:v>
                </c:pt>
                <c:pt idx="5114">
                  <c:v>51.139999999998395</c:v>
                </c:pt>
                <c:pt idx="5115">
                  <c:v>51.149999999998393</c:v>
                </c:pt>
                <c:pt idx="5116">
                  <c:v>51.159999999998391</c:v>
                </c:pt>
                <c:pt idx="5117">
                  <c:v>51.169999999998389</c:v>
                </c:pt>
                <c:pt idx="5118">
                  <c:v>51.179999999998387</c:v>
                </c:pt>
                <c:pt idx="5119">
                  <c:v>51.189999999998385</c:v>
                </c:pt>
                <c:pt idx="5120">
                  <c:v>51.199999999998383</c:v>
                </c:pt>
                <c:pt idx="5121">
                  <c:v>51.209999999998381</c:v>
                </c:pt>
                <c:pt idx="5122">
                  <c:v>51.219999999998379</c:v>
                </c:pt>
                <c:pt idx="5123">
                  <c:v>51.229999999998377</c:v>
                </c:pt>
                <c:pt idx="5124">
                  <c:v>51.239999999998375</c:v>
                </c:pt>
                <c:pt idx="5125">
                  <c:v>51.249999999998373</c:v>
                </c:pt>
                <c:pt idx="5126">
                  <c:v>51.259999999998371</c:v>
                </c:pt>
                <c:pt idx="5127">
                  <c:v>51.269999999998369</c:v>
                </c:pt>
                <c:pt idx="5128">
                  <c:v>51.279999999998367</c:v>
                </c:pt>
                <c:pt idx="5129">
                  <c:v>51.289999999998365</c:v>
                </c:pt>
                <c:pt idx="5130">
                  <c:v>51.299999999998363</c:v>
                </c:pt>
                <c:pt idx="5131">
                  <c:v>51.309999999998361</c:v>
                </c:pt>
                <c:pt idx="5132">
                  <c:v>51.319999999998359</c:v>
                </c:pt>
                <c:pt idx="5133">
                  <c:v>51.329999999998357</c:v>
                </c:pt>
                <c:pt idx="5134">
                  <c:v>51.339999999998355</c:v>
                </c:pt>
                <c:pt idx="5135">
                  <c:v>51.349999999998353</c:v>
                </c:pt>
                <c:pt idx="5136">
                  <c:v>51.359999999998351</c:v>
                </c:pt>
                <c:pt idx="5137">
                  <c:v>51.369999999998349</c:v>
                </c:pt>
                <c:pt idx="5138">
                  <c:v>51.379999999998347</c:v>
                </c:pt>
                <c:pt idx="5139">
                  <c:v>51.389999999998345</c:v>
                </c:pt>
                <c:pt idx="5140">
                  <c:v>51.399999999998343</c:v>
                </c:pt>
                <c:pt idx="5141">
                  <c:v>51.409999999998341</c:v>
                </c:pt>
                <c:pt idx="5142">
                  <c:v>51.419999999998339</c:v>
                </c:pt>
                <c:pt idx="5143">
                  <c:v>51.429999999998337</c:v>
                </c:pt>
                <c:pt idx="5144">
                  <c:v>51.439999999998335</c:v>
                </c:pt>
                <c:pt idx="5145">
                  <c:v>51.449999999998333</c:v>
                </c:pt>
                <c:pt idx="5146">
                  <c:v>51.459999999998331</c:v>
                </c:pt>
                <c:pt idx="5147">
                  <c:v>51.469999999998329</c:v>
                </c:pt>
                <c:pt idx="5148">
                  <c:v>51.479999999998327</c:v>
                </c:pt>
                <c:pt idx="5149">
                  <c:v>51.489999999998325</c:v>
                </c:pt>
                <c:pt idx="5150">
                  <c:v>51.499999999998323</c:v>
                </c:pt>
                <c:pt idx="5151">
                  <c:v>51.509999999998321</c:v>
                </c:pt>
                <c:pt idx="5152">
                  <c:v>51.519999999998319</c:v>
                </c:pt>
                <c:pt idx="5153">
                  <c:v>51.529999999998317</c:v>
                </c:pt>
                <c:pt idx="5154">
                  <c:v>51.539999999998315</c:v>
                </c:pt>
                <c:pt idx="5155">
                  <c:v>51.549999999998313</c:v>
                </c:pt>
                <c:pt idx="5156">
                  <c:v>51.559999999998311</c:v>
                </c:pt>
                <c:pt idx="5157">
                  <c:v>51.569999999998309</c:v>
                </c:pt>
                <c:pt idx="5158">
                  <c:v>51.579999999998307</c:v>
                </c:pt>
                <c:pt idx="5159">
                  <c:v>51.589999999998305</c:v>
                </c:pt>
                <c:pt idx="5160">
                  <c:v>51.599999999998303</c:v>
                </c:pt>
                <c:pt idx="5161">
                  <c:v>51.609999999998301</c:v>
                </c:pt>
                <c:pt idx="5162">
                  <c:v>51.619999999998299</c:v>
                </c:pt>
                <c:pt idx="5163">
                  <c:v>51.629999999998297</c:v>
                </c:pt>
                <c:pt idx="5164">
                  <c:v>51.639999999998295</c:v>
                </c:pt>
                <c:pt idx="5165">
                  <c:v>51.649999999998293</c:v>
                </c:pt>
                <c:pt idx="5166">
                  <c:v>51.659999999998291</c:v>
                </c:pt>
                <c:pt idx="5167">
                  <c:v>51.669999999998289</c:v>
                </c:pt>
                <c:pt idx="5168">
                  <c:v>51.679999999998287</c:v>
                </c:pt>
                <c:pt idx="5169">
                  <c:v>51.689999999998285</c:v>
                </c:pt>
                <c:pt idx="5170">
                  <c:v>51.699999999998283</c:v>
                </c:pt>
                <c:pt idx="5171">
                  <c:v>51.709999999998281</c:v>
                </c:pt>
                <c:pt idx="5172">
                  <c:v>51.719999999998279</c:v>
                </c:pt>
                <c:pt idx="5173">
                  <c:v>51.729999999998277</c:v>
                </c:pt>
                <c:pt idx="5174">
                  <c:v>51.739999999998275</c:v>
                </c:pt>
                <c:pt idx="5175">
                  <c:v>51.749999999998273</c:v>
                </c:pt>
                <c:pt idx="5176">
                  <c:v>51.759999999998271</c:v>
                </c:pt>
                <c:pt idx="5177">
                  <c:v>51.769999999998269</c:v>
                </c:pt>
                <c:pt idx="5178">
                  <c:v>51.779999999998267</c:v>
                </c:pt>
                <c:pt idx="5179">
                  <c:v>51.789999999998265</c:v>
                </c:pt>
                <c:pt idx="5180">
                  <c:v>51.799999999998263</c:v>
                </c:pt>
                <c:pt idx="5181">
                  <c:v>51.809999999998261</c:v>
                </c:pt>
                <c:pt idx="5182">
                  <c:v>51.819999999998259</c:v>
                </c:pt>
                <c:pt idx="5183">
                  <c:v>51.829999999998257</c:v>
                </c:pt>
                <c:pt idx="5184">
                  <c:v>51.839999999998255</c:v>
                </c:pt>
                <c:pt idx="5185">
                  <c:v>51.849999999998253</c:v>
                </c:pt>
                <c:pt idx="5186">
                  <c:v>51.859999999998251</c:v>
                </c:pt>
                <c:pt idx="5187">
                  <c:v>51.86999999999825</c:v>
                </c:pt>
                <c:pt idx="5188">
                  <c:v>51.879999999998248</c:v>
                </c:pt>
                <c:pt idx="5189">
                  <c:v>51.889999999998246</c:v>
                </c:pt>
                <c:pt idx="5190">
                  <c:v>51.899999999998244</c:v>
                </c:pt>
                <c:pt idx="5191">
                  <c:v>51.909999999998242</c:v>
                </c:pt>
                <c:pt idx="5192">
                  <c:v>51.91999999999824</c:v>
                </c:pt>
                <c:pt idx="5193">
                  <c:v>51.929999999998238</c:v>
                </c:pt>
                <c:pt idx="5194">
                  <c:v>51.939999999998236</c:v>
                </c:pt>
                <c:pt idx="5195">
                  <c:v>51.949999999998234</c:v>
                </c:pt>
                <c:pt idx="5196">
                  <c:v>51.959999999998232</c:v>
                </c:pt>
                <c:pt idx="5197">
                  <c:v>51.96999999999823</c:v>
                </c:pt>
                <c:pt idx="5198">
                  <c:v>51.979999999998228</c:v>
                </c:pt>
                <c:pt idx="5199">
                  <c:v>51.989999999998226</c:v>
                </c:pt>
                <c:pt idx="5200">
                  <c:v>51.999999999998224</c:v>
                </c:pt>
                <c:pt idx="5201">
                  <c:v>52.009999999998222</c:v>
                </c:pt>
                <c:pt idx="5202">
                  <c:v>52.01999999999822</c:v>
                </c:pt>
                <c:pt idx="5203">
                  <c:v>52.029999999998218</c:v>
                </c:pt>
                <c:pt idx="5204">
                  <c:v>52.039999999998216</c:v>
                </c:pt>
                <c:pt idx="5205">
                  <c:v>52.049999999998214</c:v>
                </c:pt>
                <c:pt idx="5206">
                  <c:v>52.059999999998212</c:v>
                </c:pt>
                <c:pt idx="5207">
                  <c:v>52.06999999999821</c:v>
                </c:pt>
                <c:pt idx="5208">
                  <c:v>52.079999999998208</c:v>
                </c:pt>
                <c:pt idx="5209">
                  <c:v>52.089999999998206</c:v>
                </c:pt>
                <c:pt idx="5210">
                  <c:v>52.099999999998204</c:v>
                </c:pt>
                <c:pt idx="5211">
                  <c:v>52.109999999998202</c:v>
                </c:pt>
                <c:pt idx="5212">
                  <c:v>52.1199999999982</c:v>
                </c:pt>
                <c:pt idx="5213">
                  <c:v>52.129999999998198</c:v>
                </c:pt>
                <c:pt idx="5214">
                  <c:v>52.139999999998196</c:v>
                </c:pt>
                <c:pt idx="5215">
                  <c:v>52.149999999998194</c:v>
                </c:pt>
                <c:pt idx="5216">
                  <c:v>52.159999999998192</c:v>
                </c:pt>
                <c:pt idx="5217">
                  <c:v>52.16999999999819</c:v>
                </c:pt>
                <c:pt idx="5218">
                  <c:v>52.179999999998188</c:v>
                </c:pt>
                <c:pt idx="5219">
                  <c:v>52.189999999998186</c:v>
                </c:pt>
                <c:pt idx="5220">
                  <c:v>52.199999999998184</c:v>
                </c:pt>
                <c:pt idx="5221">
                  <c:v>52.209999999998182</c:v>
                </c:pt>
                <c:pt idx="5222">
                  <c:v>52.21999999999818</c:v>
                </c:pt>
                <c:pt idx="5223">
                  <c:v>52.229999999998178</c:v>
                </c:pt>
                <c:pt idx="5224">
                  <c:v>52.239999999998176</c:v>
                </c:pt>
                <c:pt idx="5225">
                  <c:v>52.249999999998174</c:v>
                </c:pt>
                <c:pt idx="5226">
                  <c:v>52.259999999998172</c:v>
                </c:pt>
                <c:pt idx="5227">
                  <c:v>52.26999999999817</c:v>
                </c:pt>
                <c:pt idx="5228">
                  <c:v>52.279999999998168</c:v>
                </c:pt>
                <c:pt idx="5229">
                  <c:v>52.289999999998166</c:v>
                </c:pt>
                <c:pt idx="5230">
                  <c:v>52.299999999998164</c:v>
                </c:pt>
                <c:pt idx="5231">
                  <c:v>52.309999999998162</c:v>
                </c:pt>
                <c:pt idx="5232">
                  <c:v>52.31999999999816</c:v>
                </c:pt>
                <c:pt idx="5233">
                  <c:v>52.329999999998158</c:v>
                </c:pt>
                <c:pt idx="5234">
                  <c:v>52.339999999998156</c:v>
                </c:pt>
                <c:pt idx="5235">
                  <c:v>52.349999999998154</c:v>
                </c:pt>
                <c:pt idx="5236">
                  <c:v>52.359999999998152</c:v>
                </c:pt>
                <c:pt idx="5237">
                  <c:v>52.36999999999815</c:v>
                </c:pt>
                <c:pt idx="5238">
                  <c:v>52.379999999998148</c:v>
                </c:pt>
                <c:pt idx="5239">
                  <c:v>52.389999999998146</c:v>
                </c:pt>
                <c:pt idx="5240">
                  <c:v>52.399999999998144</c:v>
                </c:pt>
                <c:pt idx="5241">
                  <c:v>52.409999999998142</c:v>
                </c:pt>
                <c:pt idx="5242">
                  <c:v>52.41999999999814</c:v>
                </c:pt>
                <c:pt idx="5243">
                  <c:v>52.429999999998138</c:v>
                </c:pt>
                <c:pt idx="5244">
                  <c:v>52.439999999998136</c:v>
                </c:pt>
                <c:pt idx="5245">
                  <c:v>52.449999999998134</c:v>
                </c:pt>
                <c:pt idx="5246">
                  <c:v>52.459999999998132</c:v>
                </c:pt>
                <c:pt idx="5247">
                  <c:v>52.46999999999813</c:v>
                </c:pt>
                <c:pt idx="5248">
                  <c:v>52.479999999998128</c:v>
                </c:pt>
                <c:pt idx="5249">
                  <c:v>52.489999999998126</c:v>
                </c:pt>
                <c:pt idx="5250">
                  <c:v>52.499999999998124</c:v>
                </c:pt>
                <c:pt idx="5251">
                  <c:v>52.509999999998122</c:v>
                </c:pt>
                <c:pt idx="5252">
                  <c:v>52.51999999999812</c:v>
                </c:pt>
                <c:pt idx="5253">
                  <c:v>52.529999999998118</c:v>
                </c:pt>
                <c:pt idx="5254">
                  <c:v>52.539999999998116</c:v>
                </c:pt>
                <c:pt idx="5255">
                  <c:v>52.549999999998114</c:v>
                </c:pt>
                <c:pt idx="5256">
                  <c:v>52.559999999998112</c:v>
                </c:pt>
                <c:pt idx="5257">
                  <c:v>52.56999999999811</c:v>
                </c:pt>
                <c:pt idx="5258">
                  <c:v>52.579999999998108</c:v>
                </c:pt>
                <c:pt idx="5259">
                  <c:v>52.589999999998106</c:v>
                </c:pt>
                <c:pt idx="5260">
                  <c:v>52.599999999998104</c:v>
                </c:pt>
                <c:pt idx="5261">
                  <c:v>52.609999999998102</c:v>
                </c:pt>
                <c:pt idx="5262">
                  <c:v>52.6199999999981</c:v>
                </c:pt>
                <c:pt idx="5263">
                  <c:v>52.629999999998098</c:v>
                </c:pt>
                <c:pt idx="5264">
                  <c:v>52.639999999998096</c:v>
                </c:pt>
                <c:pt idx="5265">
                  <c:v>52.649999999998094</c:v>
                </c:pt>
                <c:pt idx="5266">
                  <c:v>52.659999999998092</c:v>
                </c:pt>
                <c:pt idx="5267">
                  <c:v>52.66999999999809</c:v>
                </c:pt>
                <c:pt idx="5268">
                  <c:v>52.679999999998088</c:v>
                </c:pt>
                <c:pt idx="5269">
                  <c:v>52.689999999998086</c:v>
                </c:pt>
                <c:pt idx="5270">
                  <c:v>52.699999999998084</c:v>
                </c:pt>
                <c:pt idx="5271">
                  <c:v>52.709999999998082</c:v>
                </c:pt>
                <c:pt idx="5272">
                  <c:v>52.71999999999808</c:v>
                </c:pt>
                <c:pt idx="5273">
                  <c:v>52.729999999998078</c:v>
                </c:pt>
                <c:pt idx="5274">
                  <c:v>52.739999999998076</c:v>
                </c:pt>
                <c:pt idx="5275">
                  <c:v>52.749999999998074</c:v>
                </c:pt>
                <c:pt idx="5276">
                  <c:v>52.759999999998072</c:v>
                </c:pt>
                <c:pt idx="5277">
                  <c:v>52.76999999999807</c:v>
                </c:pt>
                <c:pt idx="5278">
                  <c:v>52.779999999998068</c:v>
                </c:pt>
                <c:pt idx="5279">
                  <c:v>52.789999999998066</c:v>
                </c:pt>
                <c:pt idx="5280">
                  <c:v>52.799999999998064</c:v>
                </c:pt>
                <c:pt idx="5281">
                  <c:v>52.809999999998062</c:v>
                </c:pt>
                <c:pt idx="5282">
                  <c:v>52.819999999998061</c:v>
                </c:pt>
                <c:pt idx="5283">
                  <c:v>52.829999999998059</c:v>
                </c:pt>
                <c:pt idx="5284">
                  <c:v>52.839999999998057</c:v>
                </c:pt>
                <c:pt idx="5285">
                  <c:v>52.849999999998055</c:v>
                </c:pt>
                <c:pt idx="5286">
                  <c:v>52.859999999998053</c:v>
                </c:pt>
                <c:pt idx="5287">
                  <c:v>52.869999999998051</c:v>
                </c:pt>
                <c:pt idx="5288">
                  <c:v>52.879999999998049</c:v>
                </c:pt>
                <c:pt idx="5289">
                  <c:v>52.889999999998047</c:v>
                </c:pt>
                <c:pt idx="5290">
                  <c:v>52.899999999998045</c:v>
                </c:pt>
                <c:pt idx="5291">
                  <c:v>52.909999999998043</c:v>
                </c:pt>
                <c:pt idx="5292">
                  <c:v>52.919999999998041</c:v>
                </c:pt>
                <c:pt idx="5293">
                  <c:v>52.929999999998039</c:v>
                </c:pt>
                <c:pt idx="5294">
                  <c:v>52.939999999998037</c:v>
                </c:pt>
                <c:pt idx="5295">
                  <c:v>52.949999999998035</c:v>
                </c:pt>
                <c:pt idx="5296">
                  <c:v>52.959999999998033</c:v>
                </c:pt>
                <c:pt idx="5297">
                  <c:v>52.969999999998031</c:v>
                </c:pt>
                <c:pt idx="5298">
                  <c:v>52.979999999998029</c:v>
                </c:pt>
                <c:pt idx="5299">
                  <c:v>52.989999999998027</c:v>
                </c:pt>
                <c:pt idx="5300">
                  <c:v>52.999999999998025</c:v>
                </c:pt>
                <c:pt idx="5301">
                  <c:v>53.009999999998023</c:v>
                </c:pt>
                <c:pt idx="5302">
                  <c:v>53.019999999998021</c:v>
                </c:pt>
                <c:pt idx="5303">
                  <c:v>53.029999999998019</c:v>
                </c:pt>
                <c:pt idx="5304">
                  <c:v>53.039999999998017</c:v>
                </c:pt>
                <c:pt idx="5305">
                  <c:v>53.049999999998015</c:v>
                </c:pt>
                <c:pt idx="5306">
                  <c:v>53.059999999998013</c:v>
                </c:pt>
                <c:pt idx="5307">
                  <c:v>53.069999999998011</c:v>
                </c:pt>
                <c:pt idx="5308">
                  <c:v>53.079999999998009</c:v>
                </c:pt>
                <c:pt idx="5309">
                  <c:v>53.089999999998007</c:v>
                </c:pt>
                <c:pt idx="5310">
                  <c:v>53.099999999998005</c:v>
                </c:pt>
                <c:pt idx="5311">
                  <c:v>53.109999999998003</c:v>
                </c:pt>
                <c:pt idx="5312">
                  <c:v>53.119999999998001</c:v>
                </c:pt>
                <c:pt idx="5313">
                  <c:v>53.129999999997999</c:v>
                </c:pt>
                <c:pt idx="5314">
                  <c:v>53.139999999997997</c:v>
                </c:pt>
                <c:pt idx="5315">
                  <c:v>53.149999999997995</c:v>
                </c:pt>
                <c:pt idx="5316">
                  <c:v>53.159999999997993</c:v>
                </c:pt>
                <c:pt idx="5317">
                  <c:v>53.169999999997991</c:v>
                </c:pt>
                <c:pt idx="5318">
                  <c:v>53.179999999997989</c:v>
                </c:pt>
                <c:pt idx="5319">
                  <c:v>53.189999999997987</c:v>
                </c:pt>
                <c:pt idx="5320">
                  <c:v>53.199999999997985</c:v>
                </c:pt>
                <c:pt idx="5321">
                  <c:v>53.209999999997983</c:v>
                </c:pt>
                <c:pt idx="5322">
                  <c:v>53.219999999997981</c:v>
                </c:pt>
                <c:pt idx="5323">
                  <c:v>53.229999999997979</c:v>
                </c:pt>
                <c:pt idx="5324">
                  <c:v>53.239999999997977</c:v>
                </c:pt>
                <c:pt idx="5325">
                  <c:v>53.249999999997975</c:v>
                </c:pt>
                <c:pt idx="5326">
                  <c:v>53.259999999997973</c:v>
                </c:pt>
                <c:pt idx="5327">
                  <c:v>53.269999999997971</c:v>
                </c:pt>
                <c:pt idx="5328">
                  <c:v>53.279999999997969</c:v>
                </c:pt>
                <c:pt idx="5329">
                  <c:v>53.289999999997967</c:v>
                </c:pt>
                <c:pt idx="5330">
                  <c:v>53.299999999997965</c:v>
                </c:pt>
                <c:pt idx="5331">
                  <c:v>53.309999999997963</c:v>
                </c:pt>
                <c:pt idx="5332">
                  <c:v>53.319999999997961</c:v>
                </c:pt>
                <c:pt idx="5333">
                  <c:v>53.329999999997959</c:v>
                </c:pt>
                <c:pt idx="5334">
                  <c:v>53.339999999997957</c:v>
                </c:pt>
                <c:pt idx="5335">
                  <c:v>53.349999999997955</c:v>
                </c:pt>
                <c:pt idx="5336">
                  <c:v>53.359999999997953</c:v>
                </c:pt>
                <c:pt idx="5337">
                  <c:v>53.369999999997951</c:v>
                </c:pt>
                <c:pt idx="5338">
                  <c:v>53.379999999997949</c:v>
                </c:pt>
                <c:pt idx="5339">
                  <c:v>53.389999999997947</c:v>
                </c:pt>
                <c:pt idx="5340">
                  <c:v>53.399999999997945</c:v>
                </c:pt>
                <c:pt idx="5341">
                  <c:v>53.409999999997943</c:v>
                </c:pt>
                <c:pt idx="5342">
                  <c:v>53.419999999997941</c:v>
                </c:pt>
                <c:pt idx="5343">
                  <c:v>53.429999999997939</c:v>
                </c:pt>
                <c:pt idx="5344">
                  <c:v>53.439999999997937</c:v>
                </c:pt>
                <c:pt idx="5345">
                  <c:v>53.449999999997935</c:v>
                </c:pt>
                <c:pt idx="5346">
                  <c:v>53.459999999997933</c:v>
                </c:pt>
                <c:pt idx="5347">
                  <c:v>53.469999999997931</c:v>
                </c:pt>
                <c:pt idx="5348">
                  <c:v>53.479999999997929</c:v>
                </c:pt>
                <c:pt idx="5349">
                  <c:v>53.489999999997927</c:v>
                </c:pt>
                <c:pt idx="5350">
                  <c:v>53.499999999997925</c:v>
                </c:pt>
                <c:pt idx="5351">
                  <c:v>53.509999999997923</c:v>
                </c:pt>
                <c:pt idx="5352">
                  <c:v>53.519999999997921</c:v>
                </c:pt>
                <c:pt idx="5353">
                  <c:v>53.529999999997919</c:v>
                </c:pt>
                <c:pt idx="5354">
                  <c:v>53.539999999997917</c:v>
                </c:pt>
                <c:pt idx="5355">
                  <c:v>53.549999999997915</c:v>
                </c:pt>
                <c:pt idx="5356">
                  <c:v>53.559999999997913</c:v>
                </c:pt>
                <c:pt idx="5357">
                  <c:v>53.569999999997911</c:v>
                </c:pt>
                <c:pt idx="5358">
                  <c:v>53.579999999997909</c:v>
                </c:pt>
                <c:pt idx="5359">
                  <c:v>53.589999999997907</c:v>
                </c:pt>
                <c:pt idx="5360">
                  <c:v>53.599999999997905</c:v>
                </c:pt>
                <c:pt idx="5361">
                  <c:v>53.609999999997903</c:v>
                </c:pt>
                <c:pt idx="5362">
                  <c:v>53.619999999997901</c:v>
                </c:pt>
                <c:pt idx="5363">
                  <c:v>53.629999999997899</c:v>
                </c:pt>
                <c:pt idx="5364">
                  <c:v>53.639999999997897</c:v>
                </c:pt>
                <c:pt idx="5365">
                  <c:v>53.649999999997895</c:v>
                </c:pt>
                <c:pt idx="5366">
                  <c:v>53.659999999997893</c:v>
                </c:pt>
                <c:pt idx="5367">
                  <c:v>53.669999999997891</c:v>
                </c:pt>
                <c:pt idx="5368">
                  <c:v>53.679999999997889</c:v>
                </c:pt>
                <c:pt idx="5369">
                  <c:v>53.689999999997887</c:v>
                </c:pt>
                <c:pt idx="5370">
                  <c:v>53.699999999997885</c:v>
                </c:pt>
                <c:pt idx="5371">
                  <c:v>53.709999999997883</c:v>
                </c:pt>
                <c:pt idx="5372">
                  <c:v>53.719999999997881</c:v>
                </c:pt>
                <c:pt idx="5373">
                  <c:v>53.729999999997879</c:v>
                </c:pt>
                <c:pt idx="5374">
                  <c:v>53.739999999997877</c:v>
                </c:pt>
                <c:pt idx="5375">
                  <c:v>53.749999999997875</c:v>
                </c:pt>
                <c:pt idx="5376">
                  <c:v>53.759999999997873</c:v>
                </c:pt>
                <c:pt idx="5377">
                  <c:v>53.769999999997871</c:v>
                </c:pt>
                <c:pt idx="5378">
                  <c:v>53.77999999999787</c:v>
                </c:pt>
                <c:pt idx="5379">
                  <c:v>53.789999999997868</c:v>
                </c:pt>
                <c:pt idx="5380">
                  <c:v>53.799999999997866</c:v>
                </c:pt>
                <c:pt idx="5381">
                  <c:v>53.809999999997864</c:v>
                </c:pt>
                <c:pt idx="5382">
                  <c:v>53.819999999997862</c:v>
                </c:pt>
                <c:pt idx="5383">
                  <c:v>53.82999999999786</c:v>
                </c:pt>
                <c:pt idx="5384">
                  <c:v>53.839999999997858</c:v>
                </c:pt>
                <c:pt idx="5385">
                  <c:v>53.849999999997856</c:v>
                </c:pt>
                <c:pt idx="5386">
                  <c:v>53.859999999997854</c:v>
                </c:pt>
                <c:pt idx="5387">
                  <c:v>53.869999999997852</c:v>
                </c:pt>
                <c:pt idx="5388">
                  <c:v>53.87999999999785</c:v>
                </c:pt>
                <c:pt idx="5389">
                  <c:v>53.889999999997848</c:v>
                </c:pt>
                <c:pt idx="5390">
                  <c:v>53.899999999997846</c:v>
                </c:pt>
                <c:pt idx="5391">
                  <c:v>53.909999999997844</c:v>
                </c:pt>
                <c:pt idx="5392">
                  <c:v>53.919999999997842</c:v>
                </c:pt>
                <c:pt idx="5393">
                  <c:v>53.92999999999784</c:v>
                </c:pt>
                <c:pt idx="5394">
                  <c:v>53.939999999997838</c:v>
                </c:pt>
                <c:pt idx="5395">
                  <c:v>53.949999999997836</c:v>
                </c:pt>
                <c:pt idx="5396">
                  <c:v>53.959999999997834</c:v>
                </c:pt>
                <c:pt idx="5397">
                  <c:v>53.969999999997832</c:v>
                </c:pt>
                <c:pt idx="5398">
                  <c:v>53.97999999999783</c:v>
                </c:pt>
                <c:pt idx="5399">
                  <c:v>53.989999999997828</c:v>
                </c:pt>
                <c:pt idx="5400">
                  <c:v>53.999999999997826</c:v>
                </c:pt>
                <c:pt idx="5401">
                  <c:v>54.009999999997824</c:v>
                </c:pt>
                <c:pt idx="5402">
                  <c:v>54.019999999997822</c:v>
                </c:pt>
                <c:pt idx="5403">
                  <c:v>54.02999999999782</c:v>
                </c:pt>
                <c:pt idx="5404">
                  <c:v>54.039999999997818</c:v>
                </c:pt>
                <c:pt idx="5405">
                  <c:v>54.049999999997816</c:v>
                </c:pt>
                <c:pt idx="5406">
                  <c:v>54.059999999997814</c:v>
                </c:pt>
                <c:pt idx="5407">
                  <c:v>54.069999999997812</c:v>
                </c:pt>
                <c:pt idx="5408">
                  <c:v>54.07999999999781</c:v>
                </c:pt>
                <c:pt idx="5409">
                  <c:v>54.089999999997808</c:v>
                </c:pt>
                <c:pt idx="5410">
                  <c:v>54.099999999997806</c:v>
                </c:pt>
                <c:pt idx="5411">
                  <c:v>54.109999999997804</c:v>
                </c:pt>
                <c:pt idx="5412">
                  <c:v>54.119999999997802</c:v>
                </c:pt>
                <c:pt idx="5413">
                  <c:v>54.1299999999978</c:v>
                </c:pt>
                <c:pt idx="5414">
                  <c:v>54.139999999997798</c:v>
                </c:pt>
                <c:pt idx="5415">
                  <c:v>54.149999999997796</c:v>
                </c:pt>
                <c:pt idx="5416">
                  <c:v>54.159999999997794</c:v>
                </c:pt>
                <c:pt idx="5417">
                  <c:v>54.169999999997792</c:v>
                </c:pt>
                <c:pt idx="5418">
                  <c:v>54.17999999999779</c:v>
                </c:pt>
                <c:pt idx="5419">
                  <c:v>54.189999999997788</c:v>
                </c:pt>
                <c:pt idx="5420">
                  <c:v>54.199999999997786</c:v>
                </c:pt>
                <c:pt idx="5421">
                  <c:v>54.209999999997784</c:v>
                </c:pt>
                <c:pt idx="5422">
                  <c:v>54.219999999997782</c:v>
                </c:pt>
                <c:pt idx="5423">
                  <c:v>54.22999999999778</c:v>
                </c:pt>
                <c:pt idx="5424">
                  <c:v>54.239999999997778</c:v>
                </c:pt>
                <c:pt idx="5425">
                  <c:v>54.249999999997776</c:v>
                </c:pt>
                <c:pt idx="5426">
                  <c:v>54.259999999997774</c:v>
                </c:pt>
                <c:pt idx="5427">
                  <c:v>54.269999999997772</c:v>
                </c:pt>
                <c:pt idx="5428">
                  <c:v>54.27999999999777</c:v>
                </c:pt>
                <c:pt idx="5429">
                  <c:v>54.289999999997768</c:v>
                </c:pt>
                <c:pt idx="5430">
                  <c:v>54.299999999997766</c:v>
                </c:pt>
                <c:pt idx="5431">
                  <c:v>54.309999999997764</c:v>
                </c:pt>
                <c:pt idx="5432">
                  <c:v>54.319999999997762</c:v>
                </c:pt>
                <c:pt idx="5433">
                  <c:v>54.32999999999776</c:v>
                </c:pt>
                <c:pt idx="5434">
                  <c:v>54.339999999997758</c:v>
                </c:pt>
                <c:pt idx="5435">
                  <c:v>54.349999999997756</c:v>
                </c:pt>
                <c:pt idx="5436">
                  <c:v>54.359999999997754</c:v>
                </c:pt>
                <c:pt idx="5437">
                  <c:v>54.369999999997752</c:v>
                </c:pt>
                <c:pt idx="5438">
                  <c:v>54.37999999999775</c:v>
                </c:pt>
                <c:pt idx="5439">
                  <c:v>54.389999999997748</c:v>
                </c:pt>
                <c:pt idx="5440">
                  <c:v>54.399999999997746</c:v>
                </c:pt>
                <c:pt idx="5441">
                  <c:v>54.409999999997744</c:v>
                </c:pt>
                <c:pt idx="5442">
                  <c:v>54.419999999997742</c:v>
                </c:pt>
                <c:pt idx="5443">
                  <c:v>54.42999999999774</c:v>
                </c:pt>
                <c:pt idx="5444">
                  <c:v>54.439999999997738</c:v>
                </c:pt>
                <c:pt idx="5445">
                  <c:v>54.449999999997736</c:v>
                </c:pt>
                <c:pt idx="5446">
                  <c:v>54.459999999997734</c:v>
                </c:pt>
                <c:pt idx="5447">
                  <c:v>54.469999999997732</c:v>
                </c:pt>
                <c:pt idx="5448">
                  <c:v>54.47999999999773</c:v>
                </c:pt>
                <c:pt idx="5449">
                  <c:v>54.489999999997728</c:v>
                </c:pt>
                <c:pt idx="5450">
                  <c:v>54.499999999997726</c:v>
                </c:pt>
                <c:pt idx="5451">
                  <c:v>54.509999999997724</c:v>
                </c:pt>
                <c:pt idx="5452">
                  <c:v>54.519999999997722</c:v>
                </c:pt>
                <c:pt idx="5453">
                  <c:v>54.52999999999772</c:v>
                </c:pt>
                <c:pt idx="5454">
                  <c:v>54.539999999997718</c:v>
                </c:pt>
                <c:pt idx="5455">
                  <c:v>54.549999999997716</c:v>
                </c:pt>
                <c:pt idx="5456">
                  <c:v>54.559999999997714</c:v>
                </c:pt>
                <c:pt idx="5457">
                  <c:v>54.569999999997712</c:v>
                </c:pt>
                <c:pt idx="5458">
                  <c:v>54.57999999999771</c:v>
                </c:pt>
                <c:pt idx="5459">
                  <c:v>54.589999999997708</c:v>
                </c:pt>
                <c:pt idx="5460">
                  <c:v>54.599999999997706</c:v>
                </c:pt>
                <c:pt idx="5461">
                  <c:v>54.609999999997704</c:v>
                </c:pt>
                <c:pt idx="5462">
                  <c:v>54.619999999997702</c:v>
                </c:pt>
                <c:pt idx="5463">
                  <c:v>54.6299999999977</c:v>
                </c:pt>
                <c:pt idx="5464">
                  <c:v>54.639999999997698</c:v>
                </c:pt>
                <c:pt idx="5465">
                  <c:v>54.649999999997696</c:v>
                </c:pt>
                <c:pt idx="5466">
                  <c:v>54.659999999997694</c:v>
                </c:pt>
                <c:pt idx="5467">
                  <c:v>54.669999999997692</c:v>
                </c:pt>
                <c:pt idx="5468">
                  <c:v>54.67999999999769</c:v>
                </c:pt>
                <c:pt idx="5469">
                  <c:v>54.689999999997688</c:v>
                </c:pt>
                <c:pt idx="5470">
                  <c:v>54.699999999997686</c:v>
                </c:pt>
                <c:pt idx="5471">
                  <c:v>54.709999999997684</c:v>
                </c:pt>
                <c:pt idx="5472">
                  <c:v>54.719999999997682</c:v>
                </c:pt>
                <c:pt idx="5473">
                  <c:v>54.729999999997681</c:v>
                </c:pt>
                <c:pt idx="5474">
                  <c:v>54.739999999997679</c:v>
                </c:pt>
                <c:pt idx="5475">
                  <c:v>54.749999999997677</c:v>
                </c:pt>
                <c:pt idx="5476">
                  <c:v>54.759999999997675</c:v>
                </c:pt>
                <c:pt idx="5477">
                  <c:v>54.769999999997673</c:v>
                </c:pt>
                <c:pt idx="5478">
                  <c:v>54.779999999997671</c:v>
                </c:pt>
                <c:pt idx="5479">
                  <c:v>54.789999999997669</c:v>
                </c:pt>
                <c:pt idx="5480">
                  <c:v>54.799999999997667</c:v>
                </c:pt>
                <c:pt idx="5481">
                  <c:v>54.809999999997665</c:v>
                </c:pt>
                <c:pt idx="5482">
                  <c:v>54.819999999997663</c:v>
                </c:pt>
                <c:pt idx="5483">
                  <c:v>54.829999999997661</c:v>
                </c:pt>
                <c:pt idx="5484">
                  <c:v>54.839999999997659</c:v>
                </c:pt>
                <c:pt idx="5485">
                  <c:v>54.849999999997657</c:v>
                </c:pt>
                <c:pt idx="5486">
                  <c:v>54.859999999997655</c:v>
                </c:pt>
                <c:pt idx="5487">
                  <c:v>54.869999999997653</c:v>
                </c:pt>
                <c:pt idx="5488">
                  <c:v>54.879999999997651</c:v>
                </c:pt>
                <c:pt idx="5489">
                  <c:v>54.889999999997649</c:v>
                </c:pt>
                <c:pt idx="5490">
                  <c:v>54.899999999997647</c:v>
                </c:pt>
                <c:pt idx="5491">
                  <c:v>54.909999999997645</c:v>
                </c:pt>
                <c:pt idx="5492">
                  <c:v>54.919999999997643</c:v>
                </c:pt>
                <c:pt idx="5493">
                  <c:v>54.929999999997641</c:v>
                </c:pt>
                <c:pt idx="5494">
                  <c:v>54.939999999997639</c:v>
                </c:pt>
                <c:pt idx="5495">
                  <c:v>54.949999999997637</c:v>
                </c:pt>
                <c:pt idx="5496">
                  <c:v>54.959999999997635</c:v>
                </c:pt>
                <c:pt idx="5497">
                  <c:v>54.969999999997633</c:v>
                </c:pt>
                <c:pt idx="5498">
                  <c:v>54.979999999997631</c:v>
                </c:pt>
                <c:pt idx="5499">
                  <c:v>54.989999999997629</c:v>
                </c:pt>
                <c:pt idx="5500">
                  <c:v>54.999999999997627</c:v>
                </c:pt>
                <c:pt idx="5501">
                  <c:v>55.009999999997625</c:v>
                </c:pt>
                <c:pt idx="5502">
                  <c:v>55.019999999997623</c:v>
                </c:pt>
                <c:pt idx="5503">
                  <c:v>55.029999999997621</c:v>
                </c:pt>
                <c:pt idx="5504">
                  <c:v>55.039999999997619</c:v>
                </c:pt>
                <c:pt idx="5505">
                  <c:v>55.049999999997617</c:v>
                </c:pt>
                <c:pt idx="5506">
                  <c:v>55.059999999997615</c:v>
                </c:pt>
                <c:pt idx="5507">
                  <c:v>55.069999999997613</c:v>
                </c:pt>
                <c:pt idx="5508">
                  <c:v>55.079999999997611</c:v>
                </c:pt>
                <c:pt idx="5509">
                  <c:v>55.089999999997609</c:v>
                </c:pt>
                <c:pt idx="5510">
                  <c:v>55.099999999997607</c:v>
                </c:pt>
                <c:pt idx="5511">
                  <c:v>55.109999999997605</c:v>
                </c:pt>
                <c:pt idx="5512">
                  <c:v>55.119999999997603</c:v>
                </c:pt>
                <c:pt idx="5513">
                  <c:v>55.129999999997601</c:v>
                </c:pt>
                <c:pt idx="5514">
                  <c:v>55.139999999997599</c:v>
                </c:pt>
                <c:pt idx="5515">
                  <c:v>55.149999999997597</c:v>
                </c:pt>
                <c:pt idx="5516">
                  <c:v>55.159999999997595</c:v>
                </c:pt>
                <c:pt idx="5517">
                  <c:v>55.169999999997593</c:v>
                </c:pt>
                <c:pt idx="5518">
                  <c:v>55.179999999997591</c:v>
                </c:pt>
                <c:pt idx="5519">
                  <c:v>55.189999999997589</c:v>
                </c:pt>
                <c:pt idx="5520">
                  <c:v>55.199999999997587</c:v>
                </c:pt>
                <c:pt idx="5521">
                  <c:v>55.209999999997585</c:v>
                </c:pt>
                <c:pt idx="5522">
                  <c:v>55.219999999997583</c:v>
                </c:pt>
                <c:pt idx="5523">
                  <c:v>55.229999999997581</c:v>
                </c:pt>
                <c:pt idx="5524">
                  <c:v>55.239999999997579</c:v>
                </c:pt>
                <c:pt idx="5525">
                  <c:v>55.249999999997577</c:v>
                </c:pt>
                <c:pt idx="5526">
                  <c:v>55.259999999997575</c:v>
                </c:pt>
                <c:pt idx="5527">
                  <c:v>55.269999999997573</c:v>
                </c:pt>
                <c:pt idx="5528">
                  <c:v>55.279999999997571</c:v>
                </c:pt>
                <c:pt idx="5529">
                  <c:v>55.289999999997569</c:v>
                </c:pt>
                <c:pt idx="5530">
                  <c:v>55.299999999997567</c:v>
                </c:pt>
                <c:pt idx="5531">
                  <c:v>55.309999999997565</c:v>
                </c:pt>
                <c:pt idx="5532">
                  <c:v>55.319999999997563</c:v>
                </c:pt>
                <c:pt idx="5533">
                  <c:v>55.329999999997561</c:v>
                </c:pt>
                <c:pt idx="5534">
                  <c:v>55.339999999997559</c:v>
                </c:pt>
                <c:pt idx="5535">
                  <c:v>55.349999999997557</c:v>
                </c:pt>
                <c:pt idx="5536">
                  <c:v>55.359999999997555</c:v>
                </c:pt>
                <c:pt idx="5537">
                  <c:v>55.369999999997553</c:v>
                </c:pt>
                <c:pt idx="5538">
                  <c:v>55.379999999997551</c:v>
                </c:pt>
                <c:pt idx="5539">
                  <c:v>55.389999999997549</c:v>
                </c:pt>
                <c:pt idx="5540">
                  <c:v>55.399999999997547</c:v>
                </c:pt>
                <c:pt idx="5541">
                  <c:v>55.409999999997545</c:v>
                </c:pt>
                <c:pt idx="5542">
                  <c:v>55.419999999997543</c:v>
                </c:pt>
                <c:pt idx="5543">
                  <c:v>55.429999999997541</c:v>
                </c:pt>
                <c:pt idx="5544">
                  <c:v>55.439999999997539</c:v>
                </c:pt>
                <c:pt idx="5545">
                  <c:v>55.449999999997537</c:v>
                </c:pt>
                <c:pt idx="5546">
                  <c:v>55.459999999997535</c:v>
                </c:pt>
                <c:pt idx="5547">
                  <c:v>55.469999999997533</c:v>
                </c:pt>
                <c:pt idx="5548">
                  <c:v>55.479999999997531</c:v>
                </c:pt>
                <c:pt idx="5549">
                  <c:v>55.489999999997529</c:v>
                </c:pt>
                <c:pt idx="5550">
                  <c:v>55.499999999997527</c:v>
                </c:pt>
                <c:pt idx="5551">
                  <c:v>55.509999999997525</c:v>
                </c:pt>
                <c:pt idx="5552">
                  <c:v>55.519999999997523</c:v>
                </c:pt>
                <c:pt idx="5553">
                  <c:v>55.529999999997521</c:v>
                </c:pt>
                <c:pt idx="5554">
                  <c:v>55.539999999997519</c:v>
                </c:pt>
                <c:pt idx="5555">
                  <c:v>55.549999999997517</c:v>
                </c:pt>
                <c:pt idx="5556">
                  <c:v>55.559999999997515</c:v>
                </c:pt>
                <c:pt idx="5557">
                  <c:v>55.569999999997513</c:v>
                </c:pt>
                <c:pt idx="5558">
                  <c:v>55.579999999997511</c:v>
                </c:pt>
                <c:pt idx="5559">
                  <c:v>55.589999999997509</c:v>
                </c:pt>
                <c:pt idx="5560">
                  <c:v>55.599999999997507</c:v>
                </c:pt>
                <c:pt idx="5561">
                  <c:v>55.609999999997505</c:v>
                </c:pt>
                <c:pt idx="5562">
                  <c:v>55.619999999997503</c:v>
                </c:pt>
                <c:pt idx="5563">
                  <c:v>55.629999999997501</c:v>
                </c:pt>
                <c:pt idx="5564">
                  <c:v>55.639999999997499</c:v>
                </c:pt>
                <c:pt idx="5565">
                  <c:v>55.649999999997497</c:v>
                </c:pt>
                <c:pt idx="5566">
                  <c:v>55.659999999997495</c:v>
                </c:pt>
                <c:pt idx="5567">
                  <c:v>55.669999999997493</c:v>
                </c:pt>
                <c:pt idx="5568">
                  <c:v>55.679999999997491</c:v>
                </c:pt>
                <c:pt idx="5569">
                  <c:v>55.68999999999749</c:v>
                </c:pt>
                <c:pt idx="5570">
                  <c:v>55.699999999997488</c:v>
                </c:pt>
                <c:pt idx="5571">
                  <c:v>55.709999999997486</c:v>
                </c:pt>
                <c:pt idx="5572">
                  <c:v>55.719999999997484</c:v>
                </c:pt>
                <c:pt idx="5573">
                  <c:v>55.729999999997482</c:v>
                </c:pt>
                <c:pt idx="5574">
                  <c:v>55.73999999999748</c:v>
                </c:pt>
                <c:pt idx="5575">
                  <c:v>55.749999999997478</c:v>
                </c:pt>
                <c:pt idx="5576">
                  <c:v>55.759999999997476</c:v>
                </c:pt>
                <c:pt idx="5577">
                  <c:v>55.769999999997474</c:v>
                </c:pt>
                <c:pt idx="5578">
                  <c:v>55.779999999997472</c:v>
                </c:pt>
                <c:pt idx="5579">
                  <c:v>55.78999999999747</c:v>
                </c:pt>
                <c:pt idx="5580">
                  <c:v>55.799999999997468</c:v>
                </c:pt>
                <c:pt idx="5581">
                  <c:v>55.809999999997466</c:v>
                </c:pt>
                <c:pt idx="5582">
                  <c:v>55.819999999997464</c:v>
                </c:pt>
                <c:pt idx="5583">
                  <c:v>55.829999999997462</c:v>
                </c:pt>
                <c:pt idx="5584">
                  <c:v>55.83999999999746</c:v>
                </c:pt>
                <c:pt idx="5585">
                  <c:v>55.849999999997458</c:v>
                </c:pt>
                <c:pt idx="5586">
                  <c:v>55.859999999997456</c:v>
                </c:pt>
                <c:pt idx="5587">
                  <c:v>55.869999999997454</c:v>
                </c:pt>
                <c:pt idx="5588">
                  <c:v>55.879999999997452</c:v>
                </c:pt>
                <c:pt idx="5589">
                  <c:v>55.88999999999745</c:v>
                </c:pt>
                <c:pt idx="5590">
                  <c:v>55.899999999997448</c:v>
                </c:pt>
                <c:pt idx="5591">
                  <c:v>55.909999999997446</c:v>
                </c:pt>
                <c:pt idx="5592">
                  <c:v>55.919999999997444</c:v>
                </c:pt>
                <c:pt idx="5593">
                  <c:v>55.929999999997442</c:v>
                </c:pt>
                <c:pt idx="5594">
                  <c:v>55.93999999999744</c:v>
                </c:pt>
                <c:pt idx="5595">
                  <c:v>55.949999999997438</c:v>
                </c:pt>
                <c:pt idx="5596">
                  <c:v>55.959999999997436</c:v>
                </c:pt>
                <c:pt idx="5597">
                  <c:v>55.969999999997434</c:v>
                </c:pt>
                <c:pt idx="5598">
                  <c:v>55.979999999997432</c:v>
                </c:pt>
                <c:pt idx="5599">
                  <c:v>55.98999999999743</c:v>
                </c:pt>
                <c:pt idx="5600">
                  <c:v>55.999999999997428</c:v>
                </c:pt>
                <c:pt idx="5601">
                  <c:v>56.009999999997426</c:v>
                </c:pt>
                <c:pt idx="5602">
                  <c:v>56.019999999997424</c:v>
                </c:pt>
                <c:pt idx="5603">
                  <c:v>56.029999999997422</c:v>
                </c:pt>
                <c:pt idx="5604">
                  <c:v>56.03999999999742</c:v>
                </c:pt>
                <c:pt idx="5605">
                  <c:v>56.049999999997418</c:v>
                </c:pt>
                <c:pt idx="5606">
                  <c:v>56.059999999997416</c:v>
                </c:pt>
                <c:pt idx="5607">
                  <c:v>56.069999999997414</c:v>
                </c:pt>
                <c:pt idx="5608">
                  <c:v>56.079999999997412</c:v>
                </c:pt>
                <c:pt idx="5609">
                  <c:v>56.08999999999741</c:v>
                </c:pt>
                <c:pt idx="5610">
                  <c:v>56.099999999997408</c:v>
                </c:pt>
                <c:pt idx="5611">
                  <c:v>56.109999999997406</c:v>
                </c:pt>
                <c:pt idx="5612">
                  <c:v>56.119999999997404</c:v>
                </c:pt>
                <c:pt idx="5613">
                  <c:v>56.129999999997402</c:v>
                </c:pt>
                <c:pt idx="5614">
                  <c:v>56.1399999999974</c:v>
                </c:pt>
                <c:pt idx="5615">
                  <c:v>56.149999999997398</c:v>
                </c:pt>
                <c:pt idx="5616">
                  <c:v>56.159999999997396</c:v>
                </c:pt>
                <c:pt idx="5617">
                  <c:v>56.169999999997394</c:v>
                </c:pt>
                <c:pt idx="5618">
                  <c:v>56.179999999997392</c:v>
                </c:pt>
                <c:pt idx="5619">
                  <c:v>56.18999999999739</c:v>
                </c:pt>
                <c:pt idx="5620">
                  <c:v>56.199999999997388</c:v>
                </c:pt>
                <c:pt idx="5621">
                  <c:v>56.209999999997386</c:v>
                </c:pt>
                <c:pt idx="5622">
                  <c:v>56.219999999997384</c:v>
                </c:pt>
                <c:pt idx="5623">
                  <c:v>56.229999999997382</c:v>
                </c:pt>
                <c:pt idx="5624">
                  <c:v>56.23999999999738</c:v>
                </c:pt>
                <c:pt idx="5625">
                  <c:v>56.249999999997378</c:v>
                </c:pt>
                <c:pt idx="5626">
                  <c:v>56.259999999997376</c:v>
                </c:pt>
                <c:pt idx="5627">
                  <c:v>56.269999999997374</c:v>
                </c:pt>
                <c:pt idx="5628">
                  <c:v>56.279999999997372</c:v>
                </c:pt>
                <c:pt idx="5629">
                  <c:v>56.28999999999737</c:v>
                </c:pt>
                <c:pt idx="5630">
                  <c:v>56.299999999997368</c:v>
                </c:pt>
                <c:pt idx="5631">
                  <c:v>56.309999999997366</c:v>
                </c:pt>
                <c:pt idx="5632">
                  <c:v>56.319999999997364</c:v>
                </c:pt>
                <c:pt idx="5633">
                  <c:v>56.329999999997362</c:v>
                </c:pt>
                <c:pt idx="5634">
                  <c:v>56.33999999999736</c:v>
                </c:pt>
                <c:pt idx="5635">
                  <c:v>56.349999999997358</c:v>
                </c:pt>
                <c:pt idx="5636">
                  <c:v>56.359999999997356</c:v>
                </c:pt>
                <c:pt idx="5637">
                  <c:v>56.369999999997354</c:v>
                </c:pt>
                <c:pt idx="5638">
                  <c:v>56.379999999997352</c:v>
                </c:pt>
                <c:pt idx="5639">
                  <c:v>56.38999999999735</c:v>
                </c:pt>
                <c:pt idx="5640">
                  <c:v>56.399999999997348</c:v>
                </c:pt>
                <c:pt idx="5641">
                  <c:v>56.409999999997346</c:v>
                </c:pt>
                <c:pt idx="5642">
                  <c:v>56.419999999997344</c:v>
                </c:pt>
                <c:pt idx="5643">
                  <c:v>56.429999999997342</c:v>
                </c:pt>
                <c:pt idx="5644">
                  <c:v>56.43999999999734</c:v>
                </c:pt>
                <c:pt idx="5645">
                  <c:v>56.449999999997338</c:v>
                </c:pt>
                <c:pt idx="5646">
                  <c:v>56.459999999997336</c:v>
                </c:pt>
                <c:pt idx="5647">
                  <c:v>56.469999999997334</c:v>
                </c:pt>
                <c:pt idx="5648">
                  <c:v>56.479999999997332</c:v>
                </c:pt>
                <c:pt idx="5649">
                  <c:v>56.48999999999733</c:v>
                </c:pt>
                <c:pt idx="5650">
                  <c:v>56.499999999997328</c:v>
                </c:pt>
                <c:pt idx="5651">
                  <c:v>56.509999999997326</c:v>
                </c:pt>
                <c:pt idx="5652">
                  <c:v>56.519999999997324</c:v>
                </c:pt>
                <c:pt idx="5653">
                  <c:v>56.529999999997322</c:v>
                </c:pt>
                <c:pt idx="5654">
                  <c:v>56.53999999999732</c:v>
                </c:pt>
                <c:pt idx="5655">
                  <c:v>56.549999999997318</c:v>
                </c:pt>
                <c:pt idx="5656">
                  <c:v>56.559999999997316</c:v>
                </c:pt>
                <c:pt idx="5657">
                  <c:v>56.569999999997314</c:v>
                </c:pt>
                <c:pt idx="5658">
                  <c:v>56.579999999997312</c:v>
                </c:pt>
                <c:pt idx="5659">
                  <c:v>56.58999999999731</c:v>
                </c:pt>
                <c:pt idx="5660">
                  <c:v>56.599999999997308</c:v>
                </c:pt>
                <c:pt idx="5661">
                  <c:v>56.609999999997306</c:v>
                </c:pt>
                <c:pt idx="5662">
                  <c:v>56.619999999997304</c:v>
                </c:pt>
                <c:pt idx="5663">
                  <c:v>56.629999999997302</c:v>
                </c:pt>
                <c:pt idx="5664">
                  <c:v>56.639999999997301</c:v>
                </c:pt>
                <c:pt idx="5665">
                  <c:v>56.649999999997299</c:v>
                </c:pt>
                <c:pt idx="5666">
                  <c:v>56.659999999997297</c:v>
                </c:pt>
                <c:pt idx="5667">
                  <c:v>56.669999999997295</c:v>
                </c:pt>
                <c:pt idx="5668">
                  <c:v>56.679999999997293</c:v>
                </c:pt>
                <c:pt idx="5669">
                  <c:v>56.689999999997291</c:v>
                </c:pt>
                <c:pt idx="5670">
                  <c:v>56.699999999997289</c:v>
                </c:pt>
                <c:pt idx="5671">
                  <c:v>56.709999999997287</c:v>
                </c:pt>
                <c:pt idx="5672">
                  <c:v>56.719999999997285</c:v>
                </c:pt>
                <c:pt idx="5673">
                  <c:v>56.729999999997283</c:v>
                </c:pt>
                <c:pt idx="5674">
                  <c:v>56.739999999997281</c:v>
                </c:pt>
                <c:pt idx="5675">
                  <c:v>56.749999999997279</c:v>
                </c:pt>
                <c:pt idx="5676">
                  <c:v>56.759999999997277</c:v>
                </c:pt>
                <c:pt idx="5677">
                  <c:v>56.769999999997275</c:v>
                </c:pt>
                <c:pt idx="5678">
                  <c:v>56.779999999997273</c:v>
                </c:pt>
                <c:pt idx="5679">
                  <c:v>56.789999999997271</c:v>
                </c:pt>
                <c:pt idx="5680">
                  <c:v>56.799999999997269</c:v>
                </c:pt>
                <c:pt idx="5681">
                  <c:v>56.809999999997267</c:v>
                </c:pt>
                <c:pt idx="5682">
                  <c:v>56.819999999997265</c:v>
                </c:pt>
                <c:pt idx="5683">
                  <c:v>56.829999999997263</c:v>
                </c:pt>
                <c:pt idx="5684">
                  <c:v>56.839999999997261</c:v>
                </c:pt>
                <c:pt idx="5685">
                  <c:v>56.849999999997259</c:v>
                </c:pt>
                <c:pt idx="5686">
                  <c:v>56.859999999997257</c:v>
                </c:pt>
                <c:pt idx="5687">
                  <c:v>56.869999999997255</c:v>
                </c:pt>
                <c:pt idx="5688">
                  <c:v>56.879999999997253</c:v>
                </c:pt>
                <c:pt idx="5689">
                  <c:v>56.889999999997251</c:v>
                </c:pt>
                <c:pt idx="5690">
                  <c:v>56.899999999997249</c:v>
                </c:pt>
                <c:pt idx="5691">
                  <c:v>56.909999999997247</c:v>
                </c:pt>
                <c:pt idx="5692">
                  <c:v>56.919999999997245</c:v>
                </c:pt>
                <c:pt idx="5693">
                  <c:v>56.929999999997243</c:v>
                </c:pt>
                <c:pt idx="5694">
                  <c:v>56.939999999997241</c:v>
                </c:pt>
                <c:pt idx="5695">
                  <c:v>56.949999999997239</c:v>
                </c:pt>
                <c:pt idx="5696">
                  <c:v>56.959999999997237</c:v>
                </c:pt>
                <c:pt idx="5697">
                  <c:v>56.969999999997235</c:v>
                </c:pt>
                <c:pt idx="5698">
                  <c:v>56.979999999997233</c:v>
                </c:pt>
                <c:pt idx="5699">
                  <c:v>56.989999999997231</c:v>
                </c:pt>
                <c:pt idx="5700">
                  <c:v>56.999999999997229</c:v>
                </c:pt>
                <c:pt idx="5701">
                  <c:v>57.009999999997227</c:v>
                </c:pt>
                <c:pt idx="5702">
                  <c:v>57.019999999997225</c:v>
                </c:pt>
                <c:pt idx="5703">
                  <c:v>57.029999999997223</c:v>
                </c:pt>
                <c:pt idx="5704">
                  <c:v>57.039999999997221</c:v>
                </c:pt>
                <c:pt idx="5705">
                  <c:v>57.049999999997219</c:v>
                </c:pt>
                <c:pt idx="5706">
                  <c:v>57.059999999997217</c:v>
                </c:pt>
                <c:pt idx="5707">
                  <c:v>57.069999999997215</c:v>
                </c:pt>
                <c:pt idx="5708">
                  <c:v>57.079999999997213</c:v>
                </c:pt>
                <c:pt idx="5709">
                  <c:v>57.089999999997211</c:v>
                </c:pt>
                <c:pt idx="5710">
                  <c:v>57.099999999997209</c:v>
                </c:pt>
                <c:pt idx="5711">
                  <c:v>57.109999999997207</c:v>
                </c:pt>
                <c:pt idx="5712">
                  <c:v>57.119999999997205</c:v>
                </c:pt>
                <c:pt idx="5713">
                  <c:v>57.129999999997203</c:v>
                </c:pt>
                <c:pt idx="5714">
                  <c:v>57.139999999997201</c:v>
                </c:pt>
                <c:pt idx="5715">
                  <c:v>57.149999999997199</c:v>
                </c:pt>
                <c:pt idx="5716">
                  <c:v>57.159999999997197</c:v>
                </c:pt>
                <c:pt idx="5717">
                  <c:v>57.169999999997195</c:v>
                </c:pt>
                <c:pt idx="5718">
                  <c:v>57.179999999997193</c:v>
                </c:pt>
                <c:pt idx="5719">
                  <c:v>57.189999999997191</c:v>
                </c:pt>
                <c:pt idx="5720">
                  <c:v>57.199999999997189</c:v>
                </c:pt>
                <c:pt idx="5721">
                  <c:v>57.209999999997187</c:v>
                </c:pt>
                <c:pt idx="5722">
                  <c:v>57.219999999997185</c:v>
                </c:pt>
                <c:pt idx="5723">
                  <c:v>57.229999999997183</c:v>
                </c:pt>
                <c:pt idx="5724">
                  <c:v>57.239999999997181</c:v>
                </c:pt>
                <c:pt idx="5725">
                  <c:v>57.249999999997179</c:v>
                </c:pt>
                <c:pt idx="5726">
                  <c:v>57.259999999997177</c:v>
                </c:pt>
                <c:pt idx="5727">
                  <c:v>57.269999999997175</c:v>
                </c:pt>
                <c:pt idx="5728">
                  <c:v>57.279999999997173</c:v>
                </c:pt>
                <c:pt idx="5729">
                  <c:v>57.289999999997171</c:v>
                </c:pt>
                <c:pt idx="5730">
                  <c:v>57.299999999997169</c:v>
                </c:pt>
                <c:pt idx="5731">
                  <c:v>57.309999999997167</c:v>
                </c:pt>
                <c:pt idx="5732">
                  <c:v>57.319999999997165</c:v>
                </c:pt>
                <c:pt idx="5733">
                  <c:v>57.329999999997163</c:v>
                </c:pt>
                <c:pt idx="5734">
                  <c:v>57.339999999997161</c:v>
                </c:pt>
                <c:pt idx="5735">
                  <c:v>57.349999999997159</c:v>
                </c:pt>
                <c:pt idx="5736">
                  <c:v>57.359999999997157</c:v>
                </c:pt>
                <c:pt idx="5737">
                  <c:v>57.369999999997155</c:v>
                </c:pt>
                <c:pt idx="5738">
                  <c:v>57.379999999997153</c:v>
                </c:pt>
                <c:pt idx="5739">
                  <c:v>57.389999999997151</c:v>
                </c:pt>
                <c:pt idx="5740">
                  <c:v>57.399999999997149</c:v>
                </c:pt>
                <c:pt idx="5741">
                  <c:v>57.409999999997147</c:v>
                </c:pt>
                <c:pt idx="5742">
                  <c:v>57.419999999997145</c:v>
                </c:pt>
                <c:pt idx="5743">
                  <c:v>57.429999999997143</c:v>
                </c:pt>
                <c:pt idx="5744">
                  <c:v>57.439999999997141</c:v>
                </c:pt>
                <c:pt idx="5745">
                  <c:v>57.449999999997139</c:v>
                </c:pt>
                <c:pt idx="5746">
                  <c:v>57.459999999997137</c:v>
                </c:pt>
                <c:pt idx="5747">
                  <c:v>57.469999999997135</c:v>
                </c:pt>
                <c:pt idx="5748">
                  <c:v>57.479999999997133</c:v>
                </c:pt>
                <c:pt idx="5749">
                  <c:v>57.489999999997131</c:v>
                </c:pt>
                <c:pt idx="5750">
                  <c:v>57.499999999997129</c:v>
                </c:pt>
                <c:pt idx="5751">
                  <c:v>57.509999999997127</c:v>
                </c:pt>
                <c:pt idx="5752">
                  <c:v>57.519999999997125</c:v>
                </c:pt>
                <c:pt idx="5753">
                  <c:v>57.529999999997123</c:v>
                </c:pt>
                <c:pt idx="5754">
                  <c:v>57.539999999997121</c:v>
                </c:pt>
                <c:pt idx="5755">
                  <c:v>57.549999999997119</c:v>
                </c:pt>
                <c:pt idx="5756">
                  <c:v>57.559999999997117</c:v>
                </c:pt>
                <c:pt idx="5757">
                  <c:v>57.569999999997115</c:v>
                </c:pt>
                <c:pt idx="5758">
                  <c:v>57.579999999997113</c:v>
                </c:pt>
                <c:pt idx="5759">
                  <c:v>57.589999999997112</c:v>
                </c:pt>
                <c:pt idx="5760">
                  <c:v>57.59999999999711</c:v>
                </c:pt>
                <c:pt idx="5761">
                  <c:v>57.609999999997108</c:v>
                </c:pt>
                <c:pt idx="5762">
                  <c:v>57.619999999997106</c:v>
                </c:pt>
                <c:pt idx="5763">
                  <c:v>57.629999999997104</c:v>
                </c:pt>
                <c:pt idx="5764">
                  <c:v>57.639999999997102</c:v>
                </c:pt>
                <c:pt idx="5765">
                  <c:v>57.6499999999971</c:v>
                </c:pt>
                <c:pt idx="5766">
                  <c:v>57.659999999997098</c:v>
                </c:pt>
                <c:pt idx="5767">
                  <c:v>57.669999999997096</c:v>
                </c:pt>
                <c:pt idx="5768">
                  <c:v>57.679999999997094</c:v>
                </c:pt>
                <c:pt idx="5769">
                  <c:v>57.689999999997092</c:v>
                </c:pt>
                <c:pt idx="5770">
                  <c:v>57.69999999999709</c:v>
                </c:pt>
                <c:pt idx="5771">
                  <c:v>57.709999999997088</c:v>
                </c:pt>
                <c:pt idx="5772">
                  <c:v>57.719999999997086</c:v>
                </c:pt>
                <c:pt idx="5773">
                  <c:v>57.729999999997084</c:v>
                </c:pt>
                <c:pt idx="5774">
                  <c:v>57.739999999997082</c:v>
                </c:pt>
                <c:pt idx="5775">
                  <c:v>57.74999999999708</c:v>
                </c:pt>
                <c:pt idx="5776">
                  <c:v>57.759999999997078</c:v>
                </c:pt>
                <c:pt idx="5777">
                  <c:v>57.769999999997076</c:v>
                </c:pt>
                <c:pt idx="5778">
                  <c:v>57.779999999997074</c:v>
                </c:pt>
                <c:pt idx="5779">
                  <c:v>57.789999999997072</c:v>
                </c:pt>
                <c:pt idx="5780">
                  <c:v>57.79999999999707</c:v>
                </c:pt>
                <c:pt idx="5781">
                  <c:v>57.809999999997068</c:v>
                </c:pt>
                <c:pt idx="5782">
                  <c:v>57.819999999997066</c:v>
                </c:pt>
                <c:pt idx="5783">
                  <c:v>57.829999999997064</c:v>
                </c:pt>
                <c:pt idx="5784">
                  <c:v>57.839999999997062</c:v>
                </c:pt>
                <c:pt idx="5785">
                  <c:v>57.84999999999706</c:v>
                </c:pt>
                <c:pt idx="5786">
                  <c:v>57.859999999997058</c:v>
                </c:pt>
                <c:pt idx="5787">
                  <c:v>57.869999999997056</c:v>
                </c:pt>
                <c:pt idx="5788">
                  <c:v>57.879999999997054</c:v>
                </c:pt>
                <c:pt idx="5789">
                  <c:v>57.889999999997052</c:v>
                </c:pt>
                <c:pt idx="5790">
                  <c:v>57.89999999999705</c:v>
                </c:pt>
                <c:pt idx="5791">
                  <c:v>57.909999999997048</c:v>
                </c:pt>
                <c:pt idx="5792">
                  <c:v>57.919999999997046</c:v>
                </c:pt>
                <c:pt idx="5793">
                  <c:v>57.929999999997044</c:v>
                </c:pt>
                <c:pt idx="5794">
                  <c:v>57.939999999997042</c:v>
                </c:pt>
                <c:pt idx="5795">
                  <c:v>57.94999999999704</c:v>
                </c:pt>
                <c:pt idx="5796">
                  <c:v>57.959999999997038</c:v>
                </c:pt>
                <c:pt idx="5797">
                  <c:v>57.969999999997036</c:v>
                </c:pt>
                <c:pt idx="5798">
                  <c:v>57.979999999997034</c:v>
                </c:pt>
                <c:pt idx="5799">
                  <c:v>57.989999999997032</c:v>
                </c:pt>
                <c:pt idx="5800">
                  <c:v>57.99999999999703</c:v>
                </c:pt>
                <c:pt idx="5801">
                  <c:v>58.009999999997028</c:v>
                </c:pt>
                <c:pt idx="5802">
                  <c:v>58.019999999997026</c:v>
                </c:pt>
                <c:pt idx="5803">
                  <c:v>58.029999999997024</c:v>
                </c:pt>
                <c:pt idx="5804">
                  <c:v>58.039999999997022</c:v>
                </c:pt>
                <c:pt idx="5805">
                  <c:v>58.04999999999702</c:v>
                </c:pt>
                <c:pt idx="5806">
                  <c:v>58.059999999997018</c:v>
                </c:pt>
                <c:pt idx="5807">
                  <c:v>58.069999999997016</c:v>
                </c:pt>
                <c:pt idx="5808">
                  <c:v>58.079999999997014</c:v>
                </c:pt>
                <c:pt idx="5809">
                  <c:v>58.089999999997012</c:v>
                </c:pt>
                <c:pt idx="5810">
                  <c:v>58.09999999999701</c:v>
                </c:pt>
                <c:pt idx="5811">
                  <c:v>58.109999999997008</c:v>
                </c:pt>
                <c:pt idx="5812">
                  <c:v>58.119999999997006</c:v>
                </c:pt>
                <c:pt idx="5813">
                  <c:v>58.129999999997004</c:v>
                </c:pt>
                <c:pt idx="5814">
                  <c:v>58.139999999997002</c:v>
                </c:pt>
                <c:pt idx="5815">
                  <c:v>58.149999999997</c:v>
                </c:pt>
                <c:pt idx="5816">
                  <c:v>58.159999999996998</c:v>
                </c:pt>
                <c:pt idx="5817">
                  <c:v>58.169999999996996</c:v>
                </c:pt>
                <c:pt idx="5818">
                  <c:v>58.179999999996994</c:v>
                </c:pt>
                <c:pt idx="5819">
                  <c:v>58.189999999996992</c:v>
                </c:pt>
                <c:pt idx="5820">
                  <c:v>58.19999999999699</c:v>
                </c:pt>
                <c:pt idx="5821">
                  <c:v>58.209999999996988</c:v>
                </c:pt>
                <c:pt idx="5822">
                  <c:v>58.219999999996986</c:v>
                </c:pt>
                <c:pt idx="5823">
                  <c:v>58.229999999996984</c:v>
                </c:pt>
                <c:pt idx="5824">
                  <c:v>58.239999999996982</c:v>
                </c:pt>
                <c:pt idx="5825">
                  <c:v>58.24999999999698</c:v>
                </c:pt>
                <c:pt idx="5826">
                  <c:v>58.259999999996978</c:v>
                </c:pt>
                <c:pt idx="5827">
                  <c:v>58.269999999996976</c:v>
                </c:pt>
                <c:pt idx="5828">
                  <c:v>58.279999999996974</c:v>
                </c:pt>
                <c:pt idx="5829">
                  <c:v>58.289999999996972</c:v>
                </c:pt>
                <c:pt idx="5830">
                  <c:v>58.29999999999697</c:v>
                </c:pt>
                <c:pt idx="5831">
                  <c:v>58.309999999996968</c:v>
                </c:pt>
                <c:pt idx="5832">
                  <c:v>58.319999999996966</c:v>
                </c:pt>
                <c:pt idx="5833">
                  <c:v>58.329999999996964</c:v>
                </c:pt>
                <c:pt idx="5834">
                  <c:v>58.339999999996962</c:v>
                </c:pt>
                <c:pt idx="5835">
                  <c:v>58.34999999999696</c:v>
                </c:pt>
                <c:pt idx="5836">
                  <c:v>58.359999999996958</c:v>
                </c:pt>
                <c:pt idx="5837">
                  <c:v>58.369999999996956</c:v>
                </c:pt>
                <c:pt idx="5838">
                  <c:v>58.379999999996954</c:v>
                </c:pt>
                <c:pt idx="5839">
                  <c:v>58.389999999996952</c:v>
                </c:pt>
                <c:pt idx="5840">
                  <c:v>58.39999999999695</c:v>
                </c:pt>
                <c:pt idx="5841">
                  <c:v>58.409999999996948</c:v>
                </c:pt>
                <c:pt idx="5842">
                  <c:v>58.419999999996946</c:v>
                </c:pt>
                <c:pt idx="5843">
                  <c:v>58.429999999996944</c:v>
                </c:pt>
                <c:pt idx="5844">
                  <c:v>58.439999999996942</c:v>
                </c:pt>
                <c:pt idx="5845">
                  <c:v>58.44999999999694</c:v>
                </c:pt>
                <c:pt idx="5846">
                  <c:v>58.459999999996938</c:v>
                </c:pt>
                <c:pt idx="5847">
                  <c:v>58.469999999996936</c:v>
                </c:pt>
                <c:pt idx="5848">
                  <c:v>58.479999999996934</c:v>
                </c:pt>
                <c:pt idx="5849">
                  <c:v>58.489999999996932</c:v>
                </c:pt>
                <c:pt idx="5850">
                  <c:v>58.49999999999693</c:v>
                </c:pt>
                <c:pt idx="5851">
                  <c:v>58.509999999996928</c:v>
                </c:pt>
                <c:pt idx="5852">
                  <c:v>58.519999999996926</c:v>
                </c:pt>
                <c:pt idx="5853">
                  <c:v>58.529999999996924</c:v>
                </c:pt>
                <c:pt idx="5854">
                  <c:v>58.539999999996922</c:v>
                </c:pt>
                <c:pt idx="5855">
                  <c:v>58.549999999996921</c:v>
                </c:pt>
                <c:pt idx="5856">
                  <c:v>58.559999999996919</c:v>
                </c:pt>
                <c:pt idx="5857">
                  <c:v>58.569999999996917</c:v>
                </c:pt>
                <c:pt idx="5858">
                  <c:v>58.579999999996915</c:v>
                </c:pt>
                <c:pt idx="5859">
                  <c:v>58.589999999996913</c:v>
                </c:pt>
                <c:pt idx="5860">
                  <c:v>58.599999999996911</c:v>
                </c:pt>
                <c:pt idx="5861">
                  <c:v>58.609999999996909</c:v>
                </c:pt>
                <c:pt idx="5862">
                  <c:v>58.619999999996907</c:v>
                </c:pt>
                <c:pt idx="5863">
                  <c:v>58.629999999996905</c:v>
                </c:pt>
                <c:pt idx="5864">
                  <c:v>58.639999999996903</c:v>
                </c:pt>
                <c:pt idx="5865">
                  <c:v>58.649999999996901</c:v>
                </c:pt>
                <c:pt idx="5866">
                  <c:v>58.659999999996899</c:v>
                </c:pt>
                <c:pt idx="5867">
                  <c:v>58.669999999996897</c:v>
                </c:pt>
                <c:pt idx="5868">
                  <c:v>58.679999999996895</c:v>
                </c:pt>
                <c:pt idx="5869">
                  <c:v>58.689999999996893</c:v>
                </c:pt>
                <c:pt idx="5870">
                  <c:v>58.699999999996891</c:v>
                </c:pt>
                <c:pt idx="5871">
                  <c:v>58.709999999996889</c:v>
                </c:pt>
                <c:pt idx="5872">
                  <c:v>58.719999999996887</c:v>
                </c:pt>
                <c:pt idx="5873">
                  <c:v>58.729999999996885</c:v>
                </c:pt>
                <c:pt idx="5874">
                  <c:v>58.739999999996883</c:v>
                </c:pt>
                <c:pt idx="5875">
                  <c:v>58.749999999996881</c:v>
                </c:pt>
                <c:pt idx="5876">
                  <c:v>58.759999999996879</c:v>
                </c:pt>
                <c:pt idx="5877">
                  <c:v>58.769999999996877</c:v>
                </c:pt>
                <c:pt idx="5878">
                  <c:v>58.779999999996875</c:v>
                </c:pt>
                <c:pt idx="5879">
                  <c:v>58.789999999996873</c:v>
                </c:pt>
                <c:pt idx="5880">
                  <c:v>58.799999999996871</c:v>
                </c:pt>
                <c:pt idx="5881">
                  <c:v>58.809999999996869</c:v>
                </c:pt>
                <c:pt idx="5882">
                  <c:v>58.819999999996867</c:v>
                </c:pt>
                <c:pt idx="5883">
                  <c:v>58.829999999996865</c:v>
                </c:pt>
                <c:pt idx="5884">
                  <c:v>58.839999999996863</c:v>
                </c:pt>
                <c:pt idx="5885">
                  <c:v>58.849999999996861</c:v>
                </c:pt>
                <c:pt idx="5886">
                  <c:v>58.859999999996859</c:v>
                </c:pt>
                <c:pt idx="5887">
                  <c:v>58.869999999996857</c:v>
                </c:pt>
                <c:pt idx="5888">
                  <c:v>58.879999999996855</c:v>
                </c:pt>
                <c:pt idx="5889">
                  <c:v>58.889999999996853</c:v>
                </c:pt>
                <c:pt idx="5890">
                  <c:v>58.899999999996851</c:v>
                </c:pt>
                <c:pt idx="5891">
                  <c:v>58.909999999996849</c:v>
                </c:pt>
                <c:pt idx="5892">
                  <c:v>58.919999999996847</c:v>
                </c:pt>
                <c:pt idx="5893">
                  <c:v>58.929999999996845</c:v>
                </c:pt>
                <c:pt idx="5894">
                  <c:v>58.939999999996843</c:v>
                </c:pt>
                <c:pt idx="5895">
                  <c:v>58.949999999996841</c:v>
                </c:pt>
                <c:pt idx="5896">
                  <c:v>58.959999999996839</c:v>
                </c:pt>
                <c:pt idx="5897">
                  <c:v>58.969999999996837</c:v>
                </c:pt>
                <c:pt idx="5898">
                  <c:v>58.979999999996835</c:v>
                </c:pt>
                <c:pt idx="5899">
                  <c:v>58.989999999996833</c:v>
                </c:pt>
                <c:pt idx="5900">
                  <c:v>58.999999999996831</c:v>
                </c:pt>
                <c:pt idx="5901">
                  <c:v>59.009999999996829</c:v>
                </c:pt>
                <c:pt idx="5902">
                  <c:v>59.019999999996827</c:v>
                </c:pt>
                <c:pt idx="5903">
                  <c:v>59.029999999996825</c:v>
                </c:pt>
                <c:pt idx="5904">
                  <c:v>59.039999999996823</c:v>
                </c:pt>
                <c:pt idx="5905">
                  <c:v>59.049999999996821</c:v>
                </c:pt>
                <c:pt idx="5906">
                  <c:v>59.059999999996819</c:v>
                </c:pt>
                <c:pt idx="5907">
                  <c:v>59.069999999996817</c:v>
                </c:pt>
                <c:pt idx="5908">
                  <c:v>59.079999999996815</c:v>
                </c:pt>
                <c:pt idx="5909">
                  <c:v>59.089999999996813</c:v>
                </c:pt>
                <c:pt idx="5910">
                  <c:v>59.099999999996811</c:v>
                </c:pt>
                <c:pt idx="5911">
                  <c:v>59.109999999996809</c:v>
                </c:pt>
                <c:pt idx="5912">
                  <c:v>59.119999999996807</c:v>
                </c:pt>
                <c:pt idx="5913">
                  <c:v>59.129999999996805</c:v>
                </c:pt>
                <c:pt idx="5914">
                  <c:v>59.139999999996803</c:v>
                </c:pt>
                <c:pt idx="5915">
                  <c:v>59.149999999996801</c:v>
                </c:pt>
                <c:pt idx="5916">
                  <c:v>59.159999999996799</c:v>
                </c:pt>
                <c:pt idx="5917">
                  <c:v>59.169999999996797</c:v>
                </c:pt>
                <c:pt idx="5918">
                  <c:v>59.179999999996795</c:v>
                </c:pt>
                <c:pt idx="5919">
                  <c:v>59.189999999996793</c:v>
                </c:pt>
                <c:pt idx="5920">
                  <c:v>59.199999999996791</c:v>
                </c:pt>
                <c:pt idx="5921">
                  <c:v>59.209999999996789</c:v>
                </c:pt>
                <c:pt idx="5922">
                  <c:v>59.219999999996787</c:v>
                </c:pt>
                <c:pt idx="5923">
                  <c:v>59.229999999996785</c:v>
                </c:pt>
                <c:pt idx="5924">
                  <c:v>59.239999999996783</c:v>
                </c:pt>
                <c:pt idx="5925">
                  <c:v>59.249999999996781</c:v>
                </c:pt>
                <c:pt idx="5926">
                  <c:v>59.259999999996779</c:v>
                </c:pt>
                <c:pt idx="5927">
                  <c:v>59.269999999996777</c:v>
                </c:pt>
                <c:pt idx="5928">
                  <c:v>59.279999999996775</c:v>
                </c:pt>
                <c:pt idx="5929">
                  <c:v>59.289999999996773</c:v>
                </c:pt>
                <c:pt idx="5930">
                  <c:v>59.299999999996771</c:v>
                </c:pt>
                <c:pt idx="5931">
                  <c:v>59.309999999996769</c:v>
                </c:pt>
                <c:pt idx="5932">
                  <c:v>59.319999999996767</c:v>
                </c:pt>
                <c:pt idx="5933">
                  <c:v>59.329999999996765</c:v>
                </c:pt>
                <c:pt idx="5934">
                  <c:v>59.339999999996763</c:v>
                </c:pt>
                <c:pt idx="5935">
                  <c:v>59.349999999996761</c:v>
                </c:pt>
                <c:pt idx="5936">
                  <c:v>59.359999999996759</c:v>
                </c:pt>
                <c:pt idx="5937">
                  <c:v>59.369999999996757</c:v>
                </c:pt>
                <c:pt idx="5938">
                  <c:v>59.379999999996755</c:v>
                </c:pt>
                <c:pt idx="5939">
                  <c:v>59.389999999996753</c:v>
                </c:pt>
                <c:pt idx="5940">
                  <c:v>59.399999999996751</c:v>
                </c:pt>
                <c:pt idx="5941">
                  <c:v>59.409999999996749</c:v>
                </c:pt>
                <c:pt idx="5942">
                  <c:v>59.419999999996747</c:v>
                </c:pt>
                <c:pt idx="5943">
                  <c:v>59.429999999996745</c:v>
                </c:pt>
                <c:pt idx="5944">
                  <c:v>59.439999999996743</c:v>
                </c:pt>
                <c:pt idx="5945">
                  <c:v>59.449999999996741</c:v>
                </c:pt>
                <c:pt idx="5946">
                  <c:v>59.459999999996739</c:v>
                </c:pt>
                <c:pt idx="5947">
                  <c:v>59.469999999996737</c:v>
                </c:pt>
                <c:pt idx="5948">
                  <c:v>59.479999999996735</c:v>
                </c:pt>
                <c:pt idx="5949">
                  <c:v>59.489999999996733</c:v>
                </c:pt>
                <c:pt idx="5950">
                  <c:v>59.499999999996732</c:v>
                </c:pt>
                <c:pt idx="5951">
                  <c:v>59.50999999999673</c:v>
                </c:pt>
                <c:pt idx="5952">
                  <c:v>59.519999999996728</c:v>
                </c:pt>
                <c:pt idx="5953">
                  <c:v>59.529999999996726</c:v>
                </c:pt>
                <c:pt idx="5954">
                  <c:v>59.539999999996724</c:v>
                </c:pt>
                <c:pt idx="5955">
                  <c:v>59.549999999996722</c:v>
                </c:pt>
                <c:pt idx="5956">
                  <c:v>59.55999999999672</c:v>
                </c:pt>
                <c:pt idx="5957">
                  <c:v>59.569999999996718</c:v>
                </c:pt>
                <c:pt idx="5958">
                  <c:v>59.579999999996716</c:v>
                </c:pt>
                <c:pt idx="5959">
                  <c:v>59.589999999996714</c:v>
                </c:pt>
                <c:pt idx="5960">
                  <c:v>59.599999999996712</c:v>
                </c:pt>
                <c:pt idx="5961">
                  <c:v>59.60999999999671</c:v>
                </c:pt>
                <c:pt idx="5962">
                  <c:v>59.619999999996708</c:v>
                </c:pt>
                <c:pt idx="5963">
                  <c:v>59.629999999996706</c:v>
                </c:pt>
                <c:pt idx="5964">
                  <c:v>59.639999999996704</c:v>
                </c:pt>
                <c:pt idx="5965">
                  <c:v>59.649999999996702</c:v>
                </c:pt>
                <c:pt idx="5966">
                  <c:v>59.6599999999967</c:v>
                </c:pt>
                <c:pt idx="5967">
                  <c:v>59.669999999996698</c:v>
                </c:pt>
                <c:pt idx="5968">
                  <c:v>59.679999999996696</c:v>
                </c:pt>
                <c:pt idx="5969">
                  <c:v>59.689999999996694</c:v>
                </c:pt>
                <c:pt idx="5970">
                  <c:v>59.699999999996692</c:v>
                </c:pt>
                <c:pt idx="5971">
                  <c:v>59.70999999999669</c:v>
                </c:pt>
                <c:pt idx="5972">
                  <c:v>59.719999999996688</c:v>
                </c:pt>
                <c:pt idx="5973">
                  <c:v>59.729999999996686</c:v>
                </c:pt>
                <c:pt idx="5974">
                  <c:v>59.739999999996684</c:v>
                </c:pt>
                <c:pt idx="5975">
                  <c:v>59.749999999996682</c:v>
                </c:pt>
                <c:pt idx="5976">
                  <c:v>59.75999999999668</c:v>
                </c:pt>
                <c:pt idx="5977">
                  <c:v>59.769999999996678</c:v>
                </c:pt>
                <c:pt idx="5978">
                  <c:v>59.779999999996676</c:v>
                </c:pt>
                <c:pt idx="5979">
                  <c:v>59.789999999996674</c:v>
                </c:pt>
                <c:pt idx="5980">
                  <c:v>59.799999999996672</c:v>
                </c:pt>
                <c:pt idx="5981">
                  <c:v>59.80999999999667</c:v>
                </c:pt>
                <c:pt idx="5982">
                  <c:v>59.819999999996668</c:v>
                </c:pt>
                <c:pt idx="5983">
                  <c:v>59.829999999996666</c:v>
                </c:pt>
                <c:pt idx="5984">
                  <c:v>59.839999999996664</c:v>
                </c:pt>
                <c:pt idx="5985">
                  <c:v>59.849999999996662</c:v>
                </c:pt>
                <c:pt idx="5986">
                  <c:v>59.85999999999666</c:v>
                </c:pt>
                <c:pt idx="5987">
                  <c:v>59.869999999996658</c:v>
                </c:pt>
                <c:pt idx="5988">
                  <c:v>59.879999999996656</c:v>
                </c:pt>
                <c:pt idx="5989">
                  <c:v>59.889999999996654</c:v>
                </c:pt>
                <c:pt idx="5990">
                  <c:v>59.899999999996652</c:v>
                </c:pt>
                <c:pt idx="5991">
                  <c:v>59.90999999999665</c:v>
                </c:pt>
                <c:pt idx="5992">
                  <c:v>59.919999999996648</c:v>
                </c:pt>
                <c:pt idx="5993">
                  <c:v>59.929999999996646</c:v>
                </c:pt>
                <c:pt idx="5994">
                  <c:v>59.939999999996644</c:v>
                </c:pt>
                <c:pt idx="5995">
                  <c:v>59.949999999996642</c:v>
                </c:pt>
                <c:pt idx="5996">
                  <c:v>59.95999999999664</c:v>
                </c:pt>
                <c:pt idx="5997">
                  <c:v>59.969999999996638</c:v>
                </c:pt>
                <c:pt idx="5998">
                  <c:v>59.979999999996636</c:v>
                </c:pt>
                <c:pt idx="5999">
                  <c:v>59.989999999996634</c:v>
                </c:pt>
                <c:pt idx="6000">
                  <c:v>59.999999999996632</c:v>
                </c:pt>
                <c:pt idx="6001">
                  <c:v>60.00999999999663</c:v>
                </c:pt>
                <c:pt idx="6002">
                  <c:v>60.019999999996628</c:v>
                </c:pt>
                <c:pt idx="6003">
                  <c:v>60.029999999996626</c:v>
                </c:pt>
                <c:pt idx="6004">
                  <c:v>60.039999999996624</c:v>
                </c:pt>
                <c:pt idx="6005">
                  <c:v>60.049999999996622</c:v>
                </c:pt>
                <c:pt idx="6006">
                  <c:v>60.05999999999662</c:v>
                </c:pt>
                <c:pt idx="6007">
                  <c:v>60.069999999996618</c:v>
                </c:pt>
                <c:pt idx="6008">
                  <c:v>60.079999999996616</c:v>
                </c:pt>
                <c:pt idx="6009">
                  <c:v>60.089999999996614</c:v>
                </c:pt>
                <c:pt idx="6010">
                  <c:v>60.099999999996612</c:v>
                </c:pt>
                <c:pt idx="6011">
                  <c:v>60.10999999999661</c:v>
                </c:pt>
                <c:pt idx="6012">
                  <c:v>60.119999999996608</c:v>
                </c:pt>
                <c:pt idx="6013">
                  <c:v>60.129999999996606</c:v>
                </c:pt>
                <c:pt idx="6014">
                  <c:v>60.139999999996604</c:v>
                </c:pt>
                <c:pt idx="6015">
                  <c:v>60.149999999996602</c:v>
                </c:pt>
                <c:pt idx="6016">
                  <c:v>60.1599999999966</c:v>
                </c:pt>
                <c:pt idx="6017">
                  <c:v>60.169999999996598</c:v>
                </c:pt>
                <c:pt idx="6018">
                  <c:v>60.179999999996596</c:v>
                </c:pt>
                <c:pt idx="6019">
                  <c:v>60.189999999996594</c:v>
                </c:pt>
                <c:pt idx="6020">
                  <c:v>60.199999999996592</c:v>
                </c:pt>
                <c:pt idx="6021">
                  <c:v>60.20999999999659</c:v>
                </c:pt>
                <c:pt idx="6022">
                  <c:v>60.219999999996588</c:v>
                </c:pt>
                <c:pt idx="6023">
                  <c:v>60.229999999996586</c:v>
                </c:pt>
                <c:pt idx="6024">
                  <c:v>60.239999999996584</c:v>
                </c:pt>
                <c:pt idx="6025">
                  <c:v>60.249999999996582</c:v>
                </c:pt>
                <c:pt idx="6026">
                  <c:v>60.25999999999658</c:v>
                </c:pt>
                <c:pt idx="6027">
                  <c:v>60.269999999996578</c:v>
                </c:pt>
                <c:pt idx="6028">
                  <c:v>60.279999999996576</c:v>
                </c:pt>
                <c:pt idx="6029">
                  <c:v>60.289999999996574</c:v>
                </c:pt>
                <c:pt idx="6030">
                  <c:v>60.299999999996572</c:v>
                </c:pt>
                <c:pt idx="6031">
                  <c:v>60.30999999999657</c:v>
                </c:pt>
                <c:pt idx="6032">
                  <c:v>60.319999999996568</c:v>
                </c:pt>
                <c:pt idx="6033">
                  <c:v>60.329999999996566</c:v>
                </c:pt>
                <c:pt idx="6034">
                  <c:v>60.339999999996564</c:v>
                </c:pt>
                <c:pt idx="6035">
                  <c:v>60.349999999996562</c:v>
                </c:pt>
                <c:pt idx="6036">
                  <c:v>60.35999999999656</c:v>
                </c:pt>
                <c:pt idx="6037">
                  <c:v>60.369999999996558</c:v>
                </c:pt>
                <c:pt idx="6038">
                  <c:v>60.379999999996556</c:v>
                </c:pt>
                <c:pt idx="6039">
                  <c:v>60.389999999996554</c:v>
                </c:pt>
                <c:pt idx="6040">
                  <c:v>60.399999999996552</c:v>
                </c:pt>
                <c:pt idx="6041">
                  <c:v>60.40999999999655</c:v>
                </c:pt>
                <c:pt idx="6042">
                  <c:v>60.419999999996548</c:v>
                </c:pt>
                <c:pt idx="6043">
                  <c:v>60.429999999996546</c:v>
                </c:pt>
                <c:pt idx="6044">
                  <c:v>60.439999999996544</c:v>
                </c:pt>
                <c:pt idx="6045">
                  <c:v>60.449999999996542</c:v>
                </c:pt>
                <c:pt idx="6046">
                  <c:v>60.459999999996541</c:v>
                </c:pt>
                <c:pt idx="6047">
                  <c:v>60.469999999996539</c:v>
                </c:pt>
                <c:pt idx="6048">
                  <c:v>60.479999999996537</c:v>
                </c:pt>
                <c:pt idx="6049">
                  <c:v>60.489999999996535</c:v>
                </c:pt>
                <c:pt idx="6050">
                  <c:v>60.499999999996533</c:v>
                </c:pt>
                <c:pt idx="6051">
                  <c:v>60.509999999996531</c:v>
                </c:pt>
                <c:pt idx="6052">
                  <c:v>60.519999999996529</c:v>
                </c:pt>
                <c:pt idx="6053">
                  <c:v>60.529999999996527</c:v>
                </c:pt>
                <c:pt idx="6054">
                  <c:v>60.539999999996525</c:v>
                </c:pt>
                <c:pt idx="6055">
                  <c:v>60.549999999996523</c:v>
                </c:pt>
                <c:pt idx="6056">
                  <c:v>60.559999999996521</c:v>
                </c:pt>
                <c:pt idx="6057">
                  <c:v>60.569999999996519</c:v>
                </c:pt>
                <c:pt idx="6058">
                  <c:v>60.579999999996517</c:v>
                </c:pt>
                <c:pt idx="6059">
                  <c:v>60.589999999996515</c:v>
                </c:pt>
                <c:pt idx="6060">
                  <c:v>60.599999999996513</c:v>
                </c:pt>
                <c:pt idx="6061">
                  <c:v>60.609999999996511</c:v>
                </c:pt>
                <c:pt idx="6062">
                  <c:v>60.619999999996509</c:v>
                </c:pt>
                <c:pt idx="6063">
                  <c:v>60.629999999996507</c:v>
                </c:pt>
                <c:pt idx="6064">
                  <c:v>60.639999999996505</c:v>
                </c:pt>
                <c:pt idx="6065">
                  <c:v>60.649999999996503</c:v>
                </c:pt>
                <c:pt idx="6066">
                  <c:v>60.659999999996501</c:v>
                </c:pt>
                <c:pt idx="6067">
                  <c:v>60.669999999996499</c:v>
                </c:pt>
                <c:pt idx="6068">
                  <c:v>60.679999999996497</c:v>
                </c:pt>
                <c:pt idx="6069">
                  <c:v>60.689999999996495</c:v>
                </c:pt>
                <c:pt idx="6070">
                  <c:v>60.699999999996493</c:v>
                </c:pt>
                <c:pt idx="6071">
                  <c:v>60.709999999996491</c:v>
                </c:pt>
                <c:pt idx="6072">
                  <c:v>60.719999999996489</c:v>
                </c:pt>
                <c:pt idx="6073">
                  <c:v>60.729999999996487</c:v>
                </c:pt>
                <c:pt idx="6074">
                  <c:v>60.739999999996485</c:v>
                </c:pt>
                <c:pt idx="6075">
                  <c:v>60.749999999996483</c:v>
                </c:pt>
                <c:pt idx="6076">
                  <c:v>60.759999999996481</c:v>
                </c:pt>
                <c:pt idx="6077">
                  <c:v>60.769999999996479</c:v>
                </c:pt>
                <c:pt idx="6078">
                  <c:v>60.779999999996477</c:v>
                </c:pt>
                <c:pt idx="6079">
                  <c:v>60.789999999996475</c:v>
                </c:pt>
                <c:pt idx="6080">
                  <c:v>60.799999999996473</c:v>
                </c:pt>
                <c:pt idx="6081">
                  <c:v>60.809999999996471</c:v>
                </c:pt>
                <c:pt idx="6082">
                  <c:v>60.819999999996469</c:v>
                </c:pt>
                <c:pt idx="6083">
                  <c:v>60.829999999996467</c:v>
                </c:pt>
                <c:pt idx="6084">
                  <c:v>60.839999999996465</c:v>
                </c:pt>
                <c:pt idx="6085">
                  <c:v>60.849999999996463</c:v>
                </c:pt>
                <c:pt idx="6086">
                  <c:v>60.859999999996461</c:v>
                </c:pt>
                <c:pt idx="6087">
                  <c:v>60.869999999996459</c:v>
                </c:pt>
                <c:pt idx="6088">
                  <c:v>60.879999999996457</c:v>
                </c:pt>
                <c:pt idx="6089">
                  <c:v>60.889999999996455</c:v>
                </c:pt>
                <c:pt idx="6090">
                  <c:v>60.899999999996453</c:v>
                </c:pt>
                <c:pt idx="6091">
                  <c:v>60.909999999996451</c:v>
                </c:pt>
                <c:pt idx="6092">
                  <c:v>60.919999999996449</c:v>
                </c:pt>
                <c:pt idx="6093">
                  <c:v>60.929999999996447</c:v>
                </c:pt>
                <c:pt idx="6094">
                  <c:v>60.939999999996445</c:v>
                </c:pt>
                <c:pt idx="6095">
                  <c:v>60.949999999996443</c:v>
                </c:pt>
                <c:pt idx="6096">
                  <c:v>60.959999999996441</c:v>
                </c:pt>
                <c:pt idx="6097">
                  <c:v>60.969999999996439</c:v>
                </c:pt>
                <c:pt idx="6098">
                  <c:v>60.979999999996437</c:v>
                </c:pt>
                <c:pt idx="6099">
                  <c:v>60.989999999996435</c:v>
                </c:pt>
                <c:pt idx="6100">
                  <c:v>60.999999999996433</c:v>
                </c:pt>
                <c:pt idx="6101">
                  <c:v>61.009999999996431</c:v>
                </c:pt>
                <c:pt idx="6102">
                  <c:v>61.019999999996429</c:v>
                </c:pt>
                <c:pt idx="6103">
                  <c:v>61.029999999996427</c:v>
                </c:pt>
                <c:pt idx="6104">
                  <c:v>61.039999999996425</c:v>
                </c:pt>
                <c:pt idx="6105">
                  <c:v>61.049999999996423</c:v>
                </c:pt>
                <c:pt idx="6106">
                  <c:v>61.059999999996421</c:v>
                </c:pt>
                <c:pt idx="6107">
                  <c:v>61.069999999996419</c:v>
                </c:pt>
                <c:pt idx="6108">
                  <c:v>61.079999999996417</c:v>
                </c:pt>
                <c:pt idx="6109">
                  <c:v>61.089999999996415</c:v>
                </c:pt>
                <c:pt idx="6110">
                  <c:v>61.099999999996413</c:v>
                </c:pt>
                <c:pt idx="6111">
                  <c:v>61.109999999996411</c:v>
                </c:pt>
                <c:pt idx="6112">
                  <c:v>61.119999999996409</c:v>
                </c:pt>
                <c:pt idx="6113">
                  <c:v>61.129999999996407</c:v>
                </c:pt>
                <c:pt idx="6114">
                  <c:v>61.139999999996405</c:v>
                </c:pt>
                <c:pt idx="6115">
                  <c:v>61.149999999996403</c:v>
                </c:pt>
                <c:pt idx="6116">
                  <c:v>61.159999999996401</c:v>
                </c:pt>
                <c:pt idx="6117">
                  <c:v>61.169999999996399</c:v>
                </c:pt>
                <c:pt idx="6118">
                  <c:v>61.179999999996397</c:v>
                </c:pt>
                <c:pt idx="6119">
                  <c:v>61.189999999996395</c:v>
                </c:pt>
                <c:pt idx="6120">
                  <c:v>61.199999999996393</c:v>
                </c:pt>
                <c:pt idx="6121">
                  <c:v>61.209999999996391</c:v>
                </c:pt>
                <c:pt idx="6122">
                  <c:v>61.219999999996389</c:v>
                </c:pt>
                <c:pt idx="6123">
                  <c:v>61.229999999996387</c:v>
                </c:pt>
                <c:pt idx="6124">
                  <c:v>61.239999999996385</c:v>
                </c:pt>
                <c:pt idx="6125">
                  <c:v>61.249999999996383</c:v>
                </c:pt>
                <c:pt idx="6126">
                  <c:v>61.259999999996381</c:v>
                </c:pt>
                <c:pt idx="6127">
                  <c:v>61.269999999996379</c:v>
                </c:pt>
                <c:pt idx="6128">
                  <c:v>61.279999999996377</c:v>
                </c:pt>
                <c:pt idx="6129">
                  <c:v>61.289999999996375</c:v>
                </c:pt>
                <c:pt idx="6130">
                  <c:v>61.299999999996373</c:v>
                </c:pt>
                <c:pt idx="6131">
                  <c:v>61.309999999996371</c:v>
                </c:pt>
                <c:pt idx="6132">
                  <c:v>61.319999999996369</c:v>
                </c:pt>
                <c:pt idx="6133">
                  <c:v>61.329999999996367</c:v>
                </c:pt>
                <c:pt idx="6134">
                  <c:v>61.339999999996365</c:v>
                </c:pt>
                <c:pt idx="6135">
                  <c:v>61.349999999996363</c:v>
                </c:pt>
                <c:pt idx="6136">
                  <c:v>61.359999999996361</c:v>
                </c:pt>
                <c:pt idx="6137">
                  <c:v>61.369999999996359</c:v>
                </c:pt>
                <c:pt idx="6138">
                  <c:v>61.379999999996357</c:v>
                </c:pt>
                <c:pt idx="6139">
                  <c:v>61.389999999996355</c:v>
                </c:pt>
                <c:pt idx="6140">
                  <c:v>61.399999999996353</c:v>
                </c:pt>
                <c:pt idx="6141">
                  <c:v>61.409999999996352</c:v>
                </c:pt>
                <c:pt idx="6142">
                  <c:v>61.41999999999635</c:v>
                </c:pt>
                <c:pt idx="6143">
                  <c:v>61.429999999996348</c:v>
                </c:pt>
                <c:pt idx="6144">
                  <c:v>61.439999999996346</c:v>
                </c:pt>
                <c:pt idx="6145">
                  <c:v>61.449999999996344</c:v>
                </c:pt>
                <c:pt idx="6146">
                  <c:v>61.459999999996342</c:v>
                </c:pt>
                <c:pt idx="6147">
                  <c:v>61.46999999999634</c:v>
                </c:pt>
                <c:pt idx="6148">
                  <c:v>61.479999999996338</c:v>
                </c:pt>
                <c:pt idx="6149">
                  <c:v>61.489999999996336</c:v>
                </c:pt>
                <c:pt idx="6150">
                  <c:v>61.499999999996334</c:v>
                </c:pt>
                <c:pt idx="6151">
                  <c:v>61.509999999996332</c:v>
                </c:pt>
                <c:pt idx="6152">
                  <c:v>61.51999999999633</c:v>
                </c:pt>
                <c:pt idx="6153">
                  <c:v>61.529999999996328</c:v>
                </c:pt>
                <c:pt idx="6154">
                  <c:v>61.539999999996326</c:v>
                </c:pt>
                <c:pt idx="6155">
                  <c:v>61.549999999996324</c:v>
                </c:pt>
                <c:pt idx="6156">
                  <c:v>61.559999999996322</c:v>
                </c:pt>
                <c:pt idx="6157">
                  <c:v>61.56999999999632</c:v>
                </c:pt>
                <c:pt idx="6158">
                  <c:v>61.579999999996318</c:v>
                </c:pt>
                <c:pt idx="6159">
                  <c:v>61.589999999996316</c:v>
                </c:pt>
                <c:pt idx="6160">
                  <c:v>61.599999999996314</c:v>
                </c:pt>
                <c:pt idx="6161">
                  <c:v>61.609999999996312</c:v>
                </c:pt>
                <c:pt idx="6162">
                  <c:v>61.61999999999631</c:v>
                </c:pt>
                <c:pt idx="6163">
                  <c:v>61.629999999996308</c:v>
                </c:pt>
                <c:pt idx="6164">
                  <c:v>61.639999999996306</c:v>
                </c:pt>
                <c:pt idx="6165">
                  <c:v>61.649999999996304</c:v>
                </c:pt>
                <c:pt idx="6166">
                  <c:v>61.659999999996302</c:v>
                </c:pt>
                <c:pt idx="6167">
                  <c:v>61.6699999999963</c:v>
                </c:pt>
                <c:pt idx="6168">
                  <c:v>61.679999999996298</c:v>
                </c:pt>
                <c:pt idx="6169">
                  <c:v>61.689999999996296</c:v>
                </c:pt>
                <c:pt idx="6170">
                  <c:v>61.699999999996294</c:v>
                </c:pt>
                <c:pt idx="6171">
                  <c:v>61.709999999996292</c:v>
                </c:pt>
                <c:pt idx="6172">
                  <c:v>61.71999999999629</c:v>
                </c:pt>
                <c:pt idx="6173">
                  <c:v>61.729999999996288</c:v>
                </c:pt>
                <c:pt idx="6174">
                  <c:v>61.739999999996286</c:v>
                </c:pt>
                <c:pt idx="6175">
                  <c:v>61.749999999996284</c:v>
                </c:pt>
                <c:pt idx="6176">
                  <c:v>61.759999999996282</c:v>
                </c:pt>
                <c:pt idx="6177">
                  <c:v>61.76999999999628</c:v>
                </c:pt>
                <c:pt idx="6178">
                  <c:v>61.779999999996278</c:v>
                </c:pt>
                <c:pt idx="6179">
                  <c:v>61.789999999996276</c:v>
                </c:pt>
                <c:pt idx="6180">
                  <c:v>61.799999999996274</c:v>
                </c:pt>
                <c:pt idx="6181">
                  <c:v>61.809999999996272</c:v>
                </c:pt>
                <c:pt idx="6182">
                  <c:v>61.81999999999627</c:v>
                </c:pt>
                <c:pt idx="6183">
                  <c:v>61.829999999996268</c:v>
                </c:pt>
                <c:pt idx="6184">
                  <c:v>61.839999999996266</c:v>
                </c:pt>
                <c:pt idx="6185">
                  <c:v>61.849999999996264</c:v>
                </c:pt>
                <c:pt idx="6186">
                  <c:v>61.859999999996262</c:v>
                </c:pt>
                <c:pt idx="6187">
                  <c:v>61.86999999999626</c:v>
                </c:pt>
                <c:pt idx="6188">
                  <c:v>61.879999999996258</c:v>
                </c:pt>
                <c:pt idx="6189">
                  <c:v>61.889999999996256</c:v>
                </c:pt>
                <c:pt idx="6190">
                  <c:v>61.899999999996254</c:v>
                </c:pt>
                <c:pt idx="6191">
                  <c:v>61.909999999996252</c:v>
                </c:pt>
                <c:pt idx="6192">
                  <c:v>61.91999999999625</c:v>
                </c:pt>
                <c:pt idx="6193">
                  <c:v>61.929999999996248</c:v>
                </c:pt>
                <c:pt idx="6194">
                  <c:v>61.939999999996246</c:v>
                </c:pt>
                <c:pt idx="6195">
                  <c:v>61.949999999996244</c:v>
                </c:pt>
                <c:pt idx="6196">
                  <c:v>61.959999999996242</c:v>
                </c:pt>
                <c:pt idx="6197">
                  <c:v>61.96999999999624</c:v>
                </c:pt>
                <c:pt idx="6198">
                  <c:v>61.979999999996238</c:v>
                </c:pt>
                <c:pt idx="6199">
                  <c:v>61.989999999996236</c:v>
                </c:pt>
                <c:pt idx="6200">
                  <c:v>61.999999999996234</c:v>
                </c:pt>
                <c:pt idx="6201">
                  <c:v>62.009999999996232</c:v>
                </c:pt>
                <c:pt idx="6202">
                  <c:v>62.01999999999623</c:v>
                </c:pt>
                <c:pt idx="6203">
                  <c:v>62.029999999996228</c:v>
                </c:pt>
                <c:pt idx="6204">
                  <c:v>62.039999999996226</c:v>
                </c:pt>
                <c:pt idx="6205">
                  <c:v>62.049999999996224</c:v>
                </c:pt>
                <c:pt idx="6206">
                  <c:v>62.059999999996222</c:v>
                </c:pt>
                <c:pt idx="6207">
                  <c:v>62.06999999999622</c:v>
                </c:pt>
                <c:pt idx="6208">
                  <c:v>62.079999999996218</c:v>
                </c:pt>
                <c:pt idx="6209">
                  <c:v>62.089999999996216</c:v>
                </c:pt>
                <c:pt idx="6210">
                  <c:v>62.099999999996214</c:v>
                </c:pt>
                <c:pt idx="6211">
                  <c:v>62.109999999996212</c:v>
                </c:pt>
                <c:pt idx="6212">
                  <c:v>62.11999999999621</c:v>
                </c:pt>
                <c:pt idx="6213">
                  <c:v>62.129999999996208</c:v>
                </c:pt>
                <c:pt idx="6214">
                  <c:v>62.139999999996206</c:v>
                </c:pt>
                <c:pt idx="6215">
                  <c:v>62.149999999996204</c:v>
                </c:pt>
                <c:pt idx="6216">
                  <c:v>62.159999999996202</c:v>
                </c:pt>
                <c:pt idx="6217">
                  <c:v>62.1699999999962</c:v>
                </c:pt>
                <c:pt idx="6218">
                  <c:v>62.179999999996198</c:v>
                </c:pt>
                <c:pt idx="6219">
                  <c:v>62.189999999996196</c:v>
                </c:pt>
                <c:pt idx="6220">
                  <c:v>62.199999999996194</c:v>
                </c:pt>
                <c:pt idx="6221">
                  <c:v>62.209999999996192</c:v>
                </c:pt>
                <c:pt idx="6222">
                  <c:v>62.21999999999619</c:v>
                </c:pt>
                <c:pt idx="6223">
                  <c:v>62.229999999996188</c:v>
                </c:pt>
                <c:pt idx="6224">
                  <c:v>62.239999999996186</c:v>
                </c:pt>
                <c:pt idx="6225">
                  <c:v>62.249999999996184</c:v>
                </c:pt>
                <c:pt idx="6226">
                  <c:v>62.259999999996182</c:v>
                </c:pt>
                <c:pt idx="6227">
                  <c:v>62.26999999999618</c:v>
                </c:pt>
                <c:pt idx="6228">
                  <c:v>62.279999999996178</c:v>
                </c:pt>
                <c:pt idx="6229">
                  <c:v>62.289999999996176</c:v>
                </c:pt>
                <c:pt idx="6230">
                  <c:v>62.299999999996174</c:v>
                </c:pt>
                <c:pt idx="6231">
                  <c:v>62.309999999996172</c:v>
                </c:pt>
                <c:pt idx="6232">
                  <c:v>62.31999999999617</c:v>
                </c:pt>
                <c:pt idx="6233">
                  <c:v>62.329999999996168</c:v>
                </c:pt>
                <c:pt idx="6234">
                  <c:v>62.339999999996166</c:v>
                </c:pt>
                <c:pt idx="6235">
                  <c:v>62.349999999996164</c:v>
                </c:pt>
                <c:pt idx="6236">
                  <c:v>62.359999999996163</c:v>
                </c:pt>
                <c:pt idx="6237">
                  <c:v>62.369999999996161</c:v>
                </c:pt>
                <c:pt idx="6238">
                  <c:v>62.379999999996159</c:v>
                </c:pt>
                <c:pt idx="6239">
                  <c:v>62.389999999996157</c:v>
                </c:pt>
                <c:pt idx="6240">
                  <c:v>62.399999999996155</c:v>
                </c:pt>
                <c:pt idx="6241">
                  <c:v>62.409999999996153</c:v>
                </c:pt>
                <c:pt idx="6242">
                  <c:v>62.419999999996151</c:v>
                </c:pt>
                <c:pt idx="6243">
                  <c:v>62.429999999996149</c:v>
                </c:pt>
                <c:pt idx="6244">
                  <c:v>62.439999999996147</c:v>
                </c:pt>
                <c:pt idx="6245">
                  <c:v>62.449999999996145</c:v>
                </c:pt>
                <c:pt idx="6246">
                  <c:v>62.459999999996143</c:v>
                </c:pt>
                <c:pt idx="6247">
                  <c:v>62.469999999996141</c:v>
                </c:pt>
                <c:pt idx="6248">
                  <c:v>62.479999999996139</c:v>
                </c:pt>
                <c:pt idx="6249">
                  <c:v>62.489999999996137</c:v>
                </c:pt>
                <c:pt idx="6250">
                  <c:v>62.499999999996135</c:v>
                </c:pt>
                <c:pt idx="6251">
                  <c:v>62.509999999996133</c:v>
                </c:pt>
                <c:pt idx="6252">
                  <c:v>62.519999999996131</c:v>
                </c:pt>
                <c:pt idx="6253">
                  <c:v>62.529999999996129</c:v>
                </c:pt>
                <c:pt idx="6254">
                  <c:v>62.539999999996127</c:v>
                </c:pt>
                <c:pt idx="6255">
                  <c:v>62.549999999996125</c:v>
                </c:pt>
                <c:pt idx="6256">
                  <c:v>62.559999999996123</c:v>
                </c:pt>
                <c:pt idx="6257">
                  <c:v>62.569999999996121</c:v>
                </c:pt>
                <c:pt idx="6258">
                  <c:v>62.579999999996119</c:v>
                </c:pt>
                <c:pt idx="6259">
                  <c:v>62.589999999996117</c:v>
                </c:pt>
                <c:pt idx="6260">
                  <c:v>62.599999999996115</c:v>
                </c:pt>
                <c:pt idx="6261">
                  <c:v>62.609999999996113</c:v>
                </c:pt>
                <c:pt idx="6262">
                  <c:v>62.619999999996111</c:v>
                </c:pt>
                <c:pt idx="6263">
                  <c:v>62.629999999996109</c:v>
                </c:pt>
                <c:pt idx="6264">
                  <c:v>62.639999999996107</c:v>
                </c:pt>
                <c:pt idx="6265">
                  <c:v>62.649999999996105</c:v>
                </c:pt>
                <c:pt idx="6266">
                  <c:v>62.659999999996103</c:v>
                </c:pt>
                <c:pt idx="6267">
                  <c:v>62.669999999996101</c:v>
                </c:pt>
                <c:pt idx="6268">
                  <c:v>62.679999999996099</c:v>
                </c:pt>
                <c:pt idx="6269">
                  <c:v>62.689999999996097</c:v>
                </c:pt>
                <c:pt idx="6270">
                  <c:v>62.699999999996095</c:v>
                </c:pt>
                <c:pt idx="6271">
                  <c:v>62.709999999996093</c:v>
                </c:pt>
                <c:pt idx="6272">
                  <c:v>62.719999999996091</c:v>
                </c:pt>
                <c:pt idx="6273">
                  <c:v>62.729999999996089</c:v>
                </c:pt>
                <c:pt idx="6274">
                  <c:v>62.739999999996087</c:v>
                </c:pt>
                <c:pt idx="6275">
                  <c:v>62.749999999996085</c:v>
                </c:pt>
                <c:pt idx="6276">
                  <c:v>62.759999999996083</c:v>
                </c:pt>
                <c:pt idx="6277">
                  <c:v>62.769999999996081</c:v>
                </c:pt>
                <c:pt idx="6278">
                  <c:v>62.779999999996079</c:v>
                </c:pt>
                <c:pt idx="6279">
                  <c:v>62.789999999996077</c:v>
                </c:pt>
                <c:pt idx="6280">
                  <c:v>62.799999999996075</c:v>
                </c:pt>
                <c:pt idx="6281">
                  <c:v>62.809999999996073</c:v>
                </c:pt>
                <c:pt idx="6282">
                  <c:v>62.819999999996071</c:v>
                </c:pt>
                <c:pt idx="6283">
                  <c:v>62.829999999996069</c:v>
                </c:pt>
                <c:pt idx="6284">
                  <c:v>62.839999999996067</c:v>
                </c:pt>
                <c:pt idx="6285">
                  <c:v>62.849999999996065</c:v>
                </c:pt>
                <c:pt idx="6286">
                  <c:v>62.859999999996063</c:v>
                </c:pt>
                <c:pt idx="6287">
                  <c:v>62.869999999996061</c:v>
                </c:pt>
                <c:pt idx="6288">
                  <c:v>62.879999999996059</c:v>
                </c:pt>
                <c:pt idx="6289">
                  <c:v>62.889999999996057</c:v>
                </c:pt>
                <c:pt idx="6290">
                  <c:v>62.899999999996055</c:v>
                </c:pt>
                <c:pt idx="6291">
                  <c:v>62.909999999996053</c:v>
                </c:pt>
                <c:pt idx="6292">
                  <c:v>62.919999999996051</c:v>
                </c:pt>
                <c:pt idx="6293">
                  <c:v>62.929999999996049</c:v>
                </c:pt>
                <c:pt idx="6294">
                  <c:v>62.939999999996047</c:v>
                </c:pt>
                <c:pt idx="6295">
                  <c:v>62.949999999996045</c:v>
                </c:pt>
                <c:pt idx="6296">
                  <c:v>62.959999999996043</c:v>
                </c:pt>
                <c:pt idx="6297">
                  <c:v>62.969999999996041</c:v>
                </c:pt>
                <c:pt idx="6298">
                  <c:v>62.979999999996039</c:v>
                </c:pt>
                <c:pt idx="6299">
                  <c:v>62.989999999996037</c:v>
                </c:pt>
                <c:pt idx="6300">
                  <c:v>62.999999999996035</c:v>
                </c:pt>
                <c:pt idx="6301">
                  <c:v>63.009999999996033</c:v>
                </c:pt>
                <c:pt idx="6302">
                  <c:v>63.019999999996031</c:v>
                </c:pt>
                <c:pt idx="6303">
                  <c:v>63.029999999996029</c:v>
                </c:pt>
                <c:pt idx="6304">
                  <c:v>63.039999999996027</c:v>
                </c:pt>
                <c:pt idx="6305">
                  <c:v>63.049999999996025</c:v>
                </c:pt>
                <c:pt idx="6306">
                  <c:v>63.059999999996023</c:v>
                </c:pt>
                <c:pt idx="6307">
                  <c:v>63.069999999996021</c:v>
                </c:pt>
                <c:pt idx="6308">
                  <c:v>63.079999999996019</c:v>
                </c:pt>
                <c:pt idx="6309">
                  <c:v>63.089999999996017</c:v>
                </c:pt>
                <c:pt idx="6310">
                  <c:v>63.099999999996015</c:v>
                </c:pt>
                <c:pt idx="6311">
                  <c:v>63.109999999996013</c:v>
                </c:pt>
                <c:pt idx="6312">
                  <c:v>63.119999999996011</c:v>
                </c:pt>
                <c:pt idx="6313">
                  <c:v>63.129999999996009</c:v>
                </c:pt>
                <c:pt idx="6314">
                  <c:v>63.139999999996007</c:v>
                </c:pt>
                <c:pt idx="6315">
                  <c:v>63.149999999996005</c:v>
                </c:pt>
                <c:pt idx="6316">
                  <c:v>63.159999999996003</c:v>
                </c:pt>
                <c:pt idx="6317">
                  <c:v>63.169999999996001</c:v>
                </c:pt>
                <c:pt idx="6318">
                  <c:v>63.179999999995999</c:v>
                </c:pt>
                <c:pt idx="6319">
                  <c:v>63.189999999995997</c:v>
                </c:pt>
                <c:pt idx="6320">
                  <c:v>63.199999999995995</c:v>
                </c:pt>
                <c:pt idx="6321">
                  <c:v>63.209999999995993</c:v>
                </c:pt>
                <c:pt idx="6322">
                  <c:v>63.219999999995991</c:v>
                </c:pt>
                <c:pt idx="6323">
                  <c:v>63.229999999995989</c:v>
                </c:pt>
                <c:pt idx="6324">
                  <c:v>63.239999999995987</c:v>
                </c:pt>
                <c:pt idx="6325">
                  <c:v>63.249999999995985</c:v>
                </c:pt>
                <c:pt idx="6326">
                  <c:v>63.259999999995983</c:v>
                </c:pt>
                <c:pt idx="6327">
                  <c:v>63.269999999995981</c:v>
                </c:pt>
                <c:pt idx="6328">
                  <c:v>63.279999999995979</c:v>
                </c:pt>
                <c:pt idx="6329">
                  <c:v>63.289999999995977</c:v>
                </c:pt>
                <c:pt idx="6330">
                  <c:v>63.299999999995975</c:v>
                </c:pt>
                <c:pt idx="6331">
                  <c:v>63.309999999995973</c:v>
                </c:pt>
                <c:pt idx="6332">
                  <c:v>63.319999999995972</c:v>
                </c:pt>
                <c:pt idx="6333">
                  <c:v>63.32999999999597</c:v>
                </c:pt>
                <c:pt idx="6334">
                  <c:v>63.339999999995968</c:v>
                </c:pt>
                <c:pt idx="6335">
                  <c:v>63.349999999995966</c:v>
                </c:pt>
                <c:pt idx="6336">
                  <c:v>63.359999999995964</c:v>
                </c:pt>
                <c:pt idx="6337">
                  <c:v>63.369999999995962</c:v>
                </c:pt>
                <c:pt idx="6338">
                  <c:v>63.37999999999596</c:v>
                </c:pt>
                <c:pt idx="6339">
                  <c:v>63.389999999995958</c:v>
                </c:pt>
                <c:pt idx="6340">
                  <c:v>63.399999999995956</c:v>
                </c:pt>
                <c:pt idx="6341">
                  <c:v>63.409999999995954</c:v>
                </c:pt>
                <c:pt idx="6342">
                  <c:v>63.419999999995952</c:v>
                </c:pt>
                <c:pt idx="6343">
                  <c:v>63.42999999999595</c:v>
                </c:pt>
                <c:pt idx="6344">
                  <c:v>63.439999999995948</c:v>
                </c:pt>
                <c:pt idx="6345">
                  <c:v>63.449999999995946</c:v>
                </c:pt>
                <c:pt idx="6346">
                  <c:v>63.459999999995944</c:v>
                </c:pt>
                <c:pt idx="6347">
                  <c:v>63.469999999995942</c:v>
                </c:pt>
                <c:pt idx="6348">
                  <c:v>63.47999999999594</c:v>
                </c:pt>
                <c:pt idx="6349">
                  <c:v>63.489999999995938</c:v>
                </c:pt>
                <c:pt idx="6350">
                  <c:v>63.499999999995936</c:v>
                </c:pt>
                <c:pt idx="6351">
                  <c:v>63.509999999995934</c:v>
                </c:pt>
                <c:pt idx="6352">
                  <c:v>63.519999999995932</c:v>
                </c:pt>
                <c:pt idx="6353">
                  <c:v>63.52999999999593</c:v>
                </c:pt>
                <c:pt idx="6354">
                  <c:v>63.539999999995928</c:v>
                </c:pt>
                <c:pt idx="6355">
                  <c:v>63.549999999995926</c:v>
                </c:pt>
                <c:pt idx="6356">
                  <c:v>63.559999999995924</c:v>
                </c:pt>
                <c:pt idx="6357">
                  <c:v>63.569999999995922</c:v>
                </c:pt>
                <c:pt idx="6358">
                  <c:v>63.57999999999592</c:v>
                </c:pt>
                <c:pt idx="6359">
                  <c:v>63.589999999995918</c:v>
                </c:pt>
                <c:pt idx="6360">
                  <c:v>63.599999999995916</c:v>
                </c:pt>
                <c:pt idx="6361">
                  <c:v>63.609999999995914</c:v>
                </c:pt>
                <c:pt idx="6362">
                  <c:v>63.619999999995912</c:v>
                </c:pt>
                <c:pt idx="6363">
                  <c:v>63.62999999999591</c:v>
                </c:pt>
                <c:pt idx="6364">
                  <c:v>63.639999999995908</c:v>
                </c:pt>
                <c:pt idx="6365">
                  <c:v>63.649999999995906</c:v>
                </c:pt>
                <c:pt idx="6366">
                  <c:v>63.659999999995904</c:v>
                </c:pt>
                <c:pt idx="6367">
                  <c:v>63.669999999995902</c:v>
                </c:pt>
                <c:pt idx="6368">
                  <c:v>63.6799999999959</c:v>
                </c:pt>
                <c:pt idx="6369">
                  <c:v>63.689999999995898</c:v>
                </c:pt>
                <c:pt idx="6370">
                  <c:v>63.699999999995896</c:v>
                </c:pt>
                <c:pt idx="6371">
                  <c:v>63.709999999995894</c:v>
                </c:pt>
                <c:pt idx="6372">
                  <c:v>63.719999999995892</c:v>
                </c:pt>
                <c:pt idx="6373">
                  <c:v>63.72999999999589</c:v>
                </c:pt>
                <c:pt idx="6374">
                  <c:v>63.739999999995888</c:v>
                </c:pt>
                <c:pt idx="6375">
                  <c:v>63.749999999995886</c:v>
                </c:pt>
                <c:pt idx="6376">
                  <c:v>63.759999999995884</c:v>
                </c:pt>
                <c:pt idx="6377">
                  <c:v>63.769999999995882</c:v>
                </c:pt>
                <c:pt idx="6378">
                  <c:v>63.77999999999588</c:v>
                </c:pt>
                <c:pt idx="6379">
                  <c:v>63.789999999995878</c:v>
                </c:pt>
                <c:pt idx="6380">
                  <c:v>63.799999999995876</c:v>
                </c:pt>
                <c:pt idx="6381">
                  <c:v>63.809999999995874</c:v>
                </c:pt>
                <c:pt idx="6382">
                  <c:v>63.819999999995872</c:v>
                </c:pt>
                <c:pt idx="6383">
                  <c:v>63.82999999999587</c:v>
                </c:pt>
                <c:pt idx="6384">
                  <c:v>63.839999999995868</c:v>
                </c:pt>
                <c:pt idx="6385">
                  <c:v>63.849999999995866</c:v>
                </c:pt>
                <c:pt idx="6386">
                  <c:v>63.859999999995864</c:v>
                </c:pt>
                <c:pt idx="6387">
                  <c:v>63.869999999995862</c:v>
                </c:pt>
                <c:pt idx="6388">
                  <c:v>63.87999999999586</c:v>
                </c:pt>
                <c:pt idx="6389">
                  <c:v>63.889999999995858</c:v>
                </c:pt>
                <c:pt idx="6390">
                  <c:v>63.899999999995856</c:v>
                </c:pt>
                <c:pt idx="6391">
                  <c:v>63.909999999995854</c:v>
                </c:pt>
                <c:pt idx="6392">
                  <c:v>63.919999999995852</c:v>
                </c:pt>
                <c:pt idx="6393">
                  <c:v>63.92999999999585</c:v>
                </c:pt>
                <c:pt idx="6394">
                  <c:v>63.939999999995848</c:v>
                </c:pt>
                <c:pt idx="6395">
                  <c:v>63.949999999995846</c:v>
                </c:pt>
                <c:pt idx="6396">
                  <c:v>63.959999999995844</c:v>
                </c:pt>
                <c:pt idx="6397">
                  <c:v>63.969999999995842</c:v>
                </c:pt>
                <c:pt idx="6398">
                  <c:v>63.97999999999584</c:v>
                </c:pt>
                <c:pt idx="6399">
                  <c:v>63.989999999995838</c:v>
                </c:pt>
                <c:pt idx="6400">
                  <c:v>63.999999999995836</c:v>
                </c:pt>
                <c:pt idx="6401">
                  <c:v>64.009999999995841</c:v>
                </c:pt>
                <c:pt idx="6402">
                  <c:v>64.019999999995846</c:v>
                </c:pt>
                <c:pt idx="6403">
                  <c:v>64.029999999995852</c:v>
                </c:pt>
                <c:pt idx="6404">
                  <c:v>64.039999999995857</c:v>
                </c:pt>
                <c:pt idx="6405">
                  <c:v>64.049999999995862</c:v>
                </c:pt>
                <c:pt idx="6406">
                  <c:v>64.059999999995867</c:v>
                </c:pt>
                <c:pt idx="6407">
                  <c:v>64.069999999995872</c:v>
                </c:pt>
                <c:pt idx="6408">
                  <c:v>64.079999999995877</c:v>
                </c:pt>
                <c:pt idx="6409">
                  <c:v>64.089999999995882</c:v>
                </c:pt>
                <c:pt idx="6410">
                  <c:v>64.099999999995887</c:v>
                </c:pt>
                <c:pt idx="6411">
                  <c:v>64.109999999995892</c:v>
                </c:pt>
                <c:pt idx="6412">
                  <c:v>64.119999999995898</c:v>
                </c:pt>
                <c:pt idx="6413">
                  <c:v>64.129999999995903</c:v>
                </c:pt>
                <c:pt idx="6414">
                  <c:v>64.139999999995908</c:v>
                </c:pt>
                <c:pt idx="6415">
                  <c:v>64.149999999995913</c:v>
                </c:pt>
                <c:pt idx="6416">
                  <c:v>64.159999999995918</c:v>
                </c:pt>
                <c:pt idx="6417">
                  <c:v>64.169999999995923</c:v>
                </c:pt>
                <c:pt idx="6418">
                  <c:v>64.179999999995928</c:v>
                </c:pt>
                <c:pt idx="6419">
                  <c:v>64.189999999995933</c:v>
                </c:pt>
                <c:pt idx="6420">
                  <c:v>64.199999999995939</c:v>
                </c:pt>
                <c:pt idx="6421">
                  <c:v>64.209999999995944</c:v>
                </c:pt>
                <c:pt idx="6422">
                  <c:v>64.219999999995949</c:v>
                </c:pt>
                <c:pt idx="6423">
                  <c:v>64.229999999995954</c:v>
                </c:pt>
                <c:pt idx="6424">
                  <c:v>64.239999999995959</c:v>
                </c:pt>
                <c:pt idx="6425">
                  <c:v>64.249999999995964</c:v>
                </c:pt>
                <c:pt idx="6426">
                  <c:v>64.259999999995969</c:v>
                </c:pt>
                <c:pt idx="6427">
                  <c:v>64.269999999995974</c:v>
                </c:pt>
                <c:pt idx="6428">
                  <c:v>64.279999999995979</c:v>
                </c:pt>
                <c:pt idx="6429">
                  <c:v>64.289999999995985</c:v>
                </c:pt>
                <c:pt idx="6430">
                  <c:v>64.29999999999599</c:v>
                </c:pt>
                <c:pt idx="6431">
                  <c:v>64.309999999995995</c:v>
                </c:pt>
                <c:pt idx="6432">
                  <c:v>64.319999999996</c:v>
                </c:pt>
                <c:pt idx="6433">
                  <c:v>64.329999999996005</c:v>
                </c:pt>
                <c:pt idx="6434">
                  <c:v>64.33999999999601</c:v>
                </c:pt>
                <c:pt idx="6435">
                  <c:v>64.349999999996015</c:v>
                </c:pt>
                <c:pt idx="6436">
                  <c:v>64.35999999999602</c:v>
                </c:pt>
                <c:pt idx="6437">
                  <c:v>64.369999999996026</c:v>
                </c:pt>
                <c:pt idx="6438">
                  <c:v>64.379999999996031</c:v>
                </c:pt>
                <c:pt idx="6439">
                  <c:v>64.389999999996036</c:v>
                </c:pt>
                <c:pt idx="6440">
                  <c:v>64.399999999996041</c:v>
                </c:pt>
                <c:pt idx="6441">
                  <c:v>64.409999999996046</c:v>
                </c:pt>
                <c:pt idx="6442">
                  <c:v>64.419999999996051</c:v>
                </c:pt>
                <c:pt idx="6443">
                  <c:v>64.429999999996056</c:v>
                </c:pt>
                <c:pt idx="6444">
                  <c:v>64.439999999996061</c:v>
                </c:pt>
                <c:pt idx="6445">
                  <c:v>64.449999999996066</c:v>
                </c:pt>
                <c:pt idx="6446">
                  <c:v>64.459999999996072</c:v>
                </c:pt>
                <c:pt idx="6447">
                  <c:v>64.469999999996077</c:v>
                </c:pt>
                <c:pt idx="6448">
                  <c:v>64.479999999996082</c:v>
                </c:pt>
                <c:pt idx="6449">
                  <c:v>64.489999999996087</c:v>
                </c:pt>
                <c:pt idx="6450">
                  <c:v>64.499999999996092</c:v>
                </c:pt>
                <c:pt idx="6451">
                  <c:v>64.509999999996097</c:v>
                </c:pt>
                <c:pt idx="6452">
                  <c:v>64.519999999996102</c:v>
                </c:pt>
                <c:pt idx="6453">
                  <c:v>64.529999999996107</c:v>
                </c:pt>
                <c:pt idx="6454">
                  <c:v>64.539999999996112</c:v>
                </c:pt>
                <c:pt idx="6455">
                  <c:v>64.549999999996118</c:v>
                </c:pt>
                <c:pt idx="6456">
                  <c:v>64.559999999996123</c:v>
                </c:pt>
                <c:pt idx="6457">
                  <c:v>64.569999999996128</c:v>
                </c:pt>
                <c:pt idx="6458">
                  <c:v>64.579999999996133</c:v>
                </c:pt>
                <c:pt idx="6459">
                  <c:v>64.589999999996138</c:v>
                </c:pt>
                <c:pt idx="6460">
                  <c:v>64.599999999996143</c:v>
                </c:pt>
                <c:pt idx="6461">
                  <c:v>64.609999999996148</c:v>
                </c:pt>
                <c:pt idx="6462">
                  <c:v>64.619999999996153</c:v>
                </c:pt>
                <c:pt idx="6463">
                  <c:v>64.629999999996159</c:v>
                </c:pt>
                <c:pt idx="6464">
                  <c:v>64.639999999996164</c:v>
                </c:pt>
                <c:pt idx="6465">
                  <c:v>64.649999999996169</c:v>
                </c:pt>
                <c:pt idx="6466">
                  <c:v>64.659999999996174</c:v>
                </c:pt>
                <c:pt idx="6467">
                  <c:v>64.669999999996179</c:v>
                </c:pt>
                <c:pt idx="6468">
                  <c:v>64.679999999996184</c:v>
                </c:pt>
                <c:pt idx="6469">
                  <c:v>64.689999999996189</c:v>
                </c:pt>
                <c:pt idx="6470">
                  <c:v>64.699999999996194</c:v>
                </c:pt>
                <c:pt idx="6471">
                  <c:v>64.709999999996199</c:v>
                </c:pt>
                <c:pt idx="6472">
                  <c:v>64.719999999996205</c:v>
                </c:pt>
                <c:pt idx="6473">
                  <c:v>64.72999999999621</c:v>
                </c:pt>
                <c:pt idx="6474">
                  <c:v>64.739999999996215</c:v>
                </c:pt>
                <c:pt idx="6475">
                  <c:v>64.74999999999622</c:v>
                </c:pt>
                <c:pt idx="6476">
                  <c:v>64.759999999996225</c:v>
                </c:pt>
                <c:pt idx="6477">
                  <c:v>64.76999999999623</c:v>
                </c:pt>
                <c:pt idx="6478">
                  <c:v>64.779999999996235</c:v>
                </c:pt>
                <c:pt idx="6479">
                  <c:v>64.78999999999624</c:v>
                </c:pt>
                <c:pt idx="6480">
                  <c:v>64.799999999996245</c:v>
                </c:pt>
                <c:pt idx="6481">
                  <c:v>64.809999999996251</c:v>
                </c:pt>
                <c:pt idx="6482">
                  <c:v>64.819999999996256</c:v>
                </c:pt>
                <c:pt idx="6483">
                  <c:v>64.829999999996261</c:v>
                </c:pt>
                <c:pt idx="6484">
                  <c:v>64.839999999996266</c:v>
                </c:pt>
                <c:pt idx="6485">
                  <c:v>64.849999999996271</c:v>
                </c:pt>
                <c:pt idx="6486">
                  <c:v>64.859999999996276</c:v>
                </c:pt>
                <c:pt idx="6487">
                  <c:v>64.869999999996281</c:v>
                </c:pt>
                <c:pt idx="6488">
                  <c:v>64.879999999996286</c:v>
                </c:pt>
                <c:pt idx="6489">
                  <c:v>64.889999999996292</c:v>
                </c:pt>
                <c:pt idx="6490">
                  <c:v>64.899999999996297</c:v>
                </c:pt>
                <c:pt idx="6491">
                  <c:v>64.909999999996302</c:v>
                </c:pt>
                <c:pt idx="6492">
                  <c:v>64.919999999996307</c:v>
                </c:pt>
                <c:pt idx="6493">
                  <c:v>64.929999999996312</c:v>
                </c:pt>
                <c:pt idx="6494">
                  <c:v>64.939999999996317</c:v>
                </c:pt>
                <c:pt idx="6495">
                  <c:v>64.949999999996322</c:v>
                </c:pt>
                <c:pt idx="6496">
                  <c:v>64.959999999996327</c:v>
                </c:pt>
                <c:pt idx="6497">
                  <c:v>64.969999999996332</c:v>
                </c:pt>
                <c:pt idx="6498">
                  <c:v>64.979999999996338</c:v>
                </c:pt>
                <c:pt idx="6499">
                  <c:v>64.989999999996343</c:v>
                </c:pt>
                <c:pt idx="6500">
                  <c:v>64.999999999996348</c:v>
                </c:pt>
                <c:pt idx="6501">
                  <c:v>65.009999999996353</c:v>
                </c:pt>
                <c:pt idx="6502">
                  <c:v>65.019999999996358</c:v>
                </c:pt>
                <c:pt idx="6503">
                  <c:v>65.029999999996363</c:v>
                </c:pt>
                <c:pt idx="6504">
                  <c:v>65.039999999996368</c:v>
                </c:pt>
                <c:pt idx="6505">
                  <c:v>65.049999999996373</c:v>
                </c:pt>
                <c:pt idx="6506">
                  <c:v>65.059999999996379</c:v>
                </c:pt>
                <c:pt idx="6507">
                  <c:v>65.069999999996384</c:v>
                </c:pt>
                <c:pt idx="6508">
                  <c:v>65.079999999996389</c:v>
                </c:pt>
                <c:pt idx="6509">
                  <c:v>65.089999999996394</c:v>
                </c:pt>
                <c:pt idx="6510">
                  <c:v>65.099999999996399</c:v>
                </c:pt>
                <c:pt idx="6511">
                  <c:v>65.109999999996404</c:v>
                </c:pt>
                <c:pt idx="6512">
                  <c:v>65.119999999996409</c:v>
                </c:pt>
                <c:pt idx="6513">
                  <c:v>65.129999999996414</c:v>
                </c:pt>
                <c:pt idx="6514">
                  <c:v>65.139999999996419</c:v>
                </c:pt>
                <c:pt idx="6515">
                  <c:v>65.149999999996425</c:v>
                </c:pt>
                <c:pt idx="6516">
                  <c:v>65.15999999999643</c:v>
                </c:pt>
                <c:pt idx="6517">
                  <c:v>65.169999999996435</c:v>
                </c:pt>
                <c:pt idx="6518">
                  <c:v>65.17999999999644</c:v>
                </c:pt>
                <c:pt idx="6519">
                  <c:v>65.189999999996445</c:v>
                </c:pt>
                <c:pt idx="6520">
                  <c:v>65.19999999999645</c:v>
                </c:pt>
                <c:pt idx="6521">
                  <c:v>65.209999999996455</c:v>
                </c:pt>
                <c:pt idx="6522">
                  <c:v>65.21999999999646</c:v>
                </c:pt>
                <c:pt idx="6523">
                  <c:v>65.229999999996465</c:v>
                </c:pt>
                <c:pt idx="6524">
                  <c:v>65.239999999996471</c:v>
                </c:pt>
                <c:pt idx="6525">
                  <c:v>65.249999999996476</c:v>
                </c:pt>
                <c:pt idx="6526">
                  <c:v>65.259999999996481</c:v>
                </c:pt>
                <c:pt idx="6527">
                  <c:v>65.269999999996486</c:v>
                </c:pt>
                <c:pt idx="6528">
                  <c:v>65.279999999996491</c:v>
                </c:pt>
                <c:pt idx="6529">
                  <c:v>65.289999999996496</c:v>
                </c:pt>
                <c:pt idx="6530">
                  <c:v>65.299999999996501</c:v>
                </c:pt>
                <c:pt idx="6531">
                  <c:v>65.309999999996506</c:v>
                </c:pt>
                <c:pt idx="6532">
                  <c:v>65.319999999996512</c:v>
                </c:pt>
                <c:pt idx="6533">
                  <c:v>65.329999999996517</c:v>
                </c:pt>
                <c:pt idx="6534">
                  <c:v>65.339999999996522</c:v>
                </c:pt>
                <c:pt idx="6535">
                  <c:v>65.349999999996527</c:v>
                </c:pt>
                <c:pt idx="6536">
                  <c:v>65.359999999996532</c:v>
                </c:pt>
                <c:pt idx="6537">
                  <c:v>65.369999999996537</c:v>
                </c:pt>
                <c:pt idx="6538">
                  <c:v>65.379999999996542</c:v>
                </c:pt>
                <c:pt idx="6539">
                  <c:v>65.389999999996547</c:v>
                </c:pt>
                <c:pt idx="6540">
                  <c:v>65.399999999996552</c:v>
                </c:pt>
                <c:pt idx="6541">
                  <c:v>65.409999999996558</c:v>
                </c:pt>
                <c:pt idx="6542">
                  <c:v>65.419999999996563</c:v>
                </c:pt>
                <c:pt idx="6543">
                  <c:v>65.429999999996568</c:v>
                </c:pt>
                <c:pt idx="6544">
                  <c:v>65.439999999996573</c:v>
                </c:pt>
                <c:pt idx="6545">
                  <c:v>65.449999999996578</c:v>
                </c:pt>
                <c:pt idx="6546">
                  <c:v>65.459999999996583</c:v>
                </c:pt>
                <c:pt idx="6547">
                  <c:v>65.469999999996588</c:v>
                </c:pt>
                <c:pt idx="6548">
                  <c:v>65.479999999996593</c:v>
                </c:pt>
                <c:pt idx="6549">
                  <c:v>65.489999999996598</c:v>
                </c:pt>
                <c:pt idx="6550">
                  <c:v>65.499999999996604</c:v>
                </c:pt>
                <c:pt idx="6551">
                  <c:v>65.509999999996609</c:v>
                </c:pt>
                <c:pt idx="6552">
                  <c:v>65.519999999996614</c:v>
                </c:pt>
                <c:pt idx="6553">
                  <c:v>65.529999999996619</c:v>
                </c:pt>
                <c:pt idx="6554">
                  <c:v>65.539999999996624</c:v>
                </c:pt>
                <c:pt idx="6555">
                  <c:v>65.549999999996629</c:v>
                </c:pt>
                <c:pt idx="6556">
                  <c:v>65.559999999996634</c:v>
                </c:pt>
                <c:pt idx="6557">
                  <c:v>65.569999999996639</c:v>
                </c:pt>
                <c:pt idx="6558">
                  <c:v>65.579999999996645</c:v>
                </c:pt>
                <c:pt idx="6559">
                  <c:v>65.58999999999665</c:v>
                </c:pt>
                <c:pt idx="6560">
                  <c:v>65.599999999996655</c:v>
                </c:pt>
                <c:pt idx="6561">
                  <c:v>65.60999999999666</c:v>
                </c:pt>
                <c:pt idx="6562">
                  <c:v>65.619999999996665</c:v>
                </c:pt>
                <c:pt idx="6563">
                  <c:v>65.62999999999667</c:v>
                </c:pt>
                <c:pt idx="6564">
                  <c:v>65.639999999996675</c:v>
                </c:pt>
                <c:pt idx="6565">
                  <c:v>65.64999999999668</c:v>
                </c:pt>
                <c:pt idx="6566">
                  <c:v>65.659999999996685</c:v>
                </c:pt>
                <c:pt idx="6567">
                  <c:v>65.669999999996691</c:v>
                </c:pt>
                <c:pt idx="6568">
                  <c:v>65.679999999996696</c:v>
                </c:pt>
                <c:pt idx="6569">
                  <c:v>65.689999999996701</c:v>
                </c:pt>
                <c:pt idx="6570">
                  <c:v>65.699999999996706</c:v>
                </c:pt>
                <c:pt idx="6571">
                  <c:v>65.709999999996711</c:v>
                </c:pt>
                <c:pt idx="6572">
                  <c:v>65.719999999996716</c:v>
                </c:pt>
                <c:pt idx="6573">
                  <c:v>65.729999999996721</c:v>
                </c:pt>
                <c:pt idx="6574">
                  <c:v>65.739999999996726</c:v>
                </c:pt>
                <c:pt idx="6575">
                  <c:v>65.749999999996732</c:v>
                </c:pt>
                <c:pt idx="6576">
                  <c:v>65.759999999996737</c:v>
                </c:pt>
                <c:pt idx="6577">
                  <c:v>65.769999999996742</c:v>
                </c:pt>
                <c:pt idx="6578">
                  <c:v>65.779999999996747</c:v>
                </c:pt>
                <c:pt idx="6579">
                  <c:v>65.789999999996752</c:v>
                </c:pt>
                <c:pt idx="6580">
                  <c:v>65.799999999996757</c:v>
                </c:pt>
                <c:pt idx="6581">
                  <c:v>65.809999999996762</c:v>
                </c:pt>
                <c:pt idx="6582">
                  <c:v>65.819999999996767</c:v>
                </c:pt>
                <c:pt idx="6583">
                  <c:v>65.829999999996772</c:v>
                </c:pt>
                <c:pt idx="6584">
                  <c:v>65.839999999996778</c:v>
                </c:pt>
                <c:pt idx="6585">
                  <c:v>65.849999999996783</c:v>
                </c:pt>
                <c:pt idx="6586">
                  <c:v>65.859999999996788</c:v>
                </c:pt>
                <c:pt idx="6587">
                  <c:v>65.869999999996793</c:v>
                </c:pt>
                <c:pt idx="6588">
                  <c:v>65.879999999996798</c:v>
                </c:pt>
                <c:pt idx="6589">
                  <c:v>65.889999999996803</c:v>
                </c:pt>
                <c:pt idx="6590">
                  <c:v>65.899999999996808</c:v>
                </c:pt>
                <c:pt idx="6591">
                  <c:v>65.909999999996813</c:v>
                </c:pt>
                <c:pt idx="6592">
                  <c:v>65.919999999996818</c:v>
                </c:pt>
                <c:pt idx="6593">
                  <c:v>65.929999999996824</c:v>
                </c:pt>
                <c:pt idx="6594">
                  <c:v>65.939999999996829</c:v>
                </c:pt>
                <c:pt idx="6595">
                  <c:v>65.949999999996834</c:v>
                </c:pt>
                <c:pt idx="6596">
                  <c:v>65.959999999996839</c:v>
                </c:pt>
                <c:pt idx="6597">
                  <c:v>65.969999999996844</c:v>
                </c:pt>
                <c:pt idx="6598">
                  <c:v>65.979999999996849</c:v>
                </c:pt>
                <c:pt idx="6599">
                  <c:v>65.989999999996854</c:v>
                </c:pt>
                <c:pt idx="6600">
                  <c:v>65.999999999996859</c:v>
                </c:pt>
                <c:pt idx="6601">
                  <c:v>66.009999999996865</c:v>
                </c:pt>
                <c:pt idx="6602">
                  <c:v>66.01999999999687</c:v>
                </c:pt>
                <c:pt idx="6603">
                  <c:v>66.029999999996875</c:v>
                </c:pt>
                <c:pt idx="6604">
                  <c:v>66.03999999999688</c:v>
                </c:pt>
                <c:pt idx="6605">
                  <c:v>66.049999999996885</c:v>
                </c:pt>
                <c:pt idx="6606">
                  <c:v>66.05999999999689</c:v>
                </c:pt>
                <c:pt idx="6607">
                  <c:v>66.069999999996895</c:v>
                </c:pt>
                <c:pt idx="6608">
                  <c:v>66.0799999999969</c:v>
                </c:pt>
                <c:pt idx="6609">
                  <c:v>66.089999999996905</c:v>
                </c:pt>
                <c:pt idx="6610">
                  <c:v>66.099999999996911</c:v>
                </c:pt>
                <c:pt idx="6611">
                  <c:v>66.109999999996916</c:v>
                </c:pt>
                <c:pt idx="6612">
                  <c:v>66.119999999996921</c:v>
                </c:pt>
                <c:pt idx="6613">
                  <c:v>66.129999999996926</c:v>
                </c:pt>
                <c:pt idx="6614">
                  <c:v>66.139999999996931</c:v>
                </c:pt>
                <c:pt idx="6615">
                  <c:v>66.149999999996936</c:v>
                </c:pt>
                <c:pt idx="6616">
                  <c:v>66.159999999996941</c:v>
                </c:pt>
                <c:pt idx="6617">
                  <c:v>66.169999999996946</c:v>
                </c:pt>
                <c:pt idx="6618">
                  <c:v>66.179999999996951</c:v>
                </c:pt>
                <c:pt idx="6619">
                  <c:v>66.189999999996957</c:v>
                </c:pt>
                <c:pt idx="6620">
                  <c:v>66.199999999996962</c:v>
                </c:pt>
                <c:pt idx="6621">
                  <c:v>66.209999999996967</c:v>
                </c:pt>
                <c:pt idx="6622">
                  <c:v>66.219999999996972</c:v>
                </c:pt>
                <c:pt idx="6623">
                  <c:v>66.229999999996977</c:v>
                </c:pt>
                <c:pt idx="6624">
                  <c:v>66.239999999996982</c:v>
                </c:pt>
                <c:pt idx="6625">
                  <c:v>66.249999999996987</c:v>
                </c:pt>
                <c:pt idx="6626">
                  <c:v>66.259999999996992</c:v>
                </c:pt>
                <c:pt idx="6627">
                  <c:v>66.269999999996998</c:v>
                </c:pt>
                <c:pt idx="6628">
                  <c:v>66.279999999997003</c:v>
                </c:pt>
                <c:pt idx="6629">
                  <c:v>66.289999999997008</c:v>
                </c:pt>
                <c:pt idx="6630">
                  <c:v>66.299999999997013</c:v>
                </c:pt>
                <c:pt idx="6631">
                  <c:v>66.309999999997018</c:v>
                </c:pt>
                <c:pt idx="6632">
                  <c:v>66.319999999997023</c:v>
                </c:pt>
                <c:pt idx="6633">
                  <c:v>66.329999999997028</c:v>
                </c:pt>
                <c:pt idx="6634">
                  <c:v>66.339999999997033</c:v>
                </c:pt>
                <c:pt idx="6635">
                  <c:v>66.349999999997038</c:v>
                </c:pt>
                <c:pt idx="6636">
                  <c:v>66.359999999997044</c:v>
                </c:pt>
                <c:pt idx="6637">
                  <c:v>66.369999999997049</c:v>
                </c:pt>
                <c:pt idx="6638">
                  <c:v>66.379999999997054</c:v>
                </c:pt>
                <c:pt idx="6639">
                  <c:v>66.389999999997059</c:v>
                </c:pt>
                <c:pt idx="6640">
                  <c:v>66.399999999997064</c:v>
                </c:pt>
                <c:pt idx="6641">
                  <c:v>66.409999999997069</c:v>
                </c:pt>
                <c:pt idx="6642">
                  <c:v>66.419999999997074</c:v>
                </c:pt>
                <c:pt idx="6643">
                  <c:v>66.429999999997079</c:v>
                </c:pt>
                <c:pt idx="6644">
                  <c:v>66.439999999997085</c:v>
                </c:pt>
                <c:pt idx="6645">
                  <c:v>66.44999999999709</c:v>
                </c:pt>
                <c:pt idx="6646">
                  <c:v>66.459999999997095</c:v>
                </c:pt>
                <c:pt idx="6647">
                  <c:v>66.4699999999971</c:v>
                </c:pt>
                <c:pt idx="6648">
                  <c:v>66.479999999997105</c:v>
                </c:pt>
                <c:pt idx="6649">
                  <c:v>66.48999999999711</c:v>
                </c:pt>
                <c:pt idx="6650">
                  <c:v>66.499999999997115</c:v>
                </c:pt>
                <c:pt idx="6651">
                  <c:v>66.50999999999712</c:v>
                </c:pt>
                <c:pt idx="6652">
                  <c:v>66.519999999997125</c:v>
                </c:pt>
                <c:pt idx="6653">
                  <c:v>66.529999999997131</c:v>
                </c:pt>
                <c:pt idx="6654">
                  <c:v>66.539999999997136</c:v>
                </c:pt>
                <c:pt idx="6655">
                  <c:v>66.549999999997141</c:v>
                </c:pt>
                <c:pt idx="6656">
                  <c:v>66.559999999997146</c:v>
                </c:pt>
                <c:pt idx="6657">
                  <c:v>66.569999999997151</c:v>
                </c:pt>
                <c:pt idx="6658">
                  <c:v>66.579999999997156</c:v>
                </c:pt>
                <c:pt idx="6659">
                  <c:v>66.589999999997161</c:v>
                </c:pt>
                <c:pt idx="6660">
                  <c:v>66.599999999997166</c:v>
                </c:pt>
                <c:pt idx="6661">
                  <c:v>66.609999999997171</c:v>
                </c:pt>
                <c:pt idx="6662">
                  <c:v>66.619999999997177</c:v>
                </c:pt>
                <c:pt idx="6663">
                  <c:v>66.629999999997182</c:v>
                </c:pt>
                <c:pt idx="6664">
                  <c:v>66.639999999997187</c:v>
                </c:pt>
                <c:pt idx="6665">
                  <c:v>66.649999999997192</c:v>
                </c:pt>
                <c:pt idx="6666">
                  <c:v>66.659999999997197</c:v>
                </c:pt>
                <c:pt idx="6667">
                  <c:v>66.669999999997202</c:v>
                </c:pt>
                <c:pt idx="6668">
                  <c:v>66.679999999997207</c:v>
                </c:pt>
                <c:pt idx="6669">
                  <c:v>66.689999999997212</c:v>
                </c:pt>
                <c:pt idx="6670">
                  <c:v>66.699999999997218</c:v>
                </c:pt>
                <c:pt idx="6671">
                  <c:v>66.709999999997223</c:v>
                </c:pt>
                <c:pt idx="6672">
                  <c:v>66.719999999997228</c:v>
                </c:pt>
                <c:pt idx="6673">
                  <c:v>66.729999999997233</c:v>
                </c:pt>
                <c:pt idx="6674">
                  <c:v>66.739999999997238</c:v>
                </c:pt>
                <c:pt idx="6675">
                  <c:v>66.749999999997243</c:v>
                </c:pt>
                <c:pt idx="6676">
                  <c:v>66.759999999997248</c:v>
                </c:pt>
                <c:pt idx="6677">
                  <c:v>66.769999999997253</c:v>
                </c:pt>
                <c:pt idx="6678">
                  <c:v>66.779999999997258</c:v>
                </c:pt>
                <c:pt idx="6679">
                  <c:v>66.789999999997264</c:v>
                </c:pt>
                <c:pt idx="6680">
                  <c:v>66.799999999997269</c:v>
                </c:pt>
                <c:pt idx="6681">
                  <c:v>66.809999999997274</c:v>
                </c:pt>
                <c:pt idx="6682">
                  <c:v>66.819999999997279</c:v>
                </c:pt>
                <c:pt idx="6683">
                  <c:v>66.829999999997284</c:v>
                </c:pt>
                <c:pt idx="6684">
                  <c:v>66.839999999997289</c:v>
                </c:pt>
                <c:pt idx="6685">
                  <c:v>66.849999999997294</c:v>
                </c:pt>
                <c:pt idx="6686">
                  <c:v>66.859999999997299</c:v>
                </c:pt>
                <c:pt idx="6687">
                  <c:v>66.869999999997304</c:v>
                </c:pt>
                <c:pt idx="6688">
                  <c:v>66.87999999999731</c:v>
                </c:pt>
                <c:pt idx="6689">
                  <c:v>66.889999999997315</c:v>
                </c:pt>
                <c:pt idx="6690">
                  <c:v>66.89999999999732</c:v>
                </c:pt>
                <c:pt idx="6691">
                  <c:v>66.909999999997325</c:v>
                </c:pt>
                <c:pt idx="6692">
                  <c:v>66.91999999999733</c:v>
                </c:pt>
                <c:pt idx="6693">
                  <c:v>66.929999999997335</c:v>
                </c:pt>
                <c:pt idx="6694">
                  <c:v>66.93999999999734</c:v>
                </c:pt>
                <c:pt idx="6695">
                  <c:v>66.949999999997345</c:v>
                </c:pt>
                <c:pt idx="6696">
                  <c:v>66.959999999997351</c:v>
                </c:pt>
                <c:pt idx="6697">
                  <c:v>66.969999999997356</c:v>
                </c:pt>
                <c:pt idx="6698">
                  <c:v>66.979999999997361</c:v>
                </c:pt>
                <c:pt idx="6699">
                  <c:v>66.989999999997366</c:v>
                </c:pt>
                <c:pt idx="6700">
                  <c:v>66.999999999997371</c:v>
                </c:pt>
                <c:pt idx="6701">
                  <c:v>67.009999999997376</c:v>
                </c:pt>
                <c:pt idx="6702">
                  <c:v>67.019999999997381</c:v>
                </c:pt>
                <c:pt idx="6703">
                  <c:v>67.029999999997386</c:v>
                </c:pt>
                <c:pt idx="6704">
                  <c:v>67.039999999997391</c:v>
                </c:pt>
                <c:pt idx="6705">
                  <c:v>67.049999999997397</c:v>
                </c:pt>
                <c:pt idx="6706">
                  <c:v>67.059999999997402</c:v>
                </c:pt>
                <c:pt idx="6707">
                  <c:v>67.069999999997407</c:v>
                </c:pt>
                <c:pt idx="6708">
                  <c:v>67.079999999997412</c:v>
                </c:pt>
                <c:pt idx="6709">
                  <c:v>67.089999999997417</c:v>
                </c:pt>
                <c:pt idx="6710">
                  <c:v>67.099999999997422</c:v>
                </c:pt>
                <c:pt idx="6711">
                  <c:v>67.109999999997427</c:v>
                </c:pt>
                <c:pt idx="6712">
                  <c:v>67.119999999997432</c:v>
                </c:pt>
                <c:pt idx="6713">
                  <c:v>67.129999999997437</c:v>
                </c:pt>
                <c:pt idx="6714">
                  <c:v>67.139999999997443</c:v>
                </c:pt>
                <c:pt idx="6715">
                  <c:v>67.149999999997448</c:v>
                </c:pt>
                <c:pt idx="6716">
                  <c:v>67.159999999997453</c:v>
                </c:pt>
                <c:pt idx="6717">
                  <c:v>67.169999999997458</c:v>
                </c:pt>
                <c:pt idx="6718">
                  <c:v>67.179999999997463</c:v>
                </c:pt>
                <c:pt idx="6719">
                  <c:v>67.189999999997468</c:v>
                </c:pt>
                <c:pt idx="6720">
                  <c:v>67.199999999997473</c:v>
                </c:pt>
                <c:pt idx="6721">
                  <c:v>67.209999999997478</c:v>
                </c:pt>
                <c:pt idx="6722">
                  <c:v>67.219999999997484</c:v>
                </c:pt>
                <c:pt idx="6723">
                  <c:v>67.229999999997489</c:v>
                </c:pt>
                <c:pt idx="6724">
                  <c:v>67.239999999997494</c:v>
                </c:pt>
                <c:pt idx="6725">
                  <c:v>67.249999999997499</c:v>
                </c:pt>
                <c:pt idx="6726">
                  <c:v>67.259999999997504</c:v>
                </c:pt>
                <c:pt idx="6727">
                  <c:v>67.269999999997509</c:v>
                </c:pt>
                <c:pt idx="6728">
                  <c:v>67.279999999997514</c:v>
                </c:pt>
                <c:pt idx="6729">
                  <c:v>67.289999999997519</c:v>
                </c:pt>
                <c:pt idx="6730">
                  <c:v>67.299999999997524</c:v>
                </c:pt>
                <c:pt idx="6731">
                  <c:v>67.30999999999753</c:v>
                </c:pt>
                <c:pt idx="6732">
                  <c:v>67.319999999997535</c:v>
                </c:pt>
                <c:pt idx="6733">
                  <c:v>67.32999999999754</c:v>
                </c:pt>
                <c:pt idx="6734">
                  <c:v>67.339999999997545</c:v>
                </c:pt>
                <c:pt idx="6735">
                  <c:v>67.34999999999755</c:v>
                </c:pt>
                <c:pt idx="6736">
                  <c:v>67.359999999997555</c:v>
                </c:pt>
                <c:pt idx="6737">
                  <c:v>67.36999999999756</c:v>
                </c:pt>
                <c:pt idx="6738">
                  <c:v>67.379999999997565</c:v>
                </c:pt>
                <c:pt idx="6739">
                  <c:v>67.389999999997571</c:v>
                </c:pt>
                <c:pt idx="6740">
                  <c:v>67.399999999997576</c:v>
                </c:pt>
                <c:pt idx="6741">
                  <c:v>67.409999999997581</c:v>
                </c:pt>
                <c:pt idx="6742">
                  <c:v>67.419999999997586</c:v>
                </c:pt>
                <c:pt idx="6743">
                  <c:v>67.429999999997591</c:v>
                </c:pt>
                <c:pt idx="6744">
                  <c:v>67.439999999997596</c:v>
                </c:pt>
                <c:pt idx="6745">
                  <c:v>67.449999999997601</c:v>
                </c:pt>
                <c:pt idx="6746">
                  <c:v>67.459999999997606</c:v>
                </c:pt>
                <c:pt idx="6747">
                  <c:v>67.469999999997611</c:v>
                </c:pt>
                <c:pt idx="6748">
                  <c:v>67.479999999997617</c:v>
                </c:pt>
                <c:pt idx="6749">
                  <c:v>67.489999999997622</c:v>
                </c:pt>
                <c:pt idx="6750">
                  <c:v>67.499999999997627</c:v>
                </c:pt>
                <c:pt idx="6751">
                  <c:v>67.509999999997632</c:v>
                </c:pt>
                <c:pt idx="6752">
                  <c:v>67.519999999997637</c:v>
                </c:pt>
                <c:pt idx="6753">
                  <c:v>67.529999999997642</c:v>
                </c:pt>
                <c:pt idx="6754">
                  <c:v>67.539999999997647</c:v>
                </c:pt>
                <c:pt idx="6755">
                  <c:v>67.549999999997652</c:v>
                </c:pt>
                <c:pt idx="6756">
                  <c:v>67.559999999997657</c:v>
                </c:pt>
                <c:pt idx="6757">
                  <c:v>67.569999999997663</c:v>
                </c:pt>
                <c:pt idx="6758">
                  <c:v>67.579999999997668</c:v>
                </c:pt>
                <c:pt idx="6759">
                  <c:v>67.589999999997673</c:v>
                </c:pt>
                <c:pt idx="6760">
                  <c:v>67.599999999997678</c:v>
                </c:pt>
                <c:pt idx="6761">
                  <c:v>67.609999999997683</c:v>
                </c:pt>
                <c:pt idx="6762">
                  <c:v>67.619999999997688</c:v>
                </c:pt>
                <c:pt idx="6763">
                  <c:v>67.629999999997693</c:v>
                </c:pt>
                <c:pt idx="6764">
                  <c:v>67.639999999997698</c:v>
                </c:pt>
                <c:pt idx="6765">
                  <c:v>67.649999999997704</c:v>
                </c:pt>
                <c:pt idx="6766">
                  <c:v>67.659999999997709</c:v>
                </c:pt>
                <c:pt idx="6767">
                  <c:v>67.669999999997714</c:v>
                </c:pt>
                <c:pt idx="6768">
                  <c:v>67.679999999997719</c:v>
                </c:pt>
                <c:pt idx="6769">
                  <c:v>67.689999999997724</c:v>
                </c:pt>
                <c:pt idx="6770">
                  <c:v>67.699999999997729</c:v>
                </c:pt>
                <c:pt idx="6771">
                  <c:v>67.709999999997734</c:v>
                </c:pt>
                <c:pt idx="6772">
                  <c:v>67.719999999997739</c:v>
                </c:pt>
                <c:pt idx="6773">
                  <c:v>67.729999999997744</c:v>
                </c:pt>
                <c:pt idx="6774">
                  <c:v>67.73999999999775</c:v>
                </c:pt>
                <c:pt idx="6775">
                  <c:v>67.749999999997755</c:v>
                </c:pt>
                <c:pt idx="6776">
                  <c:v>67.75999999999776</c:v>
                </c:pt>
                <c:pt idx="6777">
                  <c:v>67.769999999997765</c:v>
                </c:pt>
                <c:pt idx="6778">
                  <c:v>67.77999999999777</c:v>
                </c:pt>
                <c:pt idx="6779">
                  <c:v>67.789999999997775</c:v>
                </c:pt>
                <c:pt idx="6780">
                  <c:v>67.79999999999778</c:v>
                </c:pt>
                <c:pt idx="6781">
                  <c:v>67.809999999997785</c:v>
                </c:pt>
                <c:pt idx="6782">
                  <c:v>67.81999999999779</c:v>
                </c:pt>
                <c:pt idx="6783">
                  <c:v>67.829999999997796</c:v>
                </c:pt>
                <c:pt idx="6784">
                  <c:v>67.839999999997801</c:v>
                </c:pt>
                <c:pt idx="6785">
                  <c:v>67.849999999997806</c:v>
                </c:pt>
                <c:pt idx="6786">
                  <c:v>67.859999999997811</c:v>
                </c:pt>
                <c:pt idx="6787">
                  <c:v>67.869999999997816</c:v>
                </c:pt>
                <c:pt idx="6788">
                  <c:v>67.879999999997821</c:v>
                </c:pt>
                <c:pt idx="6789">
                  <c:v>67.889999999997826</c:v>
                </c:pt>
                <c:pt idx="6790">
                  <c:v>67.899999999997831</c:v>
                </c:pt>
                <c:pt idx="6791">
                  <c:v>67.909999999997837</c:v>
                </c:pt>
                <c:pt idx="6792">
                  <c:v>67.919999999997842</c:v>
                </c:pt>
                <c:pt idx="6793">
                  <c:v>67.929999999997847</c:v>
                </c:pt>
                <c:pt idx="6794">
                  <c:v>67.939999999997852</c:v>
                </c:pt>
                <c:pt idx="6795">
                  <c:v>67.949999999997857</c:v>
                </c:pt>
                <c:pt idx="6796">
                  <c:v>67.959999999997862</c:v>
                </c:pt>
                <c:pt idx="6797">
                  <c:v>67.969999999997867</c:v>
                </c:pt>
                <c:pt idx="6798">
                  <c:v>67.979999999997872</c:v>
                </c:pt>
                <c:pt idx="6799">
                  <c:v>67.989999999997877</c:v>
                </c:pt>
                <c:pt idx="6800">
                  <c:v>67.999999999997883</c:v>
                </c:pt>
                <c:pt idx="6801">
                  <c:v>68.009999999997888</c:v>
                </c:pt>
                <c:pt idx="6802">
                  <c:v>68.019999999997893</c:v>
                </c:pt>
                <c:pt idx="6803">
                  <c:v>68.029999999997898</c:v>
                </c:pt>
                <c:pt idx="6804">
                  <c:v>68.039999999997903</c:v>
                </c:pt>
                <c:pt idx="6805">
                  <c:v>68.049999999997908</c:v>
                </c:pt>
                <c:pt idx="6806">
                  <c:v>68.059999999997913</c:v>
                </c:pt>
                <c:pt idx="6807">
                  <c:v>68.069999999997918</c:v>
                </c:pt>
                <c:pt idx="6808">
                  <c:v>68.079999999997924</c:v>
                </c:pt>
                <c:pt idx="6809">
                  <c:v>68.089999999997929</c:v>
                </c:pt>
                <c:pt idx="6810">
                  <c:v>68.099999999997934</c:v>
                </c:pt>
                <c:pt idx="6811">
                  <c:v>68.109999999997939</c:v>
                </c:pt>
                <c:pt idx="6812">
                  <c:v>68.119999999997944</c:v>
                </c:pt>
                <c:pt idx="6813">
                  <c:v>68.129999999997949</c:v>
                </c:pt>
                <c:pt idx="6814">
                  <c:v>68.139999999997954</c:v>
                </c:pt>
                <c:pt idx="6815">
                  <c:v>68.149999999997959</c:v>
                </c:pt>
                <c:pt idx="6816">
                  <c:v>68.159999999997964</c:v>
                </c:pt>
                <c:pt idx="6817">
                  <c:v>68.16999999999797</c:v>
                </c:pt>
                <c:pt idx="6818">
                  <c:v>68.179999999997975</c:v>
                </c:pt>
                <c:pt idx="6819">
                  <c:v>68.18999999999798</c:v>
                </c:pt>
                <c:pt idx="6820">
                  <c:v>68.199999999997985</c:v>
                </c:pt>
                <c:pt idx="6821">
                  <c:v>68.20999999999799</c:v>
                </c:pt>
                <c:pt idx="6822">
                  <c:v>68.219999999997995</c:v>
                </c:pt>
                <c:pt idx="6823">
                  <c:v>68.229999999998</c:v>
                </c:pt>
                <c:pt idx="6824">
                  <c:v>68.239999999998005</c:v>
                </c:pt>
                <c:pt idx="6825">
                  <c:v>68.24999999999801</c:v>
                </c:pt>
                <c:pt idx="6826">
                  <c:v>68.259999999998016</c:v>
                </c:pt>
                <c:pt idx="6827">
                  <c:v>68.269999999998021</c:v>
                </c:pt>
                <c:pt idx="6828">
                  <c:v>68.279999999998026</c:v>
                </c:pt>
                <c:pt idx="6829">
                  <c:v>68.289999999998031</c:v>
                </c:pt>
                <c:pt idx="6830">
                  <c:v>68.299999999998036</c:v>
                </c:pt>
                <c:pt idx="6831">
                  <c:v>68.309999999998041</c:v>
                </c:pt>
                <c:pt idx="6832">
                  <c:v>68.319999999998046</c:v>
                </c:pt>
                <c:pt idx="6833">
                  <c:v>68.329999999998051</c:v>
                </c:pt>
                <c:pt idx="6834">
                  <c:v>68.339999999998057</c:v>
                </c:pt>
                <c:pt idx="6835">
                  <c:v>68.349999999998062</c:v>
                </c:pt>
                <c:pt idx="6836">
                  <c:v>68.359999999998067</c:v>
                </c:pt>
                <c:pt idx="6837">
                  <c:v>68.369999999998072</c:v>
                </c:pt>
                <c:pt idx="6838">
                  <c:v>68.379999999998077</c:v>
                </c:pt>
                <c:pt idx="6839">
                  <c:v>68.389999999998082</c:v>
                </c:pt>
                <c:pt idx="6840">
                  <c:v>68.399999999998087</c:v>
                </c:pt>
                <c:pt idx="6841">
                  <c:v>68.409999999998092</c:v>
                </c:pt>
                <c:pt idx="6842">
                  <c:v>68.419999999998097</c:v>
                </c:pt>
                <c:pt idx="6843">
                  <c:v>68.429999999998103</c:v>
                </c:pt>
                <c:pt idx="6844">
                  <c:v>68.439999999998108</c:v>
                </c:pt>
                <c:pt idx="6845">
                  <c:v>68.449999999998113</c:v>
                </c:pt>
                <c:pt idx="6846">
                  <c:v>68.459999999998118</c:v>
                </c:pt>
                <c:pt idx="6847">
                  <c:v>68.469999999998123</c:v>
                </c:pt>
                <c:pt idx="6848">
                  <c:v>68.479999999998128</c:v>
                </c:pt>
                <c:pt idx="6849">
                  <c:v>68.489999999998133</c:v>
                </c:pt>
                <c:pt idx="6850">
                  <c:v>68.499999999998138</c:v>
                </c:pt>
                <c:pt idx="6851">
                  <c:v>68.509999999998143</c:v>
                </c:pt>
                <c:pt idx="6852">
                  <c:v>68.519999999998149</c:v>
                </c:pt>
                <c:pt idx="6853">
                  <c:v>68.529999999998154</c:v>
                </c:pt>
                <c:pt idx="6854">
                  <c:v>68.539999999998159</c:v>
                </c:pt>
                <c:pt idx="6855">
                  <c:v>68.549999999998164</c:v>
                </c:pt>
                <c:pt idx="6856">
                  <c:v>68.559999999998169</c:v>
                </c:pt>
                <c:pt idx="6857">
                  <c:v>68.569999999998174</c:v>
                </c:pt>
                <c:pt idx="6858">
                  <c:v>68.579999999998179</c:v>
                </c:pt>
                <c:pt idx="6859">
                  <c:v>68.589999999998184</c:v>
                </c:pt>
                <c:pt idx="6860">
                  <c:v>68.59999999999819</c:v>
                </c:pt>
                <c:pt idx="6861">
                  <c:v>68.609999999998195</c:v>
                </c:pt>
                <c:pt idx="6862">
                  <c:v>68.6199999999982</c:v>
                </c:pt>
                <c:pt idx="6863">
                  <c:v>68.629999999998205</c:v>
                </c:pt>
                <c:pt idx="6864">
                  <c:v>68.63999999999821</c:v>
                </c:pt>
                <c:pt idx="6865">
                  <c:v>68.649999999998215</c:v>
                </c:pt>
                <c:pt idx="6866">
                  <c:v>68.65999999999822</c:v>
                </c:pt>
                <c:pt idx="6867">
                  <c:v>68.669999999998225</c:v>
                </c:pt>
                <c:pt idx="6868">
                  <c:v>68.67999999999823</c:v>
                </c:pt>
                <c:pt idx="6869">
                  <c:v>68.689999999998236</c:v>
                </c:pt>
                <c:pt idx="6870">
                  <c:v>68.699999999998241</c:v>
                </c:pt>
                <c:pt idx="6871">
                  <c:v>68.709999999998246</c:v>
                </c:pt>
                <c:pt idx="6872">
                  <c:v>68.719999999998251</c:v>
                </c:pt>
                <c:pt idx="6873">
                  <c:v>68.729999999998256</c:v>
                </c:pt>
                <c:pt idx="6874">
                  <c:v>68.739999999998261</c:v>
                </c:pt>
                <c:pt idx="6875">
                  <c:v>68.749999999998266</c:v>
                </c:pt>
                <c:pt idx="6876">
                  <c:v>68.759999999998271</c:v>
                </c:pt>
                <c:pt idx="6877">
                  <c:v>68.769999999998277</c:v>
                </c:pt>
                <c:pt idx="6878">
                  <c:v>68.779999999998282</c:v>
                </c:pt>
                <c:pt idx="6879">
                  <c:v>68.789999999998287</c:v>
                </c:pt>
                <c:pt idx="6880">
                  <c:v>68.799999999998292</c:v>
                </c:pt>
                <c:pt idx="6881">
                  <c:v>68.809999999998297</c:v>
                </c:pt>
                <c:pt idx="6882">
                  <c:v>68.819999999998302</c:v>
                </c:pt>
                <c:pt idx="6883">
                  <c:v>68.829999999998307</c:v>
                </c:pt>
                <c:pt idx="6884">
                  <c:v>68.839999999998312</c:v>
                </c:pt>
                <c:pt idx="6885">
                  <c:v>68.849999999998317</c:v>
                </c:pt>
                <c:pt idx="6886">
                  <c:v>68.859999999998323</c:v>
                </c:pt>
                <c:pt idx="6887">
                  <c:v>68.869999999998328</c:v>
                </c:pt>
                <c:pt idx="6888">
                  <c:v>68.879999999998333</c:v>
                </c:pt>
                <c:pt idx="6889">
                  <c:v>68.889999999998338</c:v>
                </c:pt>
                <c:pt idx="6890">
                  <c:v>68.899999999998343</c:v>
                </c:pt>
                <c:pt idx="6891">
                  <c:v>68.909999999998348</c:v>
                </c:pt>
                <c:pt idx="6892">
                  <c:v>68.919999999998353</c:v>
                </c:pt>
                <c:pt idx="6893">
                  <c:v>68.929999999998358</c:v>
                </c:pt>
                <c:pt idx="6894">
                  <c:v>68.939999999998363</c:v>
                </c:pt>
                <c:pt idx="6895">
                  <c:v>68.949999999998369</c:v>
                </c:pt>
                <c:pt idx="6896">
                  <c:v>68.959999999998374</c:v>
                </c:pt>
                <c:pt idx="6897">
                  <c:v>68.969999999998379</c:v>
                </c:pt>
                <c:pt idx="6898">
                  <c:v>68.979999999998384</c:v>
                </c:pt>
                <c:pt idx="6899">
                  <c:v>68.989999999998389</c:v>
                </c:pt>
                <c:pt idx="6900">
                  <c:v>68.999999999998394</c:v>
                </c:pt>
                <c:pt idx="6901">
                  <c:v>69.009999999998399</c:v>
                </c:pt>
                <c:pt idx="6902">
                  <c:v>69.019999999998404</c:v>
                </c:pt>
                <c:pt idx="6903">
                  <c:v>69.02999999999841</c:v>
                </c:pt>
                <c:pt idx="6904">
                  <c:v>69.039999999998415</c:v>
                </c:pt>
                <c:pt idx="6905">
                  <c:v>69.04999999999842</c:v>
                </c:pt>
                <c:pt idx="6906">
                  <c:v>69.059999999998425</c:v>
                </c:pt>
                <c:pt idx="6907">
                  <c:v>69.06999999999843</c:v>
                </c:pt>
                <c:pt idx="6908">
                  <c:v>69.079999999998435</c:v>
                </c:pt>
                <c:pt idx="6909">
                  <c:v>69.08999999999844</c:v>
                </c:pt>
                <c:pt idx="6910">
                  <c:v>69.099999999998445</c:v>
                </c:pt>
                <c:pt idx="6911">
                  <c:v>69.10999999999845</c:v>
                </c:pt>
                <c:pt idx="6912">
                  <c:v>69.119999999998456</c:v>
                </c:pt>
                <c:pt idx="6913">
                  <c:v>69.129999999998461</c:v>
                </c:pt>
                <c:pt idx="6914">
                  <c:v>69.139999999998466</c:v>
                </c:pt>
                <c:pt idx="6915">
                  <c:v>69.149999999998471</c:v>
                </c:pt>
                <c:pt idx="6916">
                  <c:v>69.159999999998476</c:v>
                </c:pt>
                <c:pt idx="6917">
                  <c:v>69.169999999998481</c:v>
                </c:pt>
                <c:pt idx="6918">
                  <c:v>69.179999999998486</c:v>
                </c:pt>
                <c:pt idx="6919">
                  <c:v>69.189999999998491</c:v>
                </c:pt>
                <c:pt idx="6920">
                  <c:v>69.199999999998496</c:v>
                </c:pt>
                <c:pt idx="6921">
                  <c:v>69.209999999998502</c:v>
                </c:pt>
                <c:pt idx="6922">
                  <c:v>69.219999999998507</c:v>
                </c:pt>
                <c:pt idx="6923">
                  <c:v>69.229999999998512</c:v>
                </c:pt>
                <c:pt idx="6924">
                  <c:v>69.239999999998517</c:v>
                </c:pt>
                <c:pt idx="6925">
                  <c:v>69.249999999998522</c:v>
                </c:pt>
                <c:pt idx="6926">
                  <c:v>69.259999999998527</c:v>
                </c:pt>
                <c:pt idx="6927">
                  <c:v>69.269999999998532</c:v>
                </c:pt>
                <c:pt idx="6928">
                  <c:v>69.279999999998537</c:v>
                </c:pt>
                <c:pt idx="6929">
                  <c:v>69.289999999998543</c:v>
                </c:pt>
                <c:pt idx="6930">
                  <c:v>69.299999999998548</c:v>
                </c:pt>
                <c:pt idx="6931">
                  <c:v>69.309999999998553</c:v>
                </c:pt>
                <c:pt idx="6932">
                  <c:v>69.319999999998558</c:v>
                </c:pt>
                <c:pt idx="6933">
                  <c:v>69.329999999998563</c:v>
                </c:pt>
                <c:pt idx="6934">
                  <c:v>69.339999999998568</c:v>
                </c:pt>
                <c:pt idx="6935">
                  <c:v>69.349999999998573</c:v>
                </c:pt>
                <c:pt idx="6936">
                  <c:v>69.359999999998578</c:v>
                </c:pt>
                <c:pt idx="6937">
                  <c:v>69.369999999998583</c:v>
                </c:pt>
                <c:pt idx="6938">
                  <c:v>69.379999999998589</c:v>
                </c:pt>
                <c:pt idx="6939">
                  <c:v>69.389999999998594</c:v>
                </c:pt>
                <c:pt idx="6940">
                  <c:v>69.399999999998599</c:v>
                </c:pt>
                <c:pt idx="6941">
                  <c:v>69.409999999998604</c:v>
                </c:pt>
                <c:pt idx="6942">
                  <c:v>69.419999999998609</c:v>
                </c:pt>
                <c:pt idx="6943">
                  <c:v>69.429999999998614</c:v>
                </c:pt>
                <c:pt idx="6944">
                  <c:v>69.439999999998619</c:v>
                </c:pt>
                <c:pt idx="6945">
                  <c:v>69.449999999998624</c:v>
                </c:pt>
                <c:pt idx="6946">
                  <c:v>69.45999999999863</c:v>
                </c:pt>
                <c:pt idx="6947">
                  <c:v>69.469999999998635</c:v>
                </c:pt>
                <c:pt idx="6948">
                  <c:v>69.47999999999864</c:v>
                </c:pt>
                <c:pt idx="6949">
                  <c:v>69.489999999998645</c:v>
                </c:pt>
                <c:pt idx="6950">
                  <c:v>69.49999999999865</c:v>
                </c:pt>
                <c:pt idx="6951">
                  <c:v>69.509999999998655</c:v>
                </c:pt>
                <c:pt idx="6952">
                  <c:v>69.51999999999866</c:v>
                </c:pt>
                <c:pt idx="6953">
                  <c:v>69.529999999998665</c:v>
                </c:pt>
                <c:pt idx="6954">
                  <c:v>69.53999999999867</c:v>
                </c:pt>
                <c:pt idx="6955">
                  <c:v>69.549999999998676</c:v>
                </c:pt>
                <c:pt idx="6956">
                  <c:v>69.559999999998681</c:v>
                </c:pt>
                <c:pt idx="6957">
                  <c:v>69.569999999998686</c:v>
                </c:pt>
                <c:pt idx="6958">
                  <c:v>69.579999999998691</c:v>
                </c:pt>
                <c:pt idx="6959">
                  <c:v>69.589999999998696</c:v>
                </c:pt>
                <c:pt idx="6960">
                  <c:v>69.599999999998701</c:v>
                </c:pt>
                <c:pt idx="6961">
                  <c:v>69.609999999998706</c:v>
                </c:pt>
                <c:pt idx="6962">
                  <c:v>69.619999999998711</c:v>
                </c:pt>
                <c:pt idx="6963">
                  <c:v>69.629999999998716</c:v>
                </c:pt>
                <c:pt idx="6964">
                  <c:v>69.639999999998722</c:v>
                </c:pt>
                <c:pt idx="6965">
                  <c:v>69.649999999998727</c:v>
                </c:pt>
                <c:pt idx="6966">
                  <c:v>69.659999999998732</c:v>
                </c:pt>
                <c:pt idx="6967">
                  <c:v>69.669999999998737</c:v>
                </c:pt>
                <c:pt idx="6968">
                  <c:v>69.679999999998742</c:v>
                </c:pt>
                <c:pt idx="6969">
                  <c:v>69.689999999998747</c:v>
                </c:pt>
                <c:pt idx="6970">
                  <c:v>69.699999999998752</c:v>
                </c:pt>
                <c:pt idx="6971">
                  <c:v>69.709999999998757</c:v>
                </c:pt>
                <c:pt idx="6972">
                  <c:v>69.719999999998763</c:v>
                </c:pt>
                <c:pt idx="6973">
                  <c:v>69.729999999998768</c:v>
                </c:pt>
                <c:pt idx="6974">
                  <c:v>69.739999999998773</c:v>
                </c:pt>
                <c:pt idx="6975">
                  <c:v>69.749999999998778</c:v>
                </c:pt>
                <c:pt idx="6976">
                  <c:v>69.759999999998783</c:v>
                </c:pt>
                <c:pt idx="6977">
                  <c:v>69.769999999998788</c:v>
                </c:pt>
                <c:pt idx="6978">
                  <c:v>69.779999999998793</c:v>
                </c:pt>
                <c:pt idx="6979">
                  <c:v>69.789999999998798</c:v>
                </c:pt>
                <c:pt idx="6980">
                  <c:v>69.799999999998803</c:v>
                </c:pt>
                <c:pt idx="6981">
                  <c:v>69.809999999998809</c:v>
                </c:pt>
                <c:pt idx="6982">
                  <c:v>69.819999999998814</c:v>
                </c:pt>
                <c:pt idx="6983">
                  <c:v>69.829999999998819</c:v>
                </c:pt>
                <c:pt idx="6984">
                  <c:v>69.839999999998824</c:v>
                </c:pt>
                <c:pt idx="6985">
                  <c:v>69.849999999998829</c:v>
                </c:pt>
                <c:pt idx="6986">
                  <c:v>69.859999999998834</c:v>
                </c:pt>
                <c:pt idx="6987">
                  <c:v>69.869999999998839</c:v>
                </c:pt>
                <c:pt idx="6988">
                  <c:v>69.879999999998844</c:v>
                </c:pt>
                <c:pt idx="6989">
                  <c:v>69.889999999998849</c:v>
                </c:pt>
                <c:pt idx="6990">
                  <c:v>69.899999999998855</c:v>
                </c:pt>
                <c:pt idx="6991">
                  <c:v>69.90999999999886</c:v>
                </c:pt>
                <c:pt idx="6992">
                  <c:v>69.919999999998865</c:v>
                </c:pt>
                <c:pt idx="6993">
                  <c:v>69.92999999999887</c:v>
                </c:pt>
                <c:pt idx="6994">
                  <c:v>69.939999999998875</c:v>
                </c:pt>
                <c:pt idx="6995">
                  <c:v>69.94999999999888</c:v>
                </c:pt>
                <c:pt idx="6996">
                  <c:v>69.959999999998885</c:v>
                </c:pt>
                <c:pt idx="6997">
                  <c:v>69.96999999999889</c:v>
                </c:pt>
                <c:pt idx="6998">
                  <c:v>69.979999999998896</c:v>
                </c:pt>
                <c:pt idx="6999">
                  <c:v>69.989999999998901</c:v>
                </c:pt>
                <c:pt idx="7000">
                  <c:v>69.999999999998906</c:v>
                </c:pt>
                <c:pt idx="7001">
                  <c:v>70.009999999998911</c:v>
                </c:pt>
                <c:pt idx="7002">
                  <c:v>70.019999999998916</c:v>
                </c:pt>
                <c:pt idx="7003">
                  <c:v>70.029999999998921</c:v>
                </c:pt>
                <c:pt idx="7004">
                  <c:v>70.039999999998926</c:v>
                </c:pt>
                <c:pt idx="7005">
                  <c:v>70.049999999998931</c:v>
                </c:pt>
                <c:pt idx="7006">
                  <c:v>70.059999999998936</c:v>
                </c:pt>
                <c:pt idx="7007">
                  <c:v>70.069999999998942</c:v>
                </c:pt>
                <c:pt idx="7008">
                  <c:v>70.079999999998947</c:v>
                </c:pt>
                <c:pt idx="7009">
                  <c:v>70.089999999998952</c:v>
                </c:pt>
                <c:pt idx="7010">
                  <c:v>70.099999999998957</c:v>
                </c:pt>
                <c:pt idx="7011">
                  <c:v>70.109999999998962</c:v>
                </c:pt>
                <c:pt idx="7012">
                  <c:v>70.119999999998967</c:v>
                </c:pt>
                <c:pt idx="7013">
                  <c:v>70.129999999998972</c:v>
                </c:pt>
                <c:pt idx="7014">
                  <c:v>70.139999999998977</c:v>
                </c:pt>
                <c:pt idx="7015">
                  <c:v>70.149999999998983</c:v>
                </c:pt>
                <c:pt idx="7016">
                  <c:v>70.159999999998988</c:v>
                </c:pt>
                <c:pt idx="7017">
                  <c:v>70.169999999998993</c:v>
                </c:pt>
                <c:pt idx="7018">
                  <c:v>70.179999999998998</c:v>
                </c:pt>
                <c:pt idx="7019">
                  <c:v>70.189999999999003</c:v>
                </c:pt>
                <c:pt idx="7020">
                  <c:v>70.199999999999008</c:v>
                </c:pt>
                <c:pt idx="7021">
                  <c:v>70.209999999999013</c:v>
                </c:pt>
                <c:pt idx="7022">
                  <c:v>70.219999999999018</c:v>
                </c:pt>
                <c:pt idx="7023">
                  <c:v>70.229999999999023</c:v>
                </c:pt>
                <c:pt idx="7024">
                  <c:v>70.239999999999029</c:v>
                </c:pt>
                <c:pt idx="7025">
                  <c:v>70.249999999999034</c:v>
                </c:pt>
                <c:pt idx="7026">
                  <c:v>70.259999999999039</c:v>
                </c:pt>
                <c:pt idx="7027">
                  <c:v>70.269999999999044</c:v>
                </c:pt>
                <c:pt idx="7028">
                  <c:v>70.279999999999049</c:v>
                </c:pt>
                <c:pt idx="7029">
                  <c:v>70.289999999999054</c:v>
                </c:pt>
                <c:pt idx="7030">
                  <c:v>70.299999999999059</c:v>
                </c:pt>
                <c:pt idx="7031">
                  <c:v>70.309999999999064</c:v>
                </c:pt>
                <c:pt idx="7032">
                  <c:v>70.319999999999069</c:v>
                </c:pt>
                <c:pt idx="7033">
                  <c:v>70.329999999999075</c:v>
                </c:pt>
                <c:pt idx="7034">
                  <c:v>70.33999999999908</c:v>
                </c:pt>
                <c:pt idx="7035">
                  <c:v>70.349999999999085</c:v>
                </c:pt>
                <c:pt idx="7036">
                  <c:v>70.35999999999909</c:v>
                </c:pt>
                <c:pt idx="7037">
                  <c:v>70.369999999999095</c:v>
                </c:pt>
                <c:pt idx="7038">
                  <c:v>70.3799999999991</c:v>
                </c:pt>
                <c:pt idx="7039">
                  <c:v>70.389999999999105</c:v>
                </c:pt>
                <c:pt idx="7040">
                  <c:v>70.39999999999911</c:v>
                </c:pt>
                <c:pt idx="7041">
                  <c:v>70.409999999999116</c:v>
                </c:pt>
                <c:pt idx="7042">
                  <c:v>70.419999999999121</c:v>
                </c:pt>
                <c:pt idx="7043">
                  <c:v>70.429999999999126</c:v>
                </c:pt>
                <c:pt idx="7044">
                  <c:v>70.439999999999131</c:v>
                </c:pt>
                <c:pt idx="7045">
                  <c:v>70.449999999999136</c:v>
                </c:pt>
                <c:pt idx="7046">
                  <c:v>70.459999999999141</c:v>
                </c:pt>
                <c:pt idx="7047">
                  <c:v>70.469999999999146</c:v>
                </c:pt>
                <c:pt idx="7048">
                  <c:v>70.479999999999151</c:v>
                </c:pt>
                <c:pt idx="7049">
                  <c:v>70.489999999999156</c:v>
                </c:pt>
                <c:pt idx="7050">
                  <c:v>70.499999999999162</c:v>
                </c:pt>
                <c:pt idx="7051">
                  <c:v>70.509999999999167</c:v>
                </c:pt>
                <c:pt idx="7052">
                  <c:v>70.519999999999172</c:v>
                </c:pt>
                <c:pt idx="7053">
                  <c:v>70.529999999999177</c:v>
                </c:pt>
                <c:pt idx="7054">
                  <c:v>70.539999999999182</c:v>
                </c:pt>
                <c:pt idx="7055">
                  <c:v>70.549999999999187</c:v>
                </c:pt>
                <c:pt idx="7056">
                  <c:v>70.559999999999192</c:v>
                </c:pt>
                <c:pt idx="7057">
                  <c:v>70.569999999999197</c:v>
                </c:pt>
                <c:pt idx="7058">
                  <c:v>70.579999999999202</c:v>
                </c:pt>
                <c:pt idx="7059">
                  <c:v>70.589999999999208</c:v>
                </c:pt>
                <c:pt idx="7060">
                  <c:v>70.599999999999213</c:v>
                </c:pt>
                <c:pt idx="7061">
                  <c:v>70.609999999999218</c:v>
                </c:pt>
                <c:pt idx="7062">
                  <c:v>70.619999999999223</c:v>
                </c:pt>
                <c:pt idx="7063">
                  <c:v>70.629999999999228</c:v>
                </c:pt>
                <c:pt idx="7064">
                  <c:v>70.639999999999233</c:v>
                </c:pt>
                <c:pt idx="7065">
                  <c:v>70.649999999999238</c:v>
                </c:pt>
                <c:pt idx="7066">
                  <c:v>70.659999999999243</c:v>
                </c:pt>
                <c:pt idx="7067">
                  <c:v>70.669999999999249</c:v>
                </c:pt>
                <c:pt idx="7068">
                  <c:v>70.679999999999254</c:v>
                </c:pt>
                <c:pt idx="7069">
                  <c:v>70.689999999999259</c:v>
                </c:pt>
                <c:pt idx="7070">
                  <c:v>70.699999999999264</c:v>
                </c:pt>
                <c:pt idx="7071">
                  <c:v>70.709999999999269</c:v>
                </c:pt>
                <c:pt idx="7072">
                  <c:v>70.719999999999274</c:v>
                </c:pt>
                <c:pt idx="7073">
                  <c:v>70.729999999999279</c:v>
                </c:pt>
                <c:pt idx="7074">
                  <c:v>70.739999999999284</c:v>
                </c:pt>
                <c:pt idx="7075">
                  <c:v>70.749999999999289</c:v>
                </c:pt>
                <c:pt idx="7076">
                  <c:v>70.759999999999295</c:v>
                </c:pt>
                <c:pt idx="7077">
                  <c:v>70.7699999999993</c:v>
                </c:pt>
                <c:pt idx="7078">
                  <c:v>70.779999999999305</c:v>
                </c:pt>
                <c:pt idx="7079">
                  <c:v>70.78999999999931</c:v>
                </c:pt>
                <c:pt idx="7080">
                  <c:v>70.799999999999315</c:v>
                </c:pt>
                <c:pt idx="7081">
                  <c:v>70.80999999999932</c:v>
                </c:pt>
                <c:pt idx="7082">
                  <c:v>70.819999999999325</c:v>
                </c:pt>
                <c:pt idx="7083">
                  <c:v>70.82999999999933</c:v>
                </c:pt>
                <c:pt idx="7084">
                  <c:v>70.839999999999336</c:v>
                </c:pt>
                <c:pt idx="7085">
                  <c:v>70.849999999999341</c:v>
                </c:pt>
                <c:pt idx="7086">
                  <c:v>70.859999999999346</c:v>
                </c:pt>
                <c:pt idx="7087">
                  <c:v>70.869999999999351</c:v>
                </c:pt>
                <c:pt idx="7088">
                  <c:v>70.879999999999356</c:v>
                </c:pt>
                <c:pt idx="7089">
                  <c:v>70.889999999999361</c:v>
                </c:pt>
                <c:pt idx="7090">
                  <c:v>70.899999999999366</c:v>
                </c:pt>
                <c:pt idx="7091">
                  <c:v>70.909999999999371</c:v>
                </c:pt>
                <c:pt idx="7092">
                  <c:v>70.919999999999376</c:v>
                </c:pt>
                <c:pt idx="7093">
                  <c:v>70.929999999999382</c:v>
                </c:pt>
                <c:pt idx="7094">
                  <c:v>70.939999999999387</c:v>
                </c:pt>
                <c:pt idx="7095">
                  <c:v>70.949999999999392</c:v>
                </c:pt>
                <c:pt idx="7096">
                  <c:v>70.959999999999397</c:v>
                </c:pt>
                <c:pt idx="7097">
                  <c:v>70.969999999999402</c:v>
                </c:pt>
                <c:pt idx="7098">
                  <c:v>70.979999999999407</c:v>
                </c:pt>
                <c:pt idx="7099">
                  <c:v>70.989999999999412</c:v>
                </c:pt>
                <c:pt idx="7100">
                  <c:v>70.999999999999417</c:v>
                </c:pt>
                <c:pt idx="7101">
                  <c:v>71.009999999999422</c:v>
                </c:pt>
                <c:pt idx="7102">
                  <c:v>71.019999999999428</c:v>
                </c:pt>
                <c:pt idx="7103">
                  <c:v>71.029999999999433</c:v>
                </c:pt>
                <c:pt idx="7104">
                  <c:v>71.039999999999438</c:v>
                </c:pt>
                <c:pt idx="7105">
                  <c:v>71.049999999999443</c:v>
                </c:pt>
                <c:pt idx="7106">
                  <c:v>71.059999999999448</c:v>
                </c:pt>
                <c:pt idx="7107">
                  <c:v>71.069999999999453</c:v>
                </c:pt>
                <c:pt idx="7108">
                  <c:v>71.079999999999458</c:v>
                </c:pt>
                <c:pt idx="7109">
                  <c:v>71.089999999999463</c:v>
                </c:pt>
                <c:pt idx="7110">
                  <c:v>71.099999999999469</c:v>
                </c:pt>
                <c:pt idx="7111">
                  <c:v>71.109999999999474</c:v>
                </c:pt>
                <c:pt idx="7112">
                  <c:v>71.119999999999479</c:v>
                </c:pt>
                <c:pt idx="7113">
                  <c:v>71.129999999999484</c:v>
                </c:pt>
                <c:pt idx="7114">
                  <c:v>71.139999999999489</c:v>
                </c:pt>
                <c:pt idx="7115">
                  <c:v>71.149999999999494</c:v>
                </c:pt>
                <c:pt idx="7116">
                  <c:v>71.159999999999499</c:v>
                </c:pt>
                <c:pt idx="7117">
                  <c:v>71.169999999999504</c:v>
                </c:pt>
                <c:pt idx="7118">
                  <c:v>71.179999999999509</c:v>
                </c:pt>
                <c:pt idx="7119">
                  <c:v>71.189999999999515</c:v>
                </c:pt>
                <c:pt idx="7120">
                  <c:v>71.19999999999952</c:v>
                </c:pt>
                <c:pt idx="7121">
                  <c:v>71.209999999999525</c:v>
                </c:pt>
                <c:pt idx="7122">
                  <c:v>71.21999999999953</c:v>
                </c:pt>
                <c:pt idx="7123">
                  <c:v>71.229999999999535</c:v>
                </c:pt>
                <c:pt idx="7124">
                  <c:v>71.23999999999954</c:v>
                </c:pt>
                <c:pt idx="7125">
                  <c:v>71.249999999999545</c:v>
                </c:pt>
                <c:pt idx="7126">
                  <c:v>71.25999999999955</c:v>
                </c:pt>
                <c:pt idx="7127">
                  <c:v>71.269999999999555</c:v>
                </c:pt>
                <c:pt idx="7128">
                  <c:v>71.279999999999561</c:v>
                </c:pt>
                <c:pt idx="7129">
                  <c:v>71.289999999999566</c:v>
                </c:pt>
                <c:pt idx="7130">
                  <c:v>71.299999999999571</c:v>
                </c:pt>
                <c:pt idx="7131">
                  <c:v>71.309999999999576</c:v>
                </c:pt>
                <c:pt idx="7132">
                  <c:v>71.319999999999581</c:v>
                </c:pt>
                <c:pt idx="7133">
                  <c:v>71.329999999999586</c:v>
                </c:pt>
                <c:pt idx="7134">
                  <c:v>71.339999999999591</c:v>
                </c:pt>
                <c:pt idx="7135">
                  <c:v>71.349999999999596</c:v>
                </c:pt>
                <c:pt idx="7136">
                  <c:v>71.359999999999602</c:v>
                </c:pt>
                <c:pt idx="7137">
                  <c:v>71.369999999999607</c:v>
                </c:pt>
                <c:pt idx="7138">
                  <c:v>71.379999999999612</c:v>
                </c:pt>
                <c:pt idx="7139">
                  <c:v>71.389999999999617</c:v>
                </c:pt>
                <c:pt idx="7140">
                  <c:v>71.399999999999622</c:v>
                </c:pt>
                <c:pt idx="7141">
                  <c:v>71.409999999999627</c:v>
                </c:pt>
                <c:pt idx="7142">
                  <c:v>71.419999999999632</c:v>
                </c:pt>
                <c:pt idx="7143">
                  <c:v>71.429999999999637</c:v>
                </c:pt>
                <c:pt idx="7144">
                  <c:v>71.439999999999642</c:v>
                </c:pt>
                <c:pt idx="7145">
                  <c:v>71.449999999999648</c:v>
                </c:pt>
                <c:pt idx="7146">
                  <c:v>71.459999999999653</c:v>
                </c:pt>
                <c:pt idx="7147">
                  <c:v>71.469999999999658</c:v>
                </c:pt>
                <c:pt idx="7148">
                  <c:v>71.479999999999663</c:v>
                </c:pt>
                <c:pt idx="7149">
                  <c:v>71.489999999999668</c:v>
                </c:pt>
                <c:pt idx="7150">
                  <c:v>71.499999999999673</c:v>
                </c:pt>
                <c:pt idx="7151">
                  <c:v>71.509999999999678</c:v>
                </c:pt>
                <c:pt idx="7152">
                  <c:v>71.519999999999683</c:v>
                </c:pt>
                <c:pt idx="7153">
                  <c:v>71.529999999999688</c:v>
                </c:pt>
                <c:pt idx="7154">
                  <c:v>71.539999999999694</c:v>
                </c:pt>
                <c:pt idx="7155">
                  <c:v>71.549999999999699</c:v>
                </c:pt>
                <c:pt idx="7156">
                  <c:v>71.559999999999704</c:v>
                </c:pt>
                <c:pt idx="7157">
                  <c:v>71.569999999999709</c:v>
                </c:pt>
                <c:pt idx="7158">
                  <c:v>71.579999999999714</c:v>
                </c:pt>
                <c:pt idx="7159">
                  <c:v>71.589999999999719</c:v>
                </c:pt>
                <c:pt idx="7160">
                  <c:v>71.599999999999724</c:v>
                </c:pt>
                <c:pt idx="7161">
                  <c:v>71.609999999999729</c:v>
                </c:pt>
                <c:pt idx="7162">
                  <c:v>71.619999999999735</c:v>
                </c:pt>
                <c:pt idx="7163">
                  <c:v>71.62999999999974</c:v>
                </c:pt>
                <c:pt idx="7164">
                  <c:v>71.639999999999745</c:v>
                </c:pt>
                <c:pt idx="7165">
                  <c:v>71.64999999999975</c:v>
                </c:pt>
                <c:pt idx="7166">
                  <c:v>71.659999999999755</c:v>
                </c:pt>
                <c:pt idx="7167">
                  <c:v>71.66999999999976</c:v>
                </c:pt>
                <c:pt idx="7168">
                  <c:v>71.679999999999765</c:v>
                </c:pt>
                <c:pt idx="7169">
                  <c:v>71.68999999999977</c:v>
                </c:pt>
                <c:pt idx="7170">
                  <c:v>71.699999999999775</c:v>
                </c:pt>
                <c:pt idx="7171">
                  <c:v>71.709999999999781</c:v>
                </c:pt>
                <c:pt idx="7172">
                  <c:v>71.719999999999786</c:v>
                </c:pt>
                <c:pt idx="7173">
                  <c:v>71.729999999999791</c:v>
                </c:pt>
                <c:pt idx="7174">
                  <c:v>71.739999999999796</c:v>
                </c:pt>
                <c:pt idx="7175">
                  <c:v>71.749999999999801</c:v>
                </c:pt>
                <c:pt idx="7176">
                  <c:v>71.759999999999806</c:v>
                </c:pt>
                <c:pt idx="7177">
                  <c:v>71.769999999999811</c:v>
                </c:pt>
                <c:pt idx="7178">
                  <c:v>71.779999999999816</c:v>
                </c:pt>
                <c:pt idx="7179">
                  <c:v>71.789999999999822</c:v>
                </c:pt>
                <c:pt idx="7180">
                  <c:v>71.799999999999827</c:v>
                </c:pt>
                <c:pt idx="7181">
                  <c:v>71.809999999999832</c:v>
                </c:pt>
                <c:pt idx="7182">
                  <c:v>71.819999999999837</c:v>
                </c:pt>
                <c:pt idx="7183">
                  <c:v>71.829999999999842</c:v>
                </c:pt>
                <c:pt idx="7184">
                  <c:v>71.839999999999847</c:v>
                </c:pt>
                <c:pt idx="7185">
                  <c:v>71.849999999999852</c:v>
                </c:pt>
                <c:pt idx="7186">
                  <c:v>71.859999999999857</c:v>
                </c:pt>
                <c:pt idx="7187">
                  <c:v>71.869999999999862</c:v>
                </c:pt>
                <c:pt idx="7188">
                  <c:v>71.879999999999868</c:v>
                </c:pt>
                <c:pt idx="7189">
                  <c:v>71.889999999999873</c:v>
                </c:pt>
                <c:pt idx="7190">
                  <c:v>71.899999999999878</c:v>
                </c:pt>
                <c:pt idx="7191">
                  <c:v>71.909999999999883</c:v>
                </c:pt>
                <c:pt idx="7192">
                  <c:v>71.919999999999888</c:v>
                </c:pt>
                <c:pt idx="7193">
                  <c:v>71.929999999999893</c:v>
                </c:pt>
                <c:pt idx="7194">
                  <c:v>71.939999999999898</c:v>
                </c:pt>
                <c:pt idx="7195">
                  <c:v>71.949999999999903</c:v>
                </c:pt>
                <c:pt idx="7196">
                  <c:v>71.959999999999908</c:v>
                </c:pt>
                <c:pt idx="7197">
                  <c:v>71.969999999999914</c:v>
                </c:pt>
                <c:pt idx="7198">
                  <c:v>71.979999999999919</c:v>
                </c:pt>
                <c:pt idx="7199">
                  <c:v>71.989999999999924</c:v>
                </c:pt>
                <c:pt idx="7200">
                  <c:v>71.999999999999929</c:v>
                </c:pt>
                <c:pt idx="7201">
                  <c:v>72.009999999999934</c:v>
                </c:pt>
                <c:pt idx="7202">
                  <c:v>72.019999999999939</c:v>
                </c:pt>
                <c:pt idx="7203">
                  <c:v>72.029999999999944</c:v>
                </c:pt>
                <c:pt idx="7204">
                  <c:v>72.039999999999949</c:v>
                </c:pt>
                <c:pt idx="7205">
                  <c:v>72.049999999999955</c:v>
                </c:pt>
                <c:pt idx="7206">
                  <c:v>72.05999999999996</c:v>
                </c:pt>
                <c:pt idx="7207">
                  <c:v>72.069999999999965</c:v>
                </c:pt>
                <c:pt idx="7208">
                  <c:v>72.07999999999997</c:v>
                </c:pt>
                <c:pt idx="7209">
                  <c:v>72.089999999999975</c:v>
                </c:pt>
                <c:pt idx="7210">
                  <c:v>72.09999999999998</c:v>
                </c:pt>
                <c:pt idx="7211">
                  <c:v>72.109999999999985</c:v>
                </c:pt>
                <c:pt idx="7212">
                  <c:v>72.11999999999999</c:v>
                </c:pt>
                <c:pt idx="7213">
                  <c:v>72.13</c:v>
                </c:pt>
                <c:pt idx="7214">
                  <c:v>72.14</c:v>
                </c:pt>
                <c:pt idx="7215">
                  <c:v>72.150000000000006</c:v>
                </c:pt>
                <c:pt idx="7216">
                  <c:v>72.160000000000011</c:v>
                </c:pt>
                <c:pt idx="7217">
                  <c:v>72.170000000000016</c:v>
                </c:pt>
                <c:pt idx="7218">
                  <c:v>72.180000000000021</c:v>
                </c:pt>
                <c:pt idx="7219">
                  <c:v>72.190000000000026</c:v>
                </c:pt>
                <c:pt idx="7220">
                  <c:v>72.200000000000031</c:v>
                </c:pt>
                <c:pt idx="7221">
                  <c:v>72.210000000000036</c:v>
                </c:pt>
                <c:pt idx="7222">
                  <c:v>72.220000000000041</c:v>
                </c:pt>
                <c:pt idx="7223">
                  <c:v>72.230000000000047</c:v>
                </c:pt>
                <c:pt idx="7224">
                  <c:v>72.240000000000052</c:v>
                </c:pt>
                <c:pt idx="7225">
                  <c:v>72.250000000000057</c:v>
                </c:pt>
                <c:pt idx="7226">
                  <c:v>72.260000000000062</c:v>
                </c:pt>
                <c:pt idx="7227">
                  <c:v>72.270000000000067</c:v>
                </c:pt>
                <c:pt idx="7228">
                  <c:v>72.280000000000072</c:v>
                </c:pt>
                <c:pt idx="7229">
                  <c:v>72.290000000000077</c:v>
                </c:pt>
                <c:pt idx="7230">
                  <c:v>72.300000000000082</c:v>
                </c:pt>
                <c:pt idx="7231">
                  <c:v>72.310000000000088</c:v>
                </c:pt>
                <c:pt idx="7232">
                  <c:v>72.320000000000093</c:v>
                </c:pt>
                <c:pt idx="7233">
                  <c:v>72.330000000000098</c:v>
                </c:pt>
                <c:pt idx="7234">
                  <c:v>72.340000000000103</c:v>
                </c:pt>
                <c:pt idx="7235">
                  <c:v>72.350000000000108</c:v>
                </c:pt>
                <c:pt idx="7236">
                  <c:v>72.360000000000113</c:v>
                </c:pt>
                <c:pt idx="7237">
                  <c:v>72.370000000000118</c:v>
                </c:pt>
                <c:pt idx="7238">
                  <c:v>72.380000000000123</c:v>
                </c:pt>
                <c:pt idx="7239">
                  <c:v>72.390000000000128</c:v>
                </c:pt>
                <c:pt idx="7240">
                  <c:v>72.400000000000134</c:v>
                </c:pt>
                <c:pt idx="7241">
                  <c:v>72.410000000000139</c:v>
                </c:pt>
                <c:pt idx="7242">
                  <c:v>72.420000000000144</c:v>
                </c:pt>
                <c:pt idx="7243">
                  <c:v>72.430000000000149</c:v>
                </c:pt>
                <c:pt idx="7244">
                  <c:v>72.440000000000154</c:v>
                </c:pt>
                <c:pt idx="7245">
                  <c:v>72.450000000000159</c:v>
                </c:pt>
                <c:pt idx="7246">
                  <c:v>72.460000000000164</c:v>
                </c:pt>
                <c:pt idx="7247">
                  <c:v>72.470000000000169</c:v>
                </c:pt>
                <c:pt idx="7248">
                  <c:v>72.480000000000175</c:v>
                </c:pt>
                <c:pt idx="7249">
                  <c:v>72.49000000000018</c:v>
                </c:pt>
                <c:pt idx="7250">
                  <c:v>72.500000000000185</c:v>
                </c:pt>
                <c:pt idx="7251">
                  <c:v>72.51000000000019</c:v>
                </c:pt>
                <c:pt idx="7252">
                  <c:v>72.520000000000195</c:v>
                </c:pt>
                <c:pt idx="7253">
                  <c:v>72.5300000000002</c:v>
                </c:pt>
                <c:pt idx="7254">
                  <c:v>72.540000000000205</c:v>
                </c:pt>
                <c:pt idx="7255">
                  <c:v>72.55000000000021</c:v>
                </c:pt>
                <c:pt idx="7256">
                  <c:v>72.560000000000215</c:v>
                </c:pt>
                <c:pt idx="7257">
                  <c:v>72.570000000000221</c:v>
                </c:pt>
                <c:pt idx="7258">
                  <c:v>72.580000000000226</c:v>
                </c:pt>
                <c:pt idx="7259">
                  <c:v>72.590000000000231</c:v>
                </c:pt>
                <c:pt idx="7260">
                  <c:v>72.600000000000236</c:v>
                </c:pt>
                <c:pt idx="7261">
                  <c:v>72.610000000000241</c:v>
                </c:pt>
                <c:pt idx="7262">
                  <c:v>72.620000000000246</c:v>
                </c:pt>
                <c:pt idx="7263">
                  <c:v>72.630000000000251</c:v>
                </c:pt>
                <c:pt idx="7264">
                  <c:v>72.640000000000256</c:v>
                </c:pt>
                <c:pt idx="7265">
                  <c:v>72.650000000000261</c:v>
                </c:pt>
                <c:pt idx="7266">
                  <c:v>72.660000000000267</c:v>
                </c:pt>
                <c:pt idx="7267">
                  <c:v>72.670000000000272</c:v>
                </c:pt>
                <c:pt idx="7268">
                  <c:v>72.680000000000277</c:v>
                </c:pt>
                <c:pt idx="7269">
                  <c:v>72.690000000000282</c:v>
                </c:pt>
                <c:pt idx="7270">
                  <c:v>72.700000000000287</c:v>
                </c:pt>
                <c:pt idx="7271">
                  <c:v>72.710000000000292</c:v>
                </c:pt>
                <c:pt idx="7272">
                  <c:v>72.720000000000297</c:v>
                </c:pt>
                <c:pt idx="7273">
                  <c:v>72.730000000000302</c:v>
                </c:pt>
                <c:pt idx="7274">
                  <c:v>72.740000000000308</c:v>
                </c:pt>
                <c:pt idx="7275">
                  <c:v>72.750000000000313</c:v>
                </c:pt>
                <c:pt idx="7276">
                  <c:v>72.760000000000318</c:v>
                </c:pt>
                <c:pt idx="7277">
                  <c:v>72.770000000000323</c:v>
                </c:pt>
                <c:pt idx="7278">
                  <c:v>72.780000000000328</c:v>
                </c:pt>
                <c:pt idx="7279">
                  <c:v>72.790000000000333</c:v>
                </c:pt>
                <c:pt idx="7280">
                  <c:v>72.800000000000338</c:v>
                </c:pt>
                <c:pt idx="7281">
                  <c:v>72.810000000000343</c:v>
                </c:pt>
                <c:pt idx="7282">
                  <c:v>72.820000000000348</c:v>
                </c:pt>
                <c:pt idx="7283">
                  <c:v>72.830000000000354</c:v>
                </c:pt>
                <c:pt idx="7284">
                  <c:v>72.840000000000359</c:v>
                </c:pt>
                <c:pt idx="7285">
                  <c:v>72.850000000000364</c:v>
                </c:pt>
                <c:pt idx="7286">
                  <c:v>72.860000000000369</c:v>
                </c:pt>
                <c:pt idx="7287">
                  <c:v>72.870000000000374</c:v>
                </c:pt>
                <c:pt idx="7288">
                  <c:v>72.880000000000379</c:v>
                </c:pt>
                <c:pt idx="7289">
                  <c:v>72.890000000000384</c:v>
                </c:pt>
                <c:pt idx="7290">
                  <c:v>72.900000000000389</c:v>
                </c:pt>
                <c:pt idx="7291">
                  <c:v>72.910000000000394</c:v>
                </c:pt>
                <c:pt idx="7292">
                  <c:v>72.9200000000004</c:v>
                </c:pt>
                <c:pt idx="7293">
                  <c:v>72.930000000000405</c:v>
                </c:pt>
                <c:pt idx="7294">
                  <c:v>72.94000000000041</c:v>
                </c:pt>
                <c:pt idx="7295">
                  <c:v>72.950000000000415</c:v>
                </c:pt>
                <c:pt idx="7296">
                  <c:v>72.96000000000042</c:v>
                </c:pt>
                <c:pt idx="7297">
                  <c:v>72.970000000000425</c:v>
                </c:pt>
                <c:pt idx="7298">
                  <c:v>72.98000000000043</c:v>
                </c:pt>
                <c:pt idx="7299">
                  <c:v>72.990000000000435</c:v>
                </c:pt>
                <c:pt idx="7300">
                  <c:v>73.000000000000441</c:v>
                </c:pt>
                <c:pt idx="7301">
                  <c:v>73.010000000000446</c:v>
                </c:pt>
                <c:pt idx="7302">
                  <c:v>73.020000000000451</c:v>
                </c:pt>
                <c:pt idx="7303">
                  <c:v>73.030000000000456</c:v>
                </c:pt>
                <c:pt idx="7304">
                  <c:v>73.040000000000461</c:v>
                </c:pt>
                <c:pt idx="7305">
                  <c:v>73.050000000000466</c:v>
                </c:pt>
                <c:pt idx="7306">
                  <c:v>73.060000000000471</c:v>
                </c:pt>
                <c:pt idx="7307">
                  <c:v>73.070000000000476</c:v>
                </c:pt>
                <c:pt idx="7308">
                  <c:v>73.080000000000481</c:v>
                </c:pt>
                <c:pt idx="7309">
                  <c:v>73.090000000000487</c:v>
                </c:pt>
                <c:pt idx="7310">
                  <c:v>73.100000000000492</c:v>
                </c:pt>
                <c:pt idx="7311">
                  <c:v>73.110000000000497</c:v>
                </c:pt>
                <c:pt idx="7312">
                  <c:v>73.120000000000502</c:v>
                </c:pt>
                <c:pt idx="7313">
                  <c:v>73.130000000000507</c:v>
                </c:pt>
                <c:pt idx="7314">
                  <c:v>73.140000000000512</c:v>
                </c:pt>
                <c:pt idx="7315">
                  <c:v>73.150000000000517</c:v>
                </c:pt>
                <c:pt idx="7316">
                  <c:v>73.160000000000522</c:v>
                </c:pt>
                <c:pt idx="7317">
                  <c:v>73.170000000000528</c:v>
                </c:pt>
                <c:pt idx="7318">
                  <c:v>73.180000000000533</c:v>
                </c:pt>
                <c:pt idx="7319">
                  <c:v>73.190000000000538</c:v>
                </c:pt>
                <c:pt idx="7320">
                  <c:v>73.200000000000543</c:v>
                </c:pt>
                <c:pt idx="7321">
                  <c:v>73.210000000000548</c:v>
                </c:pt>
                <c:pt idx="7322">
                  <c:v>73.220000000000553</c:v>
                </c:pt>
                <c:pt idx="7323">
                  <c:v>73.230000000000558</c:v>
                </c:pt>
                <c:pt idx="7324">
                  <c:v>73.240000000000563</c:v>
                </c:pt>
                <c:pt idx="7325">
                  <c:v>73.250000000000568</c:v>
                </c:pt>
                <c:pt idx="7326">
                  <c:v>73.260000000000574</c:v>
                </c:pt>
                <c:pt idx="7327">
                  <c:v>73.270000000000579</c:v>
                </c:pt>
                <c:pt idx="7328">
                  <c:v>73.280000000000584</c:v>
                </c:pt>
                <c:pt idx="7329">
                  <c:v>73.290000000000589</c:v>
                </c:pt>
                <c:pt idx="7330">
                  <c:v>73.300000000000594</c:v>
                </c:pt>
                <c:pt idx="7331">
                  <c:v>73.310000000000599</c:v>
                </c:pt>
                <c:pt idx="7332">
                  <c:v>73.320000000000604</c:v>
                </c:pt>
                <c:pt idx="7333">
                  <c:v>73.330000000000609</c:v>
                </c:pt>
                <c:pt idx="7334">
                  <c:v>73.340000000000614</c:v>
                </c:pt>
                <c:pt idx="7335">
                  <c:v>73.35000000000062</c:v>
                </c:pt>
                <c:pt idx="7336">
                  <c:v>73.360000000000625</c:v>
                </c:pt>
                <c:pt idx="7337">
                  <c:v>73.37000000000063</c:v>
                </c:pt>
                <c:pt idx="7338">
                  <c:v>73.380000000000635</c:v>
                </c:pt>
                <c:pt idx="7339">
                  <c:v>73.39000000000064</c:v>
                </c:pt>
                <c:pt idx="7340">
                  <c:v>73.400000000000645</c:v>
                </c:pt>
                <c:pt idx="7341">
                  <c:v>73.41000000000065</c:v>
                </c:pt>
                <c:pt idx="7342">
                  <c:v>73.420000000000655</c:v>
                </c:pt>
                <c:pt idx="7343">
                  <c:v>73.430000000000661</c:v>
                </c:pt>
                <c:pt idx="7344">
                  <c:v>73.440000000000666</c:v>
                </c:pt>
                <c:pt idx="7345">
                  <c:v>73.450000000000671</c:v>
                </c:pt>
                <c:pt idx="7346">
                  <c:v>73.460000000000676</c:v>
                </c:pt>
                <c:pt idx="7347">
                  <c:v>73.470000000000681</c:v>
                </c:pt>
                <c:pt idx="7348">
                  <c:v>73.480000000000686</c:v>
                </c:pt>
                <c:pt idx="7349">
                  <c:v>73.490000000000691</c:v>
                </c:pt>
                <c:pt idx="7350">
                  <c:v>73.500000000000696</c:v>
                </c:pt>
                <c:pt idx="7351">
                  <c:v>73.510000000000701</c:v>
                </c:pt>
                <c:pt idx="7352">
                  <c:v>73.520000000000707</c:v>
                </c:pt>
                <c:pt idx="7353">
                  <c:v>73.530000000000712</c:v>
                </c:pt>
                <c:pt idx="7354">
                  <c:v>73.540000000000717</c:v>
                </c:pt>
                <c:pt idx="7355">
                  <c:v>73.550000000000722</c:v>
                </c:pt>
                <c:pt idx="7356">
                  <c:v>73.560000000000727</c:v>
                </c:pt>
                <c:pt idx="7357">
                  <c:v>73.570000000000732</c:v>
                </c:pt>
                <c:pt idx="7358">
                  <c:v>73.580000000000737</c:v>
                </c:pt>
                <c:pt idx="7359">
                  <c:v>73.590000000000742</c:v>
                </c:pt>
                <c:pt idx="7360">
                  <c:v>73.600000000000747</c:v>
                </c:pt>
                <c:pt idx="7361">
                  <c:v>73.610000000000753</c:v>
                </c:pt>
                <c:pt idx="7362">
                  <c:v>73.620000000000758</c:v>
                </c:pt>
                <c:pt idx="7363">
                  <c:v>73.630000000000763</c:v>
                </c:pt>
                <c:pt idx="7364">
                  <c:v>73.640000000000768</c:v>
                </c:pt>
                <c:pt idx="7365">
                  <c:v>73.650000000000773</c:v>
                </c:pt>
                <c:pt idx="7366">
                  <c:v>73.660000000000778</c:v>
                </c:pt>
                <c:pt idx="7367">
                  <c:v>73.670000000000783</c:v>
                </c:pt>
                <c:pt idx="7368">
                  <c:v>73.680000000000788</c:v>
                </c:pt>
                <c:pt idx="7369">
                  <c:v>73.690000000000794</c:v>
                </c:pt>
                <c:pt idx="7370">
                  <c:v>73.700000000000799</c:v>
                </c:pt>
                <c:pt idx="7371">
                  <c:v>73.710000000000804</c:v>
                </c:pt>
                <c:pt idx="7372">
                  <c:v>73.720000000000809</c:v>
                </c:pt>
                <c:pt idx="7373">
                  <c:v>73.730000000000814</c:v>
                </c:pt>
                <c:pt idx="7374">
                  <c:v>73.740000000000819</c:v>
                </c:pt>
                <c:pt idx="7375">
                  <c:v>73.750000000000824</c:v>
                </c:pt>
                <c:pt idx="7376">
                  <c:v>73.760000000000829</c:v>
                </c:pt>
                <c:pt idx="7377">
                  <c:v>73.770000000000834</c:v>
                </c:pt>
                <c:pt idx="7378">
                  <c:v>73.78000000000084</c:v>
                </c:pt>
                <c:pt idx="7379">
                  <c:v>73.790000000000845</c:v>
                </c:pt>
                <c:pt idx="7380">
                  <c:v>73.80000000000085</c:v>
                </c:pt>
                <c:pt idx="7381">
                  <c:v>73.810000000000855</c:v>
                </c:pt>
                <c:pt idx="7382">
                  <c:v>73.82000000000086</c:v>
                </c:pt>
                <c:pt idx="7383">
                  <c:v>73.830000000000865</c:v>
                </c:pt>
                <c:pt idx="7384">
                  <c:v>73.84000000000087</c:v>
                </c:pt>
                <c:pt idx="7385">
                  <c:v>73.850000000000875</c:v>
                </c:pt>
                <c:pt idx="7386">
                  <c:v>73.860000000000881</c:v>
                </c:pt>
                <c:pt idx="7387">
                  <c:v>73.870000000000886</c:v>
                </c:pt>
                <c:pt idx="7388">
                  <c:v>73.880000000000891</c:v>
                </c:pt>
                <c:pt idx="7389">
                  <c:v>73.890000000000896</c:v>
                </c:pt>
                <c:pt idx="7390">
                  <c:v>73.900000000000901</c:v>
                </c:pt>
                <c:pt idx="7391">
                  <c:v>73.910000000000906</c:v>
                </c:pt>
                <c:pt idx="7392">
                  <c:v>73.920000000000911</c:v>
                </c:pt>
                <c:pt idx="7393">
                  <c:v>73.930000000000916</c:v>
                </c:pt>
                <c:pt idx="7394">
                  <c:v>73.940000000000921</c:v>
                </c:pt>
                <c:pt idx="7395">
                  <c:v>73.950000000000927</c:v>
                </c:pt>
                <c:pt idx="7396">
                  <c:v>73.960000000000932</c:v>
                </c:pt>
                <c:pt idx="7397">
                  <c:v>73.970000000000937</c:v>
                </c:pt>
                <c:pt idx="7398">
                  <c:v>73.980000000000942</c:v>
                </c:pt>
                <c:pt idx="7399">
                  <c:v>73.990000000000947</c:v>
                </c:pt>
                <c:pt idx="7400">
                  <c:v>74.000000000000952</c:v>
                </c:pt>
                <c:pt idx="7401">
                  <c:v>74.010000000000957</c:v>
                </c:pt>
                <c:pt idx="7402">
                  <c:v>74.020000000000962</c:v>
                </c:pt>
                <c:pt idx="7403">
                  <c:v>74.030000000000967</c:v>
                </c:pt>
                <c:pt idx="7404">
                  <c:v>74.040000000000973</c:v>
                </c:pt>
                <c:pt idx="7405">
                  <c:v>74.050000000000978</c:v>
                </c:pt>
                <c:pt idx="7406">
                  <c:v>74.060000000000983</c:v>
                </c:pt>
                <c:pt idx="7407">
                  <c:v>74.070000000000988</c:v>
                </c:pt>
                <c:pt idx="7408">
                  <c:v>74.080000000000993</c:v>
                </c:pt>
                <c:pt idx="7409">
                  <c:v>74.090000000000998</c:v>
                </c:pt>
                <c:pt idx="7410">
                  <c:v>74.100000000001003</c:v>
                </c:pt>
                <c:pt idx="7411">
                  <c:v>74.110000000001008</c:v>
                </c:pt>
                <c:pt idx="7412">
                  <c:v>74.120000000001014</c:v>
                </c:pt>
                <c:pt idx="7413">
                  <c:v>74.130000000001019</c:v>
                </c:pt>
                <c:pt idx="7414">
                  <c:v>74.140000000001024</c:v>
                </c:pt>
                <c:pt idx="7415">
                  <c:v>74.150000000001029</c:v>
                </c:pt>
                <c:pt idx="7416">
                  <c:v>74.160000000001034</c:v>
                </c:pt>
                <c:pt idx="7417">
                  <c:v>74.170000000001039</c:v>
                </c:pt>
                <c:pt idx="7418">
                  <c:v>74.180000000001044</c:v>
                </c:pt>
                <c:pt idx="7419">
                  <c:v>74.190000000001049</c:v>
                </c:pt>
                <c:pt idx="7420">
                  <c:v>74.200000000001054</c:v>
                </c:pt>
                <c:pt idx="7421">
                  <c:v>74.21000000000106</c:v>
                </c:pt>
                <c:pt idx="7422">
                  <c:v>74.220000000001065</c:v>
                </c:pt>
                <c:pt idx="7423">
                  <c:v>74.23000000000107</c:v>
                </c:pt>
                <c:pt idx="7424">
                  <c:v>74.240000000001075</c:v>
                </c:pt>
                <c:pt idx="7425">
                  <c:v>74.25000000000108</c:v>
                </c:pt>
                <c:pt idx="7426">
                  <c:v>74.260000000001085</c:v>
                </c:pt>
                <c:pt idx="7427">
                  <c:v>74.27000000000109</c:v>
                </c:pt>
                <c:pt idx="7428">
                  <c:v>74.280000000001095</c:v>
                </c:pt>
                <c:pt idx="7429">
                  <c:v>74.2900000000011</c:v>
                </c:pt>
                <c:pt idx="7430">
                  <c:v>74.300000000001106</c:v>
                </c:pt>
                <c:pt idx="7431">
                  <c:v>74.310000000001111</c:v>
                </c:pt>
                <c:pt idx="7432">
                  <c:v>74.320000000001116</c:v>
                </c:pt>
                <c:pt idx="7433">
                  <c:v>74.330000000001121</c:v>
                </c:pt>
                <c:pt idx="7434">
                  <c:v>74.340000000001126</c:v>
                </c:pt>
                <c:pt idx="7435">
                  <c:v>74.350000000001131</c:v>
                </c:pt>
                <c:pt idx="7436">
                  <c:v>74.360000000001136</c:v>
                </c:pt>
                <c:pt idx="7437">
                  <c:v>74.370000000001141</c:v>
                </c:pt>
                <c:pt idx="7438">
                  <c:v>74.380000000001147</c:v>
                </c:pt>
                <c:pt idx="7439">
                  <c:v>74.390000000001152</c:v>
                </c:pt>
                <c:pt idx="7440">
                  <c:v>74.400000000001157</c:v>
                </c:pt>
                <c:pt idx="7441">
                  <c:v>74.410000000001162</c:v>
                </c:pt>
                <c:pt idx="7442">
                  <c:v>74.420000000001167</c:v>
                </c:pt>
                <c:pt idx="7443">
                  <c:v>74.430000000001172</c:v>
                </c:pt>
                <c:pt idx="7444">
                  <c:v>74.440000000001177</c:v>
                </c:pt>
                <c:pt idx="7445">
                  <c:v>74.450000000001182</c:v>
                </c:pt>
                <c:pt idx="7446">
                  <c:v>74.460000000001187</c:v>
                </c:pt>
                <c:pt idx="7447">
                  <c:v>74.470000000001193</c:v>
                </c:pt>
                <c:pt idx="7448">
                  <c:v>74.480000000001198</c:v>
                </c:pt>
                <c:pt idx="7449">
                  <c:v>74.490000000001203</c:v>
                </c:pt>
                <c:pt idx="7450">
                  <c:v>74.500000000001208</c:v>
                </c:pt>
                <c:pt idx="7451">
                  <c:v>74.510000000001213</c:v>
                </c:pt>
                <c:pt idx="7452">
                  <c:v>74.520000000001218</c:v>
                </c:pt>
                <c:pt idx="7453">
                  <c:v>74.530000000001223</c:v>
                </c:pt>
                <c:pt idx="7454">
                  <c:v>74.540000000001228</c:v>
                </c:pt>
                <c:pt idx="7455">
                  <c:v>74.550000000001234</c:v>
                </c:pt>
                <c:pt idx="7456">
                  <c:v>74.560000000001239</c:v>
                </c:pt>
                <c:pt idx="7457">
                  <c:v>74.570000000001244</c:v>
                </c:pt>
                <c:pt idx="7458">
                  <c:v>74.580000000001249</c:v>
                </c:pt>
                <c:pt idx="7459">
                  <c:v>74.590000000001254</c:v>
                </c:pt>
                <c:pt idx="7460">
                  <c:v>74.600000000001259</c:v>
                </c:pt>
                <c:pt idx="7461">
                  <c:v>74.610000000001264</c:v>
                </c:pt>
                <c:pt idx="7462">
                  <c:v>74.620000000001269</c:v>
                </c:pt>
                <c:pt idx="7463">
                  <c:v>74.630000000001274</c:v>
                </c:pt>
                <c:pt idx="7464">
                  <c:v>74.64000000000128</c:v>
                </c:pt>
                <c:pt idx="7465">
                  <c:v>74.650000000001285</c:v>
                </c:pt>
                <c:pt idx="7466">
                  <c:v>74.66000000000129</c:v>
                </c:pt>
                <c:pt idx="7467">
                  <c:v>74.670000000001295</c:v>
                </c:pt>
                <c:pt idx="7468">
                  <c:v>74.6800000000013</c:v>
                </c:pt>
                <c:pt idx="7469">
                  <c:v>74.690000000001305</c:v>
                </c:pt>
                <c:pt idx="7470">
                  <c:v>74.70000000000131</c:v>
                </c:pt>
                <c:pt idx="7471">
                  <c:v>74.710000000001315</c:v>
                </c:pt>
                <c:pt idx="7472">
                  <c:v>74.72000000000132</c:v>
                </c:pt>
                <c:pt idx="7473">
                  <c:v>74.730000000001326</c:v>
                </c:pt>
                <c:pt idx="7474">
                  <c:v>74.740000000001331</c:v>
                </c:pt>
                <c:pt idx="7475">
                  <c:v>74.750000000001336</c:v>
                </c:pt>
                <c:pt idx="7476">
                  <c:v>74.760000000001341</c:v>
                </c:pt>
                <c:pt idx="7477">
                  <c:v>74.770000000001346</c:v>
                </c:pt>
                <c:pt idx="7478">
                  <c:v>74.780000000001351</c:v>
                </c:pt>
                <c:pt idx="7479">
                  <c:v>74.790000000001356</c:v>
                </c:pt>
                <c:pt idx="7480">
                  <c:v>74.800000000001361</c:v>
                </c:pt>
                <c:pt idx="7481">
                  <c:v>74.810000000001367</c:v>
                </c:pt>
                <c:pt idx="7482">
                  <c:v>74.820000000001372</c:v>
                </c:pt>
                <c:pt idx="7483">
                  <c:v>74.830000000001377</c:v>
                </c:pt>
                <c:pt idx="7484">
                  <c:v>74.840000000001382</c:v>
                </c:pt>
                <c:pt idx="7485">
                  <c:v>74.850000000001387</c:v>
                </c:pt>
                <c:pt idx="7486">
                  <c:v>74.860000000001392</c:v>
                </c:pt>
                <c:pt idx="7487">
                  <c:v>74.870000000001397</c:v>
                </c:pt>
                <c:pt idx="7488">
                  <c:v>74.880000000001402</c:v>
                </c:pt>
                <c:pt idx="7489">
                  <c:v>74.890000000001407</c:v>
                </c:pt>
                <c:pt idx="7490">
                  <c:v>74.900000000001413</c:v>
                </c:pt>
                <c:pt idx="7491">
                  <c:v>74.910000000001418</c:v>
                </c:pt>
                <c:pt idx="7492">
                  <c:v>74.920000000001423</c:v>
                </c:pt>
                <c:pt idx="7493">
                  <c:v>74.930000000001428</c:v>
                </c:pt>
                <c:pt idx="7494">
                  <c:v>74.940000000001433</c:v>
                </c:pt>
                <c:pt idx="7495">
                  <c:v>74.950000000001438</c:v>
                </c:pt>
                <c:pt idx="7496">
                  <c:v>74.960000000001443</c:v>
                </c:pt>
                <c:pt idx="7497">
                  <c:v>74.970000000001448</c:v>
                </c:pt>
                <c:pt idx="7498">
                  <c:v>74.980000000001453</c:v>
                </c:pt>
                <c:pt idx="7499">
                  <c:v>74.990000000001459</c:v>
                </c:pt>
                <c:pt idx="7500">
                  <c:v>75.000000000001464</c:v>
                </c:pt>
                <c:pt idx="7501">
                  <c:v>75.010000000001469</c:v>
                </c:pt>
                <c:pt idx="7502">
                  <c:v>75.020000000001474</c:v>
                </c:pt>
                <c:pt idx="7503">
                  <c:v>75.030000000001479</c:v>
                </c:pt>
                <c:pt idx="7504">
                  <c:v>75.040000000001484</c:v>
                </c:pt>
                <c:pt idx="7505">
                  <c:v>75.050000000001489</c:v>
                </c:pt>
                <c:pt idx="7506">
                  <c:v>75.060000000001494</c:v>
                </c:pt>
                <c:pt idx="7507">
                  <c:v>75.0700000000015</c:v>
                </c:pt>
                <c:pt idx="7508">
                  <c:v>75.080000000001505</c:v>
                </c:pt>
                <c:pt idx="7509">
                  <c:v>75.09000000000151</c:v>
                </c:pt>
                <c:pt idx="7510">
                  <c:v>75.100000000001515</c:v>
                </c:pt>
                <c:pt idx="7511">
                  <c:v>75.11000000000152</c:v>
                </c:pt>
                <c:pt idx="7512">
                  <c:v>75.120000000001525</c:v>
                </c:pt>
                <c:pt idx="7513">
                  <c:v>75.13000000000153</c:v>
                </c:pt>
                <c:pt idx="7514">
                  <c:v>75.140000000001535</c:v>
                </c:pt>
                <c:pt idx="7515">
                  <c:v>75.15000000000154</c:v>
                </c:pt>
                <c:pt idx="7516">
                  <c:v>75.160000000001546</c:v>
                </c:pt>
                <c:pt idx="7517">
                  <c:v>75.170000000001551</c:v>
                </c:pt>
                <c:pt idx="7518">
                  <c:v>75.180000000001556</c:v>
                </c:pt>
                <c:pt idx="7519">
                  <c:v>75.190000000001561</c:v>
                </c:pt>
                <c:pt idx="7520">
                  <c:v>75.200000000001566</c:v>
                </c:pt>
                <c:pt idx="7521">
                  <c:v>75.210000000001571</c:v>
                </c:pt>
                <c:pt idx="7522">
                  <c:v>75.220000000001576</c:v>
                </c:pt>
                <c:pt idx="7523">
                  <c:v>75.230000000001581</c:v>
                </c:pt>
                <c:pt idx="7524">
                  <c:v>75.240000000001586</c:v>
                </c:pt>
                <c:pt idx="7525">
                  <c:v>75.250000000001592</c:v>
                </c:pt>
                <c:pt idx="7526">
                  <c:v>75.260000000001597</c:v>
                </c:pt>
                <c:pt idx="7527">
                  <c:v>75.270000000001602</c:v>
                </c:pt>
                <c:pt idx="7528">
                  <c:v>75.280000000001607</c:v>
                </c:pt>
                <c:pt idx="7529">
                  <c:v>75.290000000001612</c:v>
                </c:pt>
                <c:pt idx="7530">
                  <c:v>75.300000000001617</c:v>
                </c:pt>
                <c:pt idx="7531">
                  <c:v>75.310000000001622</c:v>
                </c:pt>
                <c:pt idx="7532">
                  <c:v>75.320000000001627</c:v>
                </c:pt>
                <c:pt idx="7533">
                  <c:v>75.330000000001633</c:v>
                </c:pt>
                <c:pt idx="7534">
                  <c:v>75.340000000001638</c:v>
                </c:pt>
                <c:pt idx="7535">
                  <c:v>75.350000000001643</c:v>
                </c:pt>
                <c:pt idx="7536">
                  <c:v>75.360000000001648</c:v>
                </c:pt>
                <c:pt idx="7537">
                  <c:v>75.370000000001653</c:v>
                </c:pt>
                <c:pt idx="7538">
                  <c:v>75.380000000001658</c:v>
                </c:pt>
                <c:pt idx="7539">
                  <c:v>75.390000000001663</c:v>
                </c:pt>
                <c:pt idx="7540">
                  <c:v>75.400000000001668</c:v>
                </c:pt>
                <c:pt idx="7541">
                  <c:v>75.410000000001673</c:v>
                </c:pt>
                <c:pt idx="7542">
                  <c:v>75.420000000001679</c:v>
                </c:pt>
                <c:pt idx="7543">
                  <c:v>75.430000000001684</c:v>
                </c:pt>
                <c:pt idx="7544">
                  <c:v>75.440000000001689</c:v>
                </c:pt>
                <c:pt idx="7545">
                  <c:v>75.450000000001694</c:v>
                </c:pt>
                <c:pt idx="7546">
                  <c:v>75.460000000001699</c:v>
                </c:pt>
                <c:pt idx="7547">
                  <c:v>75.470000000001704</c:v>
                </c:pt>
                <c:pt idx="7548">
                  <c:v>75.480000000001709</c:v>
                </c:pt>
                <c:pt idx="7549">
                  <c:v>75.490000000001714</c:v>
                </c:pt>
                <c:pt idx="7550">
                  <c:v>75.50000000000172</c:v>
                </c:pt>
                <c:pt idx="7551">
                  <c:v>75.510000000001725</c:v>
                </c:pt>
                <c:pt idx="7552">
                  <c:v>75.52000000000173</c:v>
                </c:pt>
                <c:pt idx="7553">
                  <c:v>75.530000000001735</c:v>
                </c:pt>
                <c:pt idx="7554">
                  <c:v>75.54000000000174</c:v>
                </c:pt>
                <c:pt idx="7555">
                  <c:v>75.550000000001745</c:v>
                </c:pt>
                <c:pt idx="7556">
                  <c:v>75.56000000000175</c:v>
                </c:pt>
                <c:pt idx="7557">
                  <c:v>75.570000000001755</c:v>
                </c:pt>
                <c:pt idx="7558">
                  <c:v>75.58000000000176</c:v>
                </c:pt>
                <c:pt idx="7559">
                  <c:v>75.590000000001766</c:v>
                </c:pt>
                <c:pt idx="7560">
                  <c:v>75.600000000001771</c:v>
                </c:pt>
                <c:pt idx="7561">
                  <c:v>75.610000000001776</c:v>
                </c:pt>
                <c:pt idx="7562">
                  <c:v>75.620000000001781</c:v>
                </c:pt>
                <c:pt idx="7563">
                  <c:v>75.630000000001786</c:v>
                </c:pt>
                <c:pt idx="7564">
                  <c:v>75.640000000001791</c:v>
                </c:pt>
                <c:pt idx="7565">
                  <c:v>75.650000000001796</c:v>
                </c:pt>
                <c:pt idx="7566">
                  <c:v>75.660000000001801</c:v>
                </c:pt>
                <c:pt idx="7567">
                  <c:v>75.670000000001806</c:v>
                </c:pt>
                <c:pt idx="7568">
                  <c:v>75.680000000001812</c:v>
                </c:pt>
                <c:pt idx="7569">
                  <c:v>75.690000000001817</c:v>
                </c:pt>
                <c:pt idx="7570">
                  <c:v>75.700000000001822</c:v>
                </c:pt>
                <c:pt idx="7571">
                  <c:v>75.710000000001827</c:v>
                </c:pt>
                <c:pt idx="7572">
                  <c:v>75.720000000001832</c:v>
                </c:pt>
                <c:pt idx="7573">
                  <c:v>75.730000000001837</c:v>
                </c:pt>
                <c:pt idx="7574">
                  <c:v>75.740000000001842</c:v>
                </c:pt>
                <c:pt idx="7575">
                  <c:v>75.750000000001847</c:v>
                </c:pt>
                <c:pt idx="7576">
                  <c:v>75.760000000001853</c:v>
                </c:pt>
                <c:pt idx="7577">
                  <c:v>75.770000000001858</c:v>
                </c:pt>
                <c:pt idx="7578">
                  <c:v>75.780000000001863</c:v>
                </c:pt>
                <c:pt idx="7579">
                  <c:v>75.790000000001868</c:v>
                </c:pt>
                <c:pt idx="7580">
                  <c:v>75.800000000001873</c:v>
                </c:pt>
                <c:pt idx="7581">
                  <c:v>75.810000000001878</c:v>
                </c:pt>
                <c:pt idx="7582">
                  <c:v>75.820000000001883</c:v>
                </c:pt>
                <c:pt idx="7583">
                  <c:v>75.830000000001888</c:v>
                </c:pt>
                <c:pt idx="7584">
                  <c:v>75.840000000001893</c:v>
                </c:pt>
                <c:pt idx="7585">
                  <c:v>75.850000000001899</c:v>
                </c:pt>
                <c:pt idx="7586">
                  <c:v>75.860000000001904</c:v>
                </c:pt>
                <c:pt idx="7587">
                  <c:v>75.870000000001909</c:v>
                </c:pt>
                <c:pt idx="7588">
                  <c:v>75.880000000001914</c:v>
                </c:pt>
                <c:pt idx="7589">
                  <c:v>75.890000000001919</c:v>
                </c:pt>
                <c:pt idx="7590">
                  <c:v>75.900000000001924</c:v>
                </c:pt>
                <c:pt idx="7591">
                  <c:v>75.910000000001929</c:v>
                </c:pt>
                <c:pt idx="7592">
                  <c:v>75.920000000001934</c:v>
                </c:pt>
                <c:pt idx="7593">
                  <c:v>75.930000000001939</c:v>
                </c:pt>
                <c:pt idx="7594">
                  <c:v>75.940000000001945</c:v>
                </c:pt>
                <c:pt idx="7595">
                  <c:v>75.95000000000195</c:v>
                </c:pt>
                <c:pt idx="7596">
                  <c:v>75.960000000001955</c:v>
                </c:pt>
                <c:pt idx="7597">
                  <c:v>75.97000000000196</c:v>
                </c:pt>
                <c:pt idx="7598">
                  <c:v>75.980000000001965</c:v>
                </c:pt>
                <c:pt idx="7599">
                  <c:v>75.99000000000197</c:v>
                </c:pt>
                <c:pt idx="7600">
                  <c:v>76.000000000001975</c:v>
                </c:pt>
                <c:pt idx="7601">
                  <c:v>76.01000000000198</c:v>
                </c:pt>
                <c:pt idx="7602">
                  <c:v>76.020000000001986</c:v>
                </c:pt>
                <c:pt idx="7603">
                  <c:v>76.030000000001991</c:v>
                </c:pt>
                <c:pt idx="7604">
                  <c:v>76.040000000001996</c:v>
                </c:pt>
                <c:pt idx="7605">
                  <c:v>76.050000000002001</c:v>
                </c:pt>
                <c:pt idx="7606">
                  <c:v>76.060000000002006</c:v>
                </c:pt>
                <c:pt idx="7607">
                  <c:v>76.070000000002011</c:v>
                </c:pt>
                <c:pt idx="7608">
                  <c:v>76.080000000002016</c:v>
                </c:pt>
                <c:pt idx="7609">
                  <c:v>76.090000000002021</c:v>
                </c:pt>
                <c:pt idx="7610">
                  <c:v>76.100000000002026</c:v>
                </c:pt>
                <c:pt idx="7611">
                  <c:v>76.110000000002032</c:v>
                </c:pt>
                <c:pt idx="7612">
                  <c:v>76.120000000002037</c:v>
                </c:pt>
                <c:pt idx="7613">
                  <c:v>76.130000000002042</c:v>
                </c:pt>
                <c:pt idx="7614">
                  <c:v>76.140000000002047</c:v>
                </c:pt>
                <c:pt idx="7615">
                  <c:v>76.150000000002052</c:v>
                </c:pt>
                <c:pt idx="7616">
                  <c:v>76.160000000002057</c:v>
                </c:pt>
                <c:pt idx="7617">
                  <c:v>76.170000000002062</c:v>
                </c:pt>
                <c:pt idx="7618">
                  <c:v>76.180000000002067</c:v>
                </c:pt>
                <c:pt idx="7619">
                  <c:v>76.190000000002073</c:v>
                </c:pt>
                <c:pt idx="7620">
                  <c:v>76.200000000002078</c:v>
                </c:pt>
                <c:pt idx="7621">
                  <c:v>76.210000000002083</c:v>
                </c:pt>
                <c:pt idx="7622">
                  <c:v>76.220000000002088</c:v>
                </c:pt>
                <c:pt idx="7623">
                  <c:v>76.230000000002093</c:v>
                </c:pt>
                <c:pt idx="7624">
                  <c:v>76.240000000002098</c:v>
                </c:pt>
                <c:pt idx="7625">
                  <c:v>76.250000000002103</c:v>
                </c:pt>
                <c:pt idx="7626">
                  <c:v>76.260000000002108</c:v>
                </c:pt>
                <c:pt idx="7627">
                  <c:v>76.270000000002113</c:v>
                </c:pt>
                <c:pt idx="7628">
                  <c:v>76.280000000002119</c:v>
                </c:pt>
                <c:pt idx="7629">
                  <c:v>76.290000000002124</c:v>
                </c:pt>
                <c:pt idx="7630">
                  <c:v>76.300000000002129</c:v>
                </c:pt>
                <c:pt idx="7631">
                  <c:v>76.310000000002134</c:v>
                </c:pt>
                <c:pt idx="7632">
                  <c:v>76.320000000002139</c:v>
                </c:pt>
                <c:pt idx="7633">
                  <c:v>76.330000000002144</c:v>
                </c:pt>
                <c:pt idx="7634">
                  <c:v>76.340000000002149</c:v>
                </c:pt>
                <c:pt idx="7635">
                  <c:v>76.350000000002154</c:v>
                </c:pt>
                <c:pt idx="7636">
                  <c:v>76.360000000002159</c:v>
                </c:pt>
                <c:pt idx="7637">
                  <c:v>76.370000000002165</c:v>
                </c:pt>
                <c:pt idx="7638">
                  <c:v>76.38000000000217</c:v>
                </c:pt>
                <c:pt idx="7639">
                  <c:v>76.390000000002175</c:v>
                </c:pt>
                <c:pt idx="7640">
                  <c:v>76.40000000000218</c:v>
                </c:pt>
                <c:pt idx="7641">
                  <c:v>76.410000000002185</c:v>
                </c:pt>
                <c:pt idx="7642">
                  <c:v>76.42000000000219</c:v>
                </c:pt>
                <c:pt idx="7643">
                  <c:v>76.430000000002195</c:v>
                </c:pt>
                <c:pt idx="7644">
                  <c:v>76.4400000000022</c:v>
                </c:pt>
                <c:pt idx="7645">
                  <c:v>76.450000000002206</c:v>
                </c:pt>
                <c:pt idx="7646">
                  <c:v>76.460000000002211</c:v>
                </c:pt>
                <c:pt idx="7647">
                  <c:v>76.470000000002216</c:v>
                </c:pt>
                <c:pt idx="7648">
                  <c:v>76.480000000002221</c:v>
                </c:pt>
                <c:pt idx="7649">
                  <c:v>76.490000000002226</c:v>
                </c:pt>
                <c:pt idx="7650">
                  <c:v>76.500000000002231</c:v>
                </c:pt>
                <c:pt idx="7651">
                  <c:v>76.510000000002236</c:v>
                </c:pt>
                <c:pt idx="7652">
                  <c:v>76.520000000002241</c:v>
                </c:pt>
                <c:pt idx="7653">
                  <c:v>76.530000000002246</c:v>
                </c:pt>
                <c:pt idx="7654">
                  <c:v>76.540000000002252</c:v>
                </c:pt>
                <c:pt idx="7655">
                  <c:v>76.550000000002257</c:v>
                </c:pt>
                <c:pt idx="7656">
                  <c:v>76.560000000002262</c:v>
                </c:pt>
                <c:pt idx="7657">
                  <c:v>76.570000000002267</c:v>
                </c:pt>
                <c:pt idx="7658">
                  <c:v>76.580000000002272</c:v>
                </c:pt>
                <c:pt idx="7659">
                  <c:v>76.590000000002277</c:v>
                </c:pt>
                <c:pt idx="7660">
                  <c:v>76.600000000002282</c:v>
                </c:pt>
                <c:pt idx="7661">
                  <c:v>76.610000000002287</c:v>
                </c:pt>
                <c:pt idx="7662">
                  <c:v>76.620000000002292</c:v>
                </c:pt>
                <c:pt idx="7663">
                  <c:v>76.630000000002298</c:v>
                </c:pt>
                <c:pt idx="7664">
                  <c:v>76.640000000002303</c:v>
                </c:pt>
                <c:pt idx="7665">
                  <c:v>76.650000000002308</c:v>
                </c:pt>
                <c:pt idx="7666">
                  <c:v>76.660000000002313</c:v>
                </c:pt>
                <c:pt idx="7667">
                  <c:v>76.670000000002318</c:v>
                </c:pt>
                <c:pt idx="7668">
                  <c:v>76.680000000002323</c:v>
                </c:pt>
                <c:pt idx="7669">
                  <c:v>76.690000000002328</c:v>
                </c:pt>
                <c:pt idx="7670">
                  <c:v>76.700000000002333</c:v>
                </c:pt>
                <c:pt idx="7671">
                  <c:v>76.710000000002339</c:v>
                </c:pt>
                <c:pt idx="7672">
                  <c:v>76.720000000002344</c:v>
                </c:pt>
                <c:pt idx="7673">
                  <c:v>76.730000000002349</c:v>
                </c:pt>
                <c:pt idx="7674">
                  <c:v>76.740000000002354</c:v>
                </c:pt>
                <c:pt idx="7675">
                  <c:v>76.750000000002359</c:v>
                </c:pt>
                <c:pt idx="7676">
                  <c:v>76.760000000002364</c:v>
                </c:pt>
                <c:pt idx="7677">
                  <c:v>76.770000000002369</c:v>
                </c:pt>
                <c:pt idx="7678">
                  <c:v>76.780000000002374</c:v>
                </c:pt>
                <c:pt idx="7679">
                  <c:v>76.790000000002379</c:v>
                </c:pt>
                <c:pt idx="7680">
                  <c:v>76.800000000002385</c:v>
                </c:pt>
                <c:pt idx="7681">
                  <c:v>76.81000000000239</c:v>
                </c:pt>
                <c:pt idx="7682">
                  <c:v>76.820000000002395</c:v>
                </c:pt>
                <c:pt idx="7683">
                  <c:v>76.8300000000024</c:v>
                </c:pt>
                <c:pt idx="7684">
                  <c:v>76.840000000002405</c:v>
                </c:pt>
                <c:pt idx="7685">
                  <c:v>76.85000000000241</c:v>
                </c:pt>
                <c:pt idx="7686">
                  <c:v>76.860000000002415</c:v>
                </c:pt>
                <c:pt idx="7687">
                  <c:v>76.87000000000242</c:v>
                </c:pt>
                <c:pt idx="7688">
                  <c:v>76.880000000002426</c:v>
                </c:pt>
                <c:pt idx="7689">
                  <c:v>76.890000000002431</c:v>
                </c:pt>
                <c:pt idx="7690">
                  <c:v>76.900000000002436</c:v>
                </c:pt>
                <c:pt idx="7691">
                  <c:v>76.910000000002441</c:v>
                </c:pt>
                <c:pt idx="7692">
                  <c:v>76.920000000002446</c:v>
                </c:pt>
                <c:pt idx="7693">
                  <c:v>76.930000000002451</c:v>
                </c:pt>
                <c:pt idx="7694">
                  <c:v>76.940000000002456</c:v>
                </c:pt>
                <c:pt idx="7695">
                  <c:v>76.950000000002461</c:v>
                </c:pt>
                <c:pt idx="7696">
                  <c:v>76.960000000002466</c:v>
                </c:pt>
                <c:pt idx="7697">
                  <c:v>76.970000000002472</c:v>
                </c:pt>
                <c:pt idx="7698">
                  <c:v>76.980000000002477</c:v>
                </c:pt>
                <c:pt idx="7699">
                  <c:v>76.990000000002482</c:v>
                </c:pt>
                <c:pt idx="7700">
                  <c:v>77.000000000002487</c:v>
                </c:pt>
                <c:pt idx="7701">
                  <c:v>77.010000000002492</c:v>
                </c:pt>
                <c:pt idx="7702">
                  <c:v>77.020000000002497</c:v>
                </c:pt>
                <c:pt idx="7703">
                  <c:v>77.030000000002502</c:v>
                </c:pt>
                <c:pt idx="7704">
                  <c:v>77.040000000002507</c:v>
                </c:pt>
                <c:pt idx="7705">
                  <c:v>77.050000000002512</c:v>
                </c:pt>
                <c:pt idx="7706">
                  <c:v>77.060000000002518</c:v>
                </c:pt>
                <c:pt idx="7707">
                  <c:v>77.070000000002523</c:v>
                </c:pt>
                <c:pt idx="7708">
                  <c:v>77.080000000002528</c:v>
                </c:pt>
                <c:pt idx="7709">
                  <c:v>77.090000000002533</c:v>
                </c:pt>
                <c:pt idx="7710">
                  <c:v>77.100000000002538</c:v>
                </c:pt>
                <c:pt idx="7711">
                  <c:v>77.110000000002543</c:v>
                </c:pt>
                <c:pt idx="7712">
                  <c:v>77.120000000002548</c:v>
                </c:pt>
                <c:pt idx="7713">
                  <c:v>77.130000000002553</c:v>
                </c:pt>
                <c:pt idx="7714">
                  <c:v>77.140000000002559</c:v>
                </c:pt>
                <c:pt idx="7715">
                  <c:v>77.150000000002564</c:v>
                </c:pt>
                <c:pt idx="7716">
                  <c:v>77.160000000002569</c:v>
                </c:pt>
                <c:pt idx="7717">
                  <c:v>77.170000000002574</c:v>
                </c:pt>
                <c:pt idx="7718">
                  <c:v>77.180000000002579</c:v>
                </c:pt>
                <c:pt idx="7719">
                  <c:v>77.190000000002584</c:v>
                </c:pt>
                <c:pt idx="7720">
                  <c:v>77.200000000002589</c:v>
                </c:pt>
                <c:pt idx="7721">
                  <c:v>77.210000000002594</c:v>
                </c:pt>
                <c:pt idx="7722">
                  <c:v>77.220000000002599</c:v>
                </c:pt>
                <c:pt idx="7723">
                  <c:v>77.230000000002605</c:v>
                </c:pt>
                <c:pt idx="7724">
                  <c:v>77.24000000000261</c:v>
                </c:pt>
                <c:pt idx="7725">
                  <c:v>77.250000000002615</c:v>
                </c:pt>
                <c:pt idx="7726">
                  <c:v>77.26000000000262</c:v>
                </c:pt>
                <c:pt idx="7727">
                  <c:v>77.270000000002625</c:v>
                </c:pt>
                <c:pt idx="7728">
                  <c:v>77.28000000000263</c:v>
                </c:pt>
                <c:pt idx="7729">
                  <c:v>77.290000000002635</c:v>
                </c:pt>
                <c:pt idx="7730">
                  <c:v>77.30000000000264</c:v>
                </c:pt>
                <c:pt idx="7731">
                  <c:v>77.310000000002645</c:v>
                </c:pt>
                <c:pt idx="7732">
                  <c:v>77.320000000002651</c:v>
                </c:pt>
                <c:pt idx="7733">
                  <c:v>77.330000000002656</c:v>
                </c:pt>
                <c:pt idx="7734">
                  <c:v>77.340000000002661</c:v>
                </c:pt>
                <c:pt idx="7735">
                  <c:v>77.350000000002666</c:v>
                </c:pt>
                <c:pt idx="7736">
                  <c:v>77.360000000002671</c:v>
                </c:pt>
                <c:pt idx="7737">
                  <c:v>77.370000000002676</c:v>
                </c:pt>
                <c:pt idx="7738">
                  <c:v>77.380000000002681</c:v>
                </c:pt>
                <c:pt idx="7739">
                  <c:v>77.390000000002686</c:v>
                </c:pt>
                <c:pt idx="7740">
                  <c:v>77.400000000002692</c:v>
                </c:pt>
                <c:pt idx="7741">
                  <c:v>77.410000000002697</c:v>
                </c:pt>
                <c:pt idx="7742">
                  <c:v>77.420000000002702</c:v>
                </c:pt>
                <c:pt idx="7743">
                  <c:v>77.430000000002707</c:v>
                </c:pt>
                <c:pt idx="7744">
                  <c:v>77.440000000002712</c:v>
                </c:pt>
                <c:pt idx="7745">
                  <c:v>77.450000000002717</c:v>
                </c:pt>
                <c:pt idx="7746">
                  <c:v>77.460000000002722</c:v>
                </c:pt>
                <c:pt idx="7747">
                  <c:v>77.470000000002727</c:v>
                </c:pt>
                <c:pt idx="7748">
                  <c:v>77.480000000002732</c:v>
                </c:pt>
                <c:pt idx="7749">
                  <c:v>77.490000000002738</c:v>
                </c:pt>
                <c:pt idx="7750">
                  <c:v>77.500000000002743</c:v>
                </c:pt>
                <c:pt idx="7751">
                  <c:v>77.510000000002748</c:v>
                </c:pt>
                <c:pt idx="7752">
                  <c:v>77.520000000002753</c:v>
                </c:pt>
                <c:pt idx="7753">
                  <c:v>77.530000000002758</c:v>
                </c:pt>
                <c:pt idx="7754">
                  <c:v>77.540000000002763</c:v>
                </c:pt>
                <c:pt idx="7755">
                  <c:v>77.550000000002768</c:v>
                </c:pt>
                <c:pt idx="7756">
                  <c:v>77.560000000002773</c:v>
                </c:pt>
                <c:pt idx="7757">
                  <c:v>77.570000000002779</c:v>
                </c:pt>
                <c:pt idx="7758">
                  <c:v>77.580000000002784</c:v>
                </c:pt>
                <c:pt idx="7759">
                  <c:v>77.590000000002789</c:v>
                </c:pt>
                <c:pt idx="7760">
                  <c:v>77.600000000002794</c:v>
                </c:pt>
                <c:pt idx="7761">
                  <c:v>77.610000000002799</c:v>
                </c:pt>
                <c:pt idx="7762">
                  <c:v>77.620000000002804</c:v>
                </c:pt>
                <c:pt idx="7763">
                  <c:v>77.630000000002809</c:v>
                </c:pt>
                <c:pt idx="7764">
                  <c:v>77.640000000002814</c:v>
                </c:pt>
                <c:pt idx="7765">
                  <c:v>77.650000000002819</c:v>
                </c:pt>
                <c:pt idx="7766">
                  <c:v>77.660000000002825</c:v>
                </c:pt>
                <c:pt idx="7767">
                  <c:v>77.67000000000283</c:v>
                </c:pt>
                <c:pt idx="7768">
                  <c:v>77.680000000002835</c:v>
                </c:pt>
                <c:pt idx="7769">
                  <c:v>77.69000000000284</c:v>
                </c:pt>
                <c:pt idx="7770">
                  <c:v>77.700000000002845</c:v>
                </c:pt>
                <c:pt idx="7771">
                  <c:v>77.71000000000285</c:v>
                </c:pt>
                <c:pt idx="7772">
                  <c:v>77.720000000002855</c:v>
                </c:pt>
                <c:pt idx="7773">
                  <c:v>77.73000000000286</c:v>
                </c:pt>
                <c:pt idx="7774">
                  <c:v>77.740000000002865</c:v>
                </c:pt>
                <c:pt idx="7775">
                  <c:v>77.750000000002871</c:v>
                </c:pt>
                <c:pt idx="7776">
                  <c:v>77.760000000002876</c:v>
                </c:pt>
                <c:pt idx="7777">
                  <c:v>77.770000000002881</c:v>
                </c:pt>
                <c:pt idx="7778">
                  <c:v>77.780000000002886</c:v>
                </c:pt>
                <c:pt idx="7779">
                  <c:v>77.790000000002891</c:v>
                </c:pt>
                <c:pt idx="7780">
                  <c:v>77.800000000002896</c:v>
                </c:pt>
                <c:pt idx="7781">
                  <c:v>77.810000000002901</c:v>
                </c:pt>
                <c:pt idx="7782">
                  <c:v>77.820000000002906</c:v>
                </c:pt>
                <c:pt idx="7783">
                  <c:v>77.830000000002912</c:v>
                </c:pt>
                <c:pt idx="7784">
                  <c:v>77.840000000002917</c:v>
                </c:pt>
                <c:pt idx="7785">
                  <c:v>77.850000000002922</c:v>
                </c:pt>
                <c:pt idx="7786">
                  <c:v>77.860000000002927</c:v>
                </c:pt>
                <c:pt idx="7787">
                  <c:v>77.870000000002932</c:v>
                </c:pt>
                <c:pt idx="7788">
                  <c:v>77.880000000002937</c:v>
                </c:pt>
                <c:pt idx="7789">
                  <c:v>77.890000000002942</c:v>
                </c:pt>
                <c:pt idx="7790">
                  <c:v>77.900000000002947</c:v>
                </c:pt>
                <c:pt idx="7791">
                  <c:v>77.910000000002952</c:v>
                </c:pt>
                <c:pt idx="7792">
                  <c:v>77.920000000002958</c:v>
                </c:pt>
                <c:pt idx="7793">
                  <c:v>77.930000000002963</c:v>
                </c:pt>
                <c:pt idx="7794">
                  <c:v>77.940000000002968</c:v>
                </c:pt>
                <c:pt idx="7795">
                  <c:v>77.950000000002973</c:v>
                </c:pt>
                <c:pt idx="7796">
                  <c:v>77.960000000002978</c:v>
                </c:pt>
                <c:pt idx="7797">
                  <c:v>77.970000000002983</c:v>
                </c:pt>
                <c:pt idx="7798">
                  <c:v>77.980000000002988</c:v>
                </c:pt>
                <c:pt idx="7799">
                  <c:v>77.990000000002993</c:v>
                </c:pt>
                <c:pt idx="7800">
                  <c:v>78.000000000002998</c:v>
                </c:pt>
                <c:pt idx="7801">
                  <c:v>78.010000000003004</c:v>
                </c:pt>
                <c:pt idx="7802">
                  <c:v>78.020000000003009</c:v>
                </c:pt>
                <c:pt idx="7803">
                  <c:v>78.030000000003014</c:v>
                </c:pt>
                <c:pt idx="7804">
                  <c:v>78.040000000003019</c:v>
                </c:pt>
                <c:pt idx="7805">
                  <c:v>78.050000000003024</c:v>
                </c:pt>
                <c:pt idx="7806">
                  <c:v>78.060000000003029</c:v>
                </c:pt>
                <c:pt idx="7807">
                  <c:v>78.070000000003034</c:v>
                </c:pt>
                <c:pt idx="7808">
                  <c:v>78.080000000003039</c:v>
                </c:pt>
                <c:pt idx="7809">
                  <c:v>78.090000000003045</c:v>
                </c:pt>
                <c:pt idx="7810">
                  <c:v>78.10000000000305</c:v>
                </c:pt>
                <c:pt idx="7811">
                  <c:v>78.110000000003055</c:v>
                </c:pt>
                <c:pt idx="7812">
                  <c:v>78.12000000000306</c:v>
                </c:pt>
                <c:pt idx="7813">
                  <c:v>78.130000000003065</c:v>
                </c:pt>
                <c:pt idx="7814">
                  <c:v>78.14000000000307</c:v>
                </c:pt>
                <c:pt idx="7815">
                  <c:v>78.150000000003075</c:v>
                </c:pt>
                <c:pt idx="7816">
                  <c:v>78.16000000000308</c:v>
                </c:pt>
                <c:pt idx="7817">
                  <c:v>78.170000000003085</c:v>
                </c:pt>
                <c:pt idx="7818">
                  <c:v>78.180000000003091</c:v>
                </c:pt>
                <c:pt idx="7819">
                  <c:v>78.190000000003096</c:v>
                </c:pt>
                <c:pt idx="7820">
                  <c:v>78.200000000003101</c:v>
                </c:pt>
                <c:pt idx="7821">
                  <c:v>78.210000000003106</c:v>
                </c:pt>
                <c:pt idx="7822">
                  <c:v>78.220000000003111</c:v>
                </c:pt>
                <c:pt idx="7823">
                  <c:v>78.230000000003116</c:v>
                </c:pt>
                <c:pt idx="7824">
                  <c:v>78.240000000003121</c:v>
                </c:pt>
                <c:pt idx="7825">
                  <c:v>78.250000000003126</c:v>
                </c:pt>
                <c:pt idx="7826">
                  <c:v>78.260000000003132</c:v>
                </c:pt>
                <c:pt idx="7827">
                  <c:v>78.270000000003137</c:v>
                </c:pt>
                <c:pt idx="7828">
                  <c:v>78.280000000003142</c:v>
                </c:pt>
                <c:pt idx="7829">
                  <c:v>78.290000000003147</c:v>
                </c:pt>
                <c:pt idx="7830">
                  <c:v>78.300000000003152</c:v>
                </c:pt>
                <c:pt idx="7831">
                  <c:v>78.310000000003157</c:v>
                </c:pt>
                <c:pt idx="7832">
                  <c:v>78.320000000003162</c:v>
                </c:pt>
                <c:pt idx="7833">
                  <c:v>78.330000000003167</c:v>
                </c:pt>
                <c:pt idx="7834">
                  <c:v>78.340000000003172</c:v>
                </c:pt>
                <c:pt idx="7835">
                  <c:v>78.350000000003178</c:v>
                </c:pt>
                <c:pt idx="7836">
                  <c:v>78.360000000003183</c:v>
                </c:pt>
                <c:pt idx="7837">
                  <c:v>78.370000000003188</c:v>
                </c:pt>
                <c:pt idx="7838">
                  <c:v>78.380000000003193</c:v>
                </c:pt>
                <c:pt idx="7839">
                  <c:v>78.390000000003198</c:v>
                </c:pt>
                <c:pt idx="7840">
                  <c:v>78.400000000003203</c:v>
                </c:pt>
                <c:pt idx="7841">
                  <c:v>78.410000000003208</c:v>
                </c:pt>
                <c:pt idx="7842">
                  <c:v>78.420000000003213</c:v>
                </c:pt>
                <c:pt idx="7843">
                  <c:v>78.430000000003218</c:v>
                </c:pt>
                <c:pt idx="7844">
                  <c:v>78.440000000003224</c:v>
                </c:pt>
                <c:pt idx="7845">
                  <c:v>78.450000000003229</c:v>
                </c:pt>
                <c:pt idx="7846">
                  <c:v>78.460000000003234</c:v>
                </c:pt>
                <c:pt idx="7847">
                  <c:v>78.470000000003239</c:v>
                </c:pt>
                <c:pt idx="7848">
                  <c:v>78.480000000003244</c:v>
                </c:pt>
                <c:pt idx="7849">
                  <c:v>78.490000000003249</c:v>
                </c:pt>
                <c:pt idx="7850">
                  <c:v>78.500000000003254</c:v>
                </c:pt>
                <c:pt idx="7851">
                  <c:v>78.510000000003259</c:v>
                </c:pt>
                <c:pt idx="7852">
                  <c:v>78.520000000003265</c:v>
                </c:pt>
                <c:pt idx="7853">
                  <c:v>78.53000000000327</c:v>
                </c:pt>
                <c:pt idx="7854">
                  <c:v>78.540000000003275</c:v>
                </c:pt>
                <c:pt idx="7855">
                  <c:v>78.55000000000328</c:v>
                </c:pt>
                <c:pt idx="7856">
                  <c:v>78.560000000003285</c:v>
                </c:pt>
                <c:pt idx="7857">
                  <c:v>78.57000000000329</c:v>
                </c:pt>
                <c:pt idx="7858">
                  <c:v>78.580000000003295</c:v>
                </c:pt>
                <c:pt idx="7859">
                  <c:v>78.5900000000033</c:v>
                </c:pt>
                <c:pt idx="7860">
                  <c:v>78.600000000003305</c:v>
                </c:pt>
                <c:pt idx="7861">
                  <c:v>78.610000000003311</c:v>
                </c:pt>
                <c:pt idx="7862">
                  <c:v>78.620000000003316</c:v>
                </c:pt>
                <c:pt idx="7863">
                  <c:v>78.630000000003321</c:v>
                </c:pt>
                <c:pt idx="7864">
                  <c:v>78.640000000003326</c:v>
                </c:pt>
                <c:pt idx="7865">
                  <c:v>78.650000000003331</c:v>
                </c:pt>
                <c:pt idx="7866">
                  <c:v>78.660000000003336</c:v>
                </c:pt>
                <c:pt idx="7867">
                  <c:v>78.670000000003341</c:v>
                </c:pt>
                <c:pt idx="7868">
                  <c:v>78.680000000003346</c:v>
                </c:pt>
                <c:pt idx="7869">
                  <c:v>78.690000000003351</c:v>
                </c:pt>
                <c:pt idx="7870">
                  <c:v>78.700000000003357</c:v>
                </c:pt>
                <c:pt idx="7871">
                  <c:v>78.710000000003362</c:v>
                </c:pt>
                <c:pt idx="7872">
                  <c:v>78.720000000003367</c:v>
                </c:pt>
                <c:pt idx="7873">
                  <c:v>78.730000000003372</c:v>
                </c:pt>
                <c:pt idx="7874">
                  <c:v>78.740000000003377</c:v>
                </c:pt>
                <c:pt idx="7875">
                  <c:v>78.750000000003382</c:v>
                </c:pt>
                <c:pt idx="7876">
                  <c:v>78.760000000003387</c:v>
                </c:pt>
                <c:pt idx="7877">
                  <c:v>78.770000000003392</c:v>
                </c:pt>
                <c:pt idx="7878">
                  <c:v>78.780000000003398</c:v>
                </c:pt>
                <c:pt idx="7879">
                  <c:v>78.790000000003403</c:v>
                </c:pt>
                <c:pt idx="7880">
                  <c:v>78.800000000003408</c:v>
                </c:pt>
                <c:pt idx="7881">
                  <c:v>78.810000000003413</c:v>
                </c:pt>
                <c:pt idx="7882">
                  <c:v>78.820000000003418</c:v>
                </c:pt>
                <c:pt idx="7883">
                  <c:v>78.830000000003423</c:v>
                </c:pt>
                <c:pt idx="7884">
                  <c:v>78.840000000003428</c:v>
                </c:pt>
                <c:pt idx="7885">
                  <c:v>78.850000000003433</c:v>
                </c:pt>
                <c:pt idx="7886">
                  <c:v>78.860000000003438</c:v>
                </c:pt>
                <c:pt idx="7887">
                  <c:v>78.870000000003444</c:v>
                </c:pt>
                <c:pt idx="7888">
                  <c:v>78.880000000003449</c:v>
                </c:pt>
                <c:pt idx="7889">
                  <c:v>78.890000000003454</c:v>
                </c:pt>
                <c:pt idx="7890">
                  <c:v>78.900000000003459</c:v>
                </c:pt>
                <c:pt idx="7891">
                  <c:v>78.910000000003464</c:v>
                </c:pt>
                <c:pt idx="7892">
                  <c:v>78.920000000003469</c:v>
                </c:pt>
                <c:pt idx="7893">
                  <c:v>78.930000000003474</c:v>
                </c:pt>
                <c:pt idx="7894">
                  <c:v>78.940000000003479</c:v>
                </c:pt>
                <c:pt idx="7895">
                  <c:v>78.950000000003485</c:v>
                </c:pt>
                <c:pt idx="7896">
                  <c:v>78.96000000000349</c:v>
                </c:pt>
                <c:pt idx="7897">
                  <c:v>78.970000000003495</c:v>
                </c:pt>
                <c:pt idx="7898">
                  <c:v>78.9800000000035</c:v>
                </c:pt>
                <c:pt idx="7899">
                  <c:v>78.990000000003505</c:v>
                </c:pt>
                <c:pt idx="7900">
                  <c:v>79.00000000000351</c:v>
                </c:pt>
                <c:pt idx="7901">
                  <c:v>79.010000000003515</c:v>
                </c:pt>
                <c:pt idx="7902">
                  <c:v>79.02000000000352</c:v>
                </c:pt>
                <c:pt idx="7903">
                  <c:v>79.030000000003525</c:v>
                </c:pt>
                <c:pt idx="7904">
                  <c:v>79.040000000003531</c:v>
                </c:pt>
                <c:pt idx="7905">
                  <c:v>79.050000000003536</c:v>
                </c:pt>
                <c:pt idx="7906">
                  <c:v>79.060000000003541</c:v>
                </c:pt>
                <c:pt idx="7907">
                  <c:v>79.070000000003546</c:v>
                </c:pt>
                <c:pt idx="7908">
                  <c:v>79.080000000003551</c:v>
                </c:pt>
                <c:pt idx="7909">
                  <c:v>79.090000000003556</c:v>
                </c:pt>
                <c:pt idx="7910">
                  <c:v>79.100000000003561</c:v>
                </c:pt>
                <c:pt idx="7911">
                  <c:v>79.110000000003566</c:v>
                </c:pt>
                <c:pt idx="7912">
                  <c:v>79.120000000003571</c:v>
                </c:pt>
                <c:pt idx="7913">
                  <c:v>79.130000000003577</c:v>
                </c:pt>
                <c:pt idx="7914">
                  <c:v>79.140000000003582</c:v>
                </c:pt>
                <c:pt idx="7915">
                  <c:v>79.150000000003587</c:v>
                </c:pt>
                <c:pt idx="7916">
                  <c:v>79.160000000003592</c:v>
                </c:pt>
                <c:pt idx="7917">
                  <c:v>79.170000000003597</c:v>
                </c:pt>
                <c:pt idx="7918">
                  <c:v>79.180000000003602</c:v>
                </c:pt>
                <c:pt idx="7919">
                  <c:v>79.190000000003607</c:v>
                </c:pt>
                <c:pt idx="7920">
                  <c:v>79.200000000003612</c:v>
                </c:pt>
                <c:pt idx="7921">
                  <c:v>79.210000000003618</c:v>
                </c:pt>
                <c:pt idx="7922">
                  <c:v>79.220000000003623</c:v>
                </c:pt>
                <c:pt idx="7923">
                  <c:v>79.230000000003628</c:v>
                </c:pt>
                <c:pt idx="7924">
                  <c:v>79.240000000003633</c:v>
                </c:pt>
                <c:pt idx="7925">
                  <c:v>79.250000000003638</c:v>
                </c:pt>
                <c:pt idx="7926">
                  <c:v>79.260000000003643</c:v>
                </c:pt>
                <c:pt idx="7927">
                  <c:v>79.270000000003648</c:v>
                </c:pt>
                <c:pt idx="7928">
                  <c:v>79.280000000003653</c:v>
                </c:pt>
                <c:pt idx="7929">
                  <c:v>79.290000000003658</c:v>
                </c:pt>
                <c:pt idx="7930">
                  <c:v>79.300000000003664</c:v>
                </c:pt>
                <c:pt idx="7931">
                  <c:v>79.310000000003669</c:v>
                </c:pt>
                <c:pt idx="7932">
                  <c:v>79.320000000003674</c:v>
                </c:pt>
                <c:pt idx="7933">
                  <c:v>79.330000000003679</c:v>
                </c:pt>
                <c:pt idx="7934">
                  <c:v>79.340000000003684</c:v>
                </c:pt>
                <c:pt idx="7935">
                  <c:v>79.350000000003689</c:v>
                </c:pt>
                <c:pt idx="7936">
                  <c:v>79.360000000003694</c:v>
                </c:pt>
                <c:pt idx="7937">
                  <c:v>79.370000000003699</c:v>
                </c:pt>
                <c:pt idx="7938">
                  <c:v>79.380000000003704</c:v>
                </c:pt>
                <c:pt idx="7939">
                  <c:v>79.39000000000371</c:v>
                </c:pt>
                <c:pt idx="7940">
                  <c:v>79.400000000003715</c:v>
                </c:pt>
                <c:pt idx="7941">
                  <c:v>79.41000000000372</c:v>
                </c:pt>
                <c:pt idx="7942">
                  <c:v>79.420000000003725</c:v>
                </c:pt>
                <c:pt idx="7943">
                  <c:v>79.43000000000373</c:v>
                </c:pt>
                <c:pt idx="7944">
                  <c:v>79.440000000003735</c:v>
                </c:pt>
                <c:pt idx="7945">
                  <c:v>79.45000000000374</c:v>
                </c:pt>
                <c:pt idx="7946">
                  <c:v>79.460000000003745</c:v>
                </c:pt>
                <c:pt idx="7947">
                  <c:v>79.470000000003751</c:v>
                </c:pt>
                <c:pt idx="7948">
                  <c:v>79.480000000003756</c:v>
                </c:pt>
                <c:pt idx="7949">
                  <c:v>79.490000000003761</c:v>
                </c:pt>
                <c:pt idx="7950">
                  <c:v>79.500000000003766</c:v>
                </c:pt>
                <c:pt idx="7951">
                  <c:v>79.510000000003771</c:v>
                </c:pt>
                <c:pt idx="7952">
                  <c:v>79.520000000003776</c:v>
                </c:pt>
                <c:pt idx="7953">
                  <c:v>79.530000000003781</c:v>
                </c:pt>
                <c:pt idx="7954">
                  <c:v>79.540000000003786</c:v>
                </c:pt>
                <c:pt idx="7955">
                  <c:v>79.550000000003791</c:v>
                </c:pt>
                <c:pt idx="7956">
                  <c:v>79.560000000003797</c:v>
                </c:pt>
                <c:pt idx="7957">
                  <c:v>79.570000000003802</c:v>
                </c:pt>
                <c:pt idx="7958">
                  <c:v>79.580000000003807</c:v>
                </c:pt>
                <c:pt idx="7959">
                  <c:v>79.590000000003812</c:v>
                </c:pt>
                <c:pt idx="7960">
                  <c:v>79.600000000003817</c:v>
                </c:pt>
                <c:pt idx="7961">
                  <c:v>79.610000000003822</c:v>
                </c:pt>
                <c:pt idx="7962">
                  <c:v>79.620000000003827</c:v>
                </c:pt>
                <c:pt idx="7963">
                  <c:v>79.630000000003832</c:v>
                </c:pt>
                <c:pt idx="7964">
                  <c:v>79.640000000003837</c:v>
                </c:pt>
                <c:pt idx="7965">
                  <c:v>79.650000000003843</c:v>
                </c:pt>
                <c:pt idx="7966">
                  <c:v>79.660000000003848</c:v>
                </c:pt>
                <c:pt idx="7967">
                  <c:v>79.670000000003853</c:v>
                </c:pt>
                <c:pt idx="7968">
                  <c:v>79.680000000003858</c:v>
                </c:pt>
                <c:pt idx="7969">
                  <c:v>79.690000000003863</c:v>
                </c:pt>
                <c:pt idx="7970">
                  <c:v>79.700000000003868</c:v>
                </c:pt>
                <c:pt idx="7971">
                  <c:v>79.710000000003873</c:v>
                </c:pt>
                <c:pt idx="7972">
                  <c:v>79.720000000003878</c:v>
                </c:pt>
                <c:pt idx="7973">
                  <c:v>79.730000000003884</c:v>
                </c:pt>
                <c:pt idx="7974">
                  <c:v>79.740000000003889</c:v>
                </c:pt>
                <c:pt idx="7975">
                  <c:v>79.750000000003894</c:v>
                </c:pt>
                <c:pt idx="7976">
                  <c:v>79.760000000003899</c:v>
                </c:pt>
                <c:pt idx="7977">
                  <c:v>79.770000000003904</c:v>
                </c:pt>
                <c:pt idx="7978">
                  <c:v>79.780000000003909</c:v>
                </c:pt>
                <c:pt idx="7979">
                  <c:v>79.790000000003914</c:v>
                </c:pt>
                <c:pt idx="7980">
                  <c:v>79.800000000003919</c:v>
                </c:pt>
                <c:pt idx="7981">
                  <c:v>79.810000000003924</c:v>
                </c:pt>
                <c:pt idx="7982">
                  <c:v>79.82000000000393</c:v>
                </c:pt>
                <c:pt idx="7983">
                  <c:v>79.830000000003935</c:v>
                </c:pt>
                <c:pt idx="7984">
                  <c:v>79.84000000000394</c:v>
                </c:pt>
                <c:pt idx="7985">
                  <c:v>79.850000000003945</c:v>
                </c:pt>
                <c:pt idx="7986">
                  <c:v>79.86000000000395</c:v>
                </c:pt>
                <c:pt idx="7987">
                  <c:v>79.870000000003955</c:v>
                </c:pt>
                <c:pt idx="7988">
                  <c:v>79.88000000000396</c:v>
                </c:pt>
                <c:pt idx="7989">
                  <c:v>79.890000000003965</c:v>
                </c:pt>
                <c:pt idx="7990">
                  <c:v>79.900000000003971</c:v>
                </c:pt>
                <c:pt idx="7991">
                  <c:v>79.910000000003976</c:v>
                </c:pt>
                <c:pt idx="7992">
                  <c:v>79.920000000003981</c:v>
                </c:pt>
                <c:pt idx="7993">
                  <c:v>79.930000000003986</c:v>
                </c:pt>
                <c:pt idx="7994">
                  <c:v>79.940000000003991</c:v>
                </c:pt>
                <c:pt idx="7995">
                  <c:v>79.950000000003996</c:v>
                </c:pt>
                <c:pt idx="7996">
                  <c:v>79.960000000004001</c:v>
                </c:pt>
                <c:pt idx="7997">
                  <c:v>79.970000000004006</c:v>
                </c:pt>
                <c:pt idx="7998">
                  <c:v>79.980000000004011</c:v>
                </c:pt>
                <c:pt idx="7999">
                  <c:v>79.990000000004017</c:v>
                </c:pt>
                <c:pt idx="8000">
                  <c:v>80.000000000004022</c:v>
                </c:pt>
                <c:pt idx="8001">
                  <c:v>80.010000000004027</c:v>
                </c:pt>
                <c:pt idx="8002">
                  <c:v>80.020000000004032</c:v>
                </c:pt>
                <c:pt idx="8003">
                  <c:v>80.030000000004037</c:v>
                </c:pt>
                <c:pt idx="8004">
                  <c:v>80.040000000004042</c:v>
                </c:pt>
                <c:pt idx="8005">
                  <c:v>80.050000000004047</c:v>
                </c:pt>
                <c:pt idx="8006">
                  <c:v>80.060000000004052</c:v>
                </c:pt>
                <c:pt idx="8007">
                  <c:v>80.070000000004057</c:v>
                </c:pt>
                <c:pt idx="8008">
                  <c:v>80.080000000004063</c:v>
                </c:pt>
                <c:pt idx="8009">
                  <c:v>80.090000000004068</c:v>
                </c:pt>
                <c:pt idx="8010">
                  <c:v>80.100000000004073</c:v>
                </c:pt>
                <c:pt idx="8011">
                  <c:v>80.110000000004078</c:v>
                </c:pt>
                <c:pt idx="8012">
                  <c:v>80.120000000004083</c:v>
                </c:pt>
                <c:pt idx="8013">
                  <c:v>80.130000000004088</c:v>
                </c:pt>
                <c:pt idx="8014">
                  <c:v>80.140000000004093</c:v>
                </c:pt>
                <c:pt idx="8015">
                  <c:v>80.150000000004098</c:v>
                </c:pt>
                <c:pt idx="8016">
                  <c:v>80.160000000004104</c:v>
                </c:pt>
                <c:pt idx="8017">
                  <c:v>80.170000000004109</c:v>
                </c:pt>
                <c:pt idx="8018">
                  <c:v>80.180000000004114</c:v>
                </c:pt>
                <c:pt idx="8019">
                  <c:v>80.190000000004119</c:v>
                </c:pt>
                <c:pt idx="8020">
                  <c:v>80.200000000004124</c:v>
                </c:pt>
                <c:pt idx="8021">
                  <c:v>80.210000000004129</c:v>
                </c:pt>
                <c:pt idx="8022">
                  <c:v>80.220000000004134</c:v>
                </c:pt>
                <c:pt idx="8023">
                  <c:v>80.230000000004139</c:v>
                </c:pt>
                <c:pt idx="8024">
                  <c:v>80.240000000004144</c:v>
                </c:pt>
                <c:pt idx="8025">
                  <c:v>80.25000000000415</c:v>
                </c:pt>
                <c:pt idx="8026">
                  <c:v>80.260000000004155</c:v>
                </c:pt>
                <c:pt idx="8027">
                  <c:v>80.27000000000416</c:v>
                </c:pt>
                <c:pt idx="8028">
                  <c:v>80.280000000004165</c:v>
                </c:pt>
                <c:pt idx="8029">
                  <c:v>80.29000000000417</c:v>
                </c:pt>
                <c:pt idx="8030">
                  <c:v>80.300000000004175</c:v>
                </c:pt>
                <c:pt idx="8031">
                  <c:v>80.31000000000418</c:v>
                </c:pt>
                <c:pt idx="8032">
                  <c:v>80.320000000004185</c:v>
                </c:pt>
                <c:pt idx="8033">
                  <c:v>80.33000000000419</c:v>
                </c:pt>
                <c:pt idx="8034">
                  <c:v>80.340000000004196</c:v>
                </c:pt>
                <c:pt idx="8035">
                  <c:v>80.350000000004201</c:v>
                </c:pt>
                <c:pt idx="8036">
                  <c:v>80.360000000004206</c:v>
                </c:pt>
                <c:pt idx="8037">
                  <c:v>80.370000000004211</c:v>
                </c:pt>
                <c:pt idx="8038">
                  <c:v>80.380000000004216</c:v>
                </c:pt>
                <c:pt idx="8039">
                  <c:v>80.390000000004221</c:v>
                </c:pt>
                <c:pt idx="8040">
                  <c:v>80.400000000004226</c:v>
                </c:pt>
                <c:pt idx="8041">
                  <c:v>80.410000000004231</c:v>
                </c:pt>
                <c:pt idx="8042">
                  <c:v>80.420000000004237</c:v>
                </c:pt>
                <c:pt idx="8043">
                  <c:v>80.430000000004242</c:v>
                </c:pt>
                <c:pt idx="8044">
                  <c:v>80.440000000004247</c:v>
                </c:pt>
                <c:pt idx="8045">
                  <c:v>80.450000000004252</c:v>
                </c:pt>
                <c:pt idx="8046">
                  <c:v>80.460000000004257</c:v>
                </c:pt>
                <c:pt idx="8047">
                  <c:v>80.470000000004262</c:v>
                </c:pt>
                <c:pt idx="8048">
                  <c:v>80.480000000004267</c:v>
                </c:pt>
                <c:pt idx="8049">
                  <c:v>80.490000000004272</c:v>
                </c:pt>
                <c:pt idx="8050">
                  <c:v>80.500000000004277</c:v>
                </c:pt>
                <c:pt idx="8051">
                  <c:v>80.510000000004283</c:v>
                </c:pt>
                <c:pt idx="8052">
                  <c:v>80.520000000004288</c:v>
                </c:pt>
                <c:pt idx="8053">
                  <c:v>80.530000000004293</c:v>
                </c:pt>
                <c:pt idx="8054">
                  <c:v>80.540000000004298</c:v>
                </c:pt>
                <c:pt idx="8055">
                  <c:v>80.550000000004303</c:v>
                </c:pt>
                <c:pt idx="8056">
                  <c:v>80.560000000004308</c:v>
                </c:pt>
                <c:pt idx="8057">
                  <c:v>80.570000000004313</c:v>
                </c:pt>
                <c:pt idx="8058">
                  <c:v>80.580000000004318</c:v>
                </c:pt>
                <c:pt idx="8059">
                  <c:v>80.590000000004324</c:v>
                </c:pt>
                <c:pt idx="8060">
                  <c:v>80.600000000004329</c:v>
                </c:pt>
                <c:pt idx="8061">
                  <c:v>80.610000000004334</c:v>
                </c:pt>
                <c:pt idx="8062">
                  <c:v>80.620000000004339</c:v>
                </c:pt>
                <c:pt idx="8063">
                  <c:v>80.630000000004344</c:v>
                </c:pt>
                <c:pt idx="8064">
                  <c:v>80.640000000004349</c:v>
                </c:pt>
                <c:pt idx="8065">
                  <c:v>80.650000000004354</c:v>
                </c:pt>
                <c:pt idx="8066">
                  <c:v>80.660000000004359</c:v>
                </c:pt>
                <c:pt idx="8067">
                  <c:v>80.670000000004364</c:v>
                </c:pt>
                <c:pt idx="8068">
                  <c:v>80.68000000000437</c:v>
                </c:pt>
                <c:pt idx="8069">
                  <c:v>80.690000000004375</c:v>
                </c:pt>
                <c:pt idx="8070">
                  <c:v>80.70000000000438</c:v>
                </c:pt>
                <c:pt idx="8071">
                  <c:v>80.710000000004385</c:v>
                </c:pt>
                <c:pt idx="8072">
                  <c:v>80.72000000000439</c:v>
                </c:pt>
                <c:pt idx="8073">
                  <c:v>80.730000000004395</c:v>
                </c:pt>
                <c:pt idx="8074">
                  <c:v>80.7400000000044</c:v>
                </c:pt>
                <c:pt idx="8075">
                  <c:v>80.750000000004405</c:v>
                </c:pt>
                <c:pt idx="8076">
                  <c:v>80.76000000000441</c:v>
                </c:pt>
                <c:pt idx="8077">
                  <c:v>80.770000000004416</c:v>
                </c:pt>
                <c:pt idx="8078">
                  <c:v>80.780000000004421</c:v>
                </c:pt>
                <c:pt idx="8079">
                  <c:v>80.790000000004426</c:v>
                </c:pt>
                <c:pt idx="8080">
                  <c:v>80.800000000004431</c:v>
                </c:pt>
                <c:pt idx="8081">
                  <c:v>80.810000000004436</c:v>
                </c:pt>
                <c:pt idx="8082">
                  <c:v>80.820000000004441</c:v>
                </c:pt>
                <c:pt idx="8083">
                  <c:v>80.830000000004446</c:v>
                </c:pt>
                <c:pt idx="8084">
                  <c:v>80.840000000004451</c:v>
                </c:pt>
                <c:pt idx="8085">
                  <c:v>80.850000000004457</c:v>
                </c:pt>
                <c:pt idx="8086">
                  <c:v>80.860000000004462</c:v>
                </c:pt>
                <c:pt idx="8087">
                  <c:v>80.870000000004467</c:v>
                </c:pt>
                <c:pt idx="8088">
                  <c:v>80.880000000004472</c:v>
                </c:pt>
                <c:pt idx="8089">
                  <c:v>80.890000000004477</c:v>
                </c:pt>
                <c:pt idx="8090">
                  <c:v>80.900000000004482</c:v>
                </c:pt>
                <c:pt idx="8091">
                  <c:v>80.910000000004487</c:v>
                </c:pt>
                <c:pt idx="8092">
                  <c:v>80.920000000004492</c:v>
                </c:pt>
                <c:pt idx="8093">
                  <c:v>80.930000000004497</c:v>
                </c:pt>
                <c:pt idx="8094">
                  <c:v>80.940000000004503</c:v>
                </c:pt>
                <c:pt idx="8095">
                  <c:v>80.950000000004508</c:v>
                </c:pt>
                <c:pt idx="8096">
                  <c:v>80.960000000004513</c:v>
                </c:pt>
                <c:pt idx="8097">
                  <c:v>80.970000000004518</c:v>
                </c:pt>
                <c:pt idx="8098">
                  <c:v>80.980000000004523</c:v>
                </c:pt>
                <c:pt idx="8099">
                  <c:v>80.990000000004528</c:v>
                </c:pt>
                <c:pt idx="8100">
                  <c:v>81.000000000004533</c:v>
                </c:pt>
                <c:pt idx="8101">
                  <c:v>81.010000000004538</c:v>
                </c:pt>
                <c:pt idx="8102">
                  <c:v>81.020000000004543</c:v>
                </c:pt>
                <c:pt idx="8103">
                  <c:v>81.030000000004549</c:v>
                </c:pt>
                <c:pt idx="8104">
                  <c:v>81.040000000004554</c:v>
                </c:pt>
                <c:pt idx="8105">
                  <c:v>81.050000000004559</c:v>
                </c:pt>
                <c:pt idx="8106">
                  <c:v>81.060000000004564</c:v>
                </c:pt>
                <c:pt idx="8107">
                  <c:v>81.070000000004569</c:v>
                </c:pt>
                <c:pt idx="8108">
                  <c:v>81.080000000004574</c:v>
                </c:pt>
                <c:pt idx="8109">
                  <c:v>81.090000000004579</c:v>
                </c:pt>
                <c:pt idx="8110">
                  <c:v>81.100000000004584</c:v>
                </c:pt>
                <c:pt idx="8111">
                  <c:v>81.11000000000459</c:v>
                </c:pt>
                <c:pt idx="8112">
                  <c:v>81.120000000004595</c:v>
                </c:pt>
                <c:pt idx="8113">
                  <c:v>81.1300000000046</c:v>
                </c:pt>
                <c:pt idx="8114">
                  <c:v>81.140000000004605</c:v>
                </c:pt>
                <c:pt idx="8115">
                  <c:v>81.15000000000461</c:v>
                </c:pt>
                <c:pt idx="8116">
                  <c:v>81.160000000004615</c:v>
                </c:pt>
                <c:pt idx="8117">
                  <c:v>81.17000000000462</c:v>
                </c:pt>
                <c:pt idx="8118">
                  <c:v>81.180000000004625</c:v>
                </c:pt>
                <c:pt idx="8119">
                  <c:v>81.19000000000463</c:v>
                </c:pt>
                <c:pt idx="8120">
                  <c:v>81.200000000004636</c:v>
                </c:pt>
                <c:pt idx="8121">
                  <c:v>81.210000000004641</c:v>
                </c:pt>
                <c:pt idx="8122">
                  <c:v>81.220000000004646</c:v>
                </c:pt>
                <c:pt idx="8123">
                  <c:v>81.230000000004651</c:v>
                </c:pt>
                <c:pt idx="8124">
                  <c:v>81.240000000004656</c:v>
                </c:pt>
                <c:pt idx="8125">
                  <c:v>81.250000000004661</c:v>
                </c:pt>
                <c:pt idx="8126">
                  <c:v>81.260000000004666</c:v>
                </c:pt>
                <c:pt idx="8127">
                  <c:v>81.270000000004671</c:v>
                </c:pt>
                <c:pt idx="8128">
                  <c:v>81.280000000004677</c:v>
                </c:pt>
                <c:pt idx="8129">
                  <c:v>81.290000000004682</c:v>
                </c:pt>
                <c:pt idx="8130">
                  <c:v>81.300000000004687</c:v>
                </c:pt>
                <c:pt idx="8131">
                  <c:v>81.310000000004692</c:v>
                </c:pt>
                <c:pt idx="8132">
                  <c:v>81.320000000004697</c:v>
                </c:pt>
                <c:pt idx="8133">
                  <c:v>81.330000000004702</c:v>
                </c:pt>
                <c:pt idx="8134">
                  <c:v>81.340000000004707</c:v>
                </c:pt>
                <c:pt idx="8135">
                  <c:v>81.350000000004712</c:v>
                </c:pt>
                <c:pt idx="8136">
                  <c:v>81.360000000004717</c:v>
                </c:pt>
                <c:pt idx="8137">
                  <c:v>81.370000000004723</c:v>
                </c:pt>
                <c:pt idx="8138">
                  <c:v>81.380000000004728</c:v>
                </c:pt>
                <c:pt idx="8139">
                  <c:v>81.390000000004733</c:v>
                </c:pt>
                <c:pt idx="8140">
                  <c:v>81.400000000004738</c:v>
                </c:pt>
                <c:pt idx="8141">
                  <c:v>81.410000000004743</c:v>
                </c:pt>
                <c:pt idx="8142">
                  <c:v>81.420000000004748</c:v>
                </c:pt>
                <c:pt idx="8143">
                  <c:v>81.430000000004753</c:v>
                </c:pt>
                <c:pt idx="8144">
                  <c:v>81.440000000004758</c:v>
                </c:pt>
                <c:pt idx="8145">
                  <c:v>81.450000000004763</c:v>
                </c:pt>
                <c:pt idx="8146">
                  <c:v>81.460000000004769</c:v>
                </c:pt>
                <c:pt idx="8147">
                  <c:v>81.470000000004774</c:v>
                </c:pt>
                <c:pt idx="8148">
                  <c:v>81.480000000004779</c:v>
                </c:pt>
                <c:pt idx="8149">
                  <c:v>81.490000000004784</c:v>
                </c:pt>
                <c:pt idx="8150">
                  <c:v>81.500000000004789</c:v>
                </c:pt>
                <c:pt idx="8151">
                  <c:v>81.510000000004794</c:v>
                </c:pt>
                <c:pt idx="8152">
                  <c:v>81.520000000004799</c:v>
                </c:pt>
                <c:pt idx="8153">
                  <c:v>81.530000000004804</c:v>
                </c:pt>
                <c:pt idx="8154">
                  <c:v>81.54000000000481</c:v>
                </c:pt>
                <c:pt idx="8155">
                  <c:v>81.550000000004815</c:v>
                </c:pt>
                <c:pt idx="8156">
                  <c:v>81.56000000000482</c:v>
                </c:pt>
                <c:pt idx="8157">
                  <c:v>81.570000000004825</c:v>
                </c:pt>
                <c:pt idx="8158">
                  <c:v>81.58000000000483</c:v>
                </c:pt>
                <c:pt idx="8159">
                  <c:v>81.590000000004835</c:v>
                </c:pt>
                <c:pt idx="8160">
                  <c:v>81.60000000000484</c:v>
                </c:pt>
                <c:pt idx="8161">
                  <c:v>81.610000000004845</c:v>
                </c:pt>
                <c:pt idx="8162">
                  <c:v>81.62000000000485</c:v>
                </c:pt>
                <c:pt idx="8163">
                  <c:v>81.630000000004856</c:v>
                </c:pt>
                <c:pt idx="8164">
                  <c:v>81.640000000004861</c:v>
                </c:pt>
                <c:pt idx="8165">
                  <c:v>81.650000000004866</c:v>
                </c:pt>
                <c:pt idx="8166">
                  <c:v>81.660000000004871</c:v>
                </c:pt>
                <c:pt idx="8167">
                  <c:v>81.670000000004876</c:v>
                </c:pt>
                <c:pt idx="8168">
                  <c:v>81.680000000004881</c:v>
                </c:pt>
                <c:pt idx="8169">
                  <c:v>81.690000000004886</c:v>
                </c:pt>
                <c:pt idx="8170">
                  <c:v>81.700000000004891</c:v>
                </c:pt>
                <c:pt idx="8171">
                  <c:v>81.710000000004896</c:v>
                </c:pt>
              </c:numCache>
            </c:numRef>
          </c:xVal>
          <c:yVal>
            <c:numRef>
              <c:f>Separation_line!$C$3:$C$8174</c:f>
              <c:numCache>
                <c:formatCode>General</c:formatCode>
                <c:ptCount val="8172"/>
                <c:pt idx="0">
                  <c:v>0</c:v>
                </c:pt>
                <c:pt idx="1">
                  <c:v>1.949844599758042E-20</c:v>
                </c:pt>
                <c:pt idx="2">
                  <c:v>1.8525377711389277E-18</c:v>
                </c:pt>
                <c:pt idx="3">
                  <c:v>2.6588059593089135E-17</c:v>
                </c:pt>
                <c:pt idx="4">
                  <c:v>1.7600870315112565E-16</c:v>
                </c:pt>
                <c:pt idx="5">
                  <c:v>7.6248785132965344E-16</c:v>
                </c:pt>
                <c:pt idx="6">
                  <c:v>2.5261184744467663E-15</c:v>
                </c:pt>
                <c:pt idx="7">
                  <c:v>6.9549517736132831E-15</c:v>
                </c:pt>
                <c:pt idx="8">
                  <c:v>1.6722500381676618E-14</c:v>
                </c:pt>
                <c:pt idx="9">
                  <c:v>3.6255448922103059E-14</c:v>
                </c:pt>
                <c:pt idx="10">
                  <c:v>7.2443596007498585E-14</c:v>
                </c:pt>
                <c:pt idx="11">
                  <c:v>1.3550332168277853E-13</c:v>
                </c:pt>
                <c:pt idx="12">
                  <c:v>2.4000527472113421E-13</c:v>
                </c:pt>
                <c:pt idx="13">
                  <c:v>4.0607646955351802E-13</c:v>
                </c:pt>
                <c:pt idx="14">
                  <c:v>6.6078654979310194E-13</c:v>
                </c:pt>
                <c:pt idx="15">
                  <c:v>1.0397275984288743E-12</c:v>
                </c:pt>
                <c:pt idx="16">
                  <c:v>1.5887965424929422E-12</c:v>
                </c:pt>
                <c:pt idx="17">
                  <c:v>2.3661889040335611E-12</c:v>
                </c:pt>
                <c:pt idx="18">
                  <c:v>3.4446123832703791E-12</c:v>
                </c:pt>
                <c:pt idx="19">
                  <c:v>4.9137285190261374E-12</c:v>
                </c:pt>
                <c:pt idx="20">
                  <c:v>6.8828304521126648E-12</c:v>
                </c:pt>
                <c:pt idx="21">
                  <c:v>9.4837646162590938E-12</c:v>
                </c:pt>
                <c:pt idx="22">
                  <c:v>1.2874103995943395E-11</c:v>
                </c:pt>
                <c:pt idx="23">
                  <c:v>1.724058041910748E-11</c:v>
                </c:pt>
                <c:pt idx="24">
                  <c:v>2.2802783193524755E-11</c:v>
                </c:pt>
                <c:pt idx="25">
                  <c:v>2.9817131247149571E-11</c:v>
                </c:pt>
                <c:pt idx="26">
                  <c:v>3.8581125793921813E-11</c:v>
                </c:pt>
                <c:pt idx="27">
                  <c:v>4.9437890416226139E-11</c:v>
                </c:pt>
                <c:pt idx="28">
                  <c:v>6.2781005332640622E-11</c:v>
                </c:pt>
                <c:pt idx="29">
                  <c:v>7.9059642504019445E-11</c:v>
                </c:pt>
                <c:pt idx="30">
                  <c:v>9.8784008121676957E-11</c:v>
                </c:pt>
                <c:pt idx="31">
                  <c:v>1.2253109891792387E-10</c:v>
                </c:pt>
                <c:pt idx="32">
                  <c:v>1.5095077864094212E-10</c:v>
                </c:pt>
                <c:pt idx="33">
                  <c:v>1.8477218094254006E-10</c:v>
                </c:pt>
                <c:pt idx="34">
                  <c:v>2.2481044483831999E-10</c:v>
                </c:pt>
                <c:pt idx="35">
                  <c:v>2.7197378881485447E-10</c:v>
                </c:pt>
                <c:pt idx="36">
                  <c:v>3.2727092957731805E-10</c:v>
                </c:pt>
                <c:pt idx="37">
                  <c:v>3.9181885135336824E-10</c:v>
                </c:pt>
                <c:pt idx="38">
                  <c:v>4.6685093159465492E-10</c:v>
                </c:pt>
                <c:pt idx="39">
                  <c:v>5.5372542884597336E-10</c:v>
                </c:pt>
                <c:pt idx="40">
                  <c:v>6.5393433848349952E-10</c:v>
                </c:pt>
                <c:pt idx="41">
                  <c:v>7.6911262195764579E-10</c:v>
                </c:pt>
                <c:pt idx="42">
                  <c:v>9.0104781511260285E-10</c:v>
                </c:pt>
                <c:pt idx="43">
                  <c:v>1.0516900210935181E-9</c:v>
                </c:pt>
                <c:pt idx="44">
                  <c:v>1.2231622932932904E-9</c:v>
                </c:pt>
                <c:pt idx="45">
                  <c:v>1.4177714137340466E-9</c:v>
                </c:pt>
                <c:pt idx="46">
                  <c:v>1.6380190722234076E-9</c:v>
                </c:pt>
                <c:pt idx="47">
                  <c:v>1.8866134515724383E-9</c:v>
                </c:pt>
                <c:pt idx="48">
                  <c:v>2.1664812241108174E-9</c:v>
                </c:pt>
                <c:pt idx="49">
                  <c:v>2.4807799646848421E-9</c:v>
                </c:pt>
                <c:pt idx="50">
                  <c:v>2.8329109852757448E-9</c:v>
                </c:pt>
                <c:pt idx="51">
                  <c:v>3.2265325963288505E-9</c:v>
                </c:pt>
                <c:pt idx="52">
                  <c:v>3.6655737998388104E-9</c:v>
                </c:pt>
                <c:pt idx="53">
                  <c:v>4.1542484191919626E-9</c:v>
                </c:pt>
                <c:pt idx="54">
                  <c:v>4.6970696707240785E-9</c:v>
                </c:pt>
                <c:pt idx="55">
                  <c:v>5.2988651819101052E-9</c:v>
                </c:pt>
                <c:pt idx="56">
                  <c:v>5.9647924610619608E-9</c:v>
                </c:pt>
                <c:pt idx="57">
                  <c:v>6.7003548233711215E-9</c:v>
                </c:pt>
                <c:pt idx="58">
                  <c:v>7.5114177780942864E-9</c:v>
                </c:pt>
                <c:pt idx="59">
                  <c:v>8.404225881642989E-9</c:v>
                </c:pt>
                <c:pt idx="60">
                  <c:v>9.385420061301825E-9</c:v>
                </c:pt>
                <c:pt idx="61">
                  <c:v>1.0462055414264072E-8</c:v>
                </c:pt>
                <c:pt idx="62">
                  <c:v>1.164161948663922E-8</c:v>
                </c:pt>
                <c:pt idx="63">
                  <c:v>1.2932051037052835E-8</c:v>
                </c:pt>
                <c:pt idx="64">
                  <c:v>1.434175928942635E-8</c:v>
                </c:pt>
                <c:pt idx="65">
                  <c:v>1.587964367949206E-8</c:v>
                </c:pt>
                <c:pt idx="66">
                  <c:v>1.7555114099567135E-8</c:v>
                </c:pt>
                <c:pt idx="67">
                  <c:v>1.9378111646079644E-8</c:v>
                </c:pt>
                <c:pt idx="68">
                  <c:v>2.1359129874309626E-8</c:v>
                </c:pt>
                <c:pt idx="69">
                  <c:v>2.3509236564778572E-8</c:v>
                </c:pt>
                <c:pt idx="70">
                  <c:v>2.58400960056921E-8</c:v>
                </c:pt>
                <c:pt idx="71">
                  <c:v>2.8363991795812437E-8</c:v>
                </c:pt>
                <c:pt idx="72">
                  <c:v>3.1093850172109378E-8</c:v>
                </c:pt>
                <c:pt idx="73">
                  <c:v>3.4043263866511989E-8</c:v>
                </c:pt>
                <c:pt idx="74">
                  <c:v>3.7226516496056049E-8</c:v>
                </c:pt>
                <c:pt idx="75">
                  <c:v>4.0658607490697156E-8</c:v>
                </c:pt>
                <c:pt idx="76">
                  <c:v>4.4355277563033343E-8</c:v>
                </c:pt>
                <c:pt idx="77">
                  <c:v>4.8333034724156244E-8</c:v>
                </c:pt>
                <c:pt idx="78">
                  <c:v>5.2609180849825697E-8</c:v>
                </c:pt>
                <c:pt idx="79">
                  <c:v>5.7201838801138478E-8</c:v>
                </c:pt>
                <c:pt idx="80">
                  <c:v>6.2129980103838148E-8</c:v>
                </c:pt>
                <c:pt idx="81">
                  <c:v>6.7413453190390175E-8</c:v>
                </c:pt>
                <c:pt idx="82">
                  <c:v>7.3073012208923865E-8</c:v>
                </c:pt>
                <c:pt idx="83">
                  <c:v>7.9130346403120071E-8</c:v>
                </c:pt>
                <c:pt idx="84">
                  <c:v>8.5608110067101814E-8</c:v>
                </c:pt>
                <c:pt idx="85">
                  <c:v>9.2529953079363953E-8</c:v>
                </c:pt>
                <c:pt idx="86">
                  <c:v>9.9920552019756224E-8</c:v>
                </c:pt>
                <c:pt idx="87">
                  <c:v>1.0780564187351382E-7</c:v>
                </c:pt>
                <c:pt idx="88">
                  <c:v>1.1621204832630865E-7</c:v>
                </c:pt>
                <c:pt idx="89">
                  <c:v>1.2516772065427529E-7</c:v>
                </c:pt>
                <c:pt idx="90">
                  <c:v>1.3470176521294494E-7</c:v>
                </c:pt>
                <c:pt idx="91">
                  <c:v>1.4484447952900171E-7</c:v>
                </c:pt>
                <c:pt idx="92">
                  <c:v>1.5562738699875695E-7</c:v>
                </c:pt>
                <c:pt idx="93">
                  <c:v>1.6708327219721775E-7</c:v>
                </c:pt>
                <c:pt idx="94">
                  <c:v>1.7924621680160737E-7</c:v>
                </c:pt>
                <c:pt idx="95">
                  <c:v>1.9215163613317819E-7</c:v>
                </c:pt>
                <c:pt idx="96">
                  <c:v>2.0583631632113833E-7</c:v>
                </c:pt>
                <c:pt idx="97">
                  <c:v>2.2033845209249666E-7</c:v>
                </c:pt>
                <c:pt idx="98">
                  <c:v>2.3569768519161298E-7</c:v>
                </c:pt>
                <c:pt idx="99">
                  <c:v>2.519551434332231E-7</c:v>
                </c:pt>
                <c:pt idx="100">
                  <c:v>2.6915348039269201E-7</c:v>
                </c:pt>
                <c:pt idx="101">
                  <c:v>2.8733691573723112E-7</c:v>
                </c:pt>
                <c:pt idx="102">
                  <c:v>3.0655127620180033E-7</c:v>
                </c:pt>
                <c:pt idx="103">
                  <c:v>3.2684403721339747E-7</c:v>
                </c:pt>
                <c:pt idx="104">
                  <c:v>3.4826436516742472E-7</c:v>
                </c:pt>
                <c:pt idx="105">
                  <c:v>3.7086316035980313E-7</c:v>
                </c:pt>
                <c:pt idx="106">
                  <c:v>3.9469310057849239E-7</c:v>
                </c:pt>
                <c:pt idx="107">
                  <c:v>4.1980868535805781E-7</c:v>
                </c:pt>
                <c:pt idx="108">
                  <c:v>4.4626628090091085E-7</c:v>
                </c:pt>
                <c:pt idx="109">
                  <c:v>4.7412416566883482E-7</c:v>
                </c:pt>
                <c:pt idx="110">
                  <c:v>5.0344257664839333E-7</c:v>
                </c:pt>
                <c:pt idx="111">
                  <c:v>5.3428375629380382E-7</c:v>
                </c:pt>
                <c:pt idx="112">
                  <c:v>5.6671200015084463E-7</c:v>
                </c:pt>
                <c:pt idx="113">
                  <c:v>6.0079370516535117E-7</c:v>
                </c:pt>
                <c:pt idx="114">
                  <c:v>6.3659741867983915E-7</c:v>
                </c:pt>
                <c:pt idx="115">
                  <c:v>6.7419388812178566E-7</c:v>
                </c:pt>
                <c:pt idx="116">
                  <c:v>7.1365611138707593E-7</c:v>
                </c:pt>
                <c:pt idx="117">
                  <c:v>7.5505938792212373E-7</c:v>
                </c:pt>
                <c:pt idx="118">
                  <c:v>7.9848137050814325E-7</c:v>
                </c:pt>
                <c:pt idx="119">
                  <c:v>8.4400211775105241E-7</c:v>
                </c:pt>
                <c:pt idx="120">
                  <c:v>8.9170414728046826E-7</c:v>
                </c:pt>
                <c:pt idx="121">
                  <c:v>9.4167248966123782E-7</c:v>
                </c:pt>
                <c:pt idx="122">
                  <c:v>9.9399474302094736E-7</c:v>
                </c:pt>
                <c:pt idx="123">
                  <c:v>1.0487611283968271E-6</c:v>
                </c:pt>
                <c:pt idx="124">
                  <c:v>1.1060645458054658E-6</c:v>
                </c:pt>
                <c:pt idx="125">
                  <c:v>1.1660006310387333E-6</c:v>
                </c:pt>
                <c:pt idx="126">
                  <c:v>1.2286678131892992E-6</c:v>
                </c:pt>
                <c:pt idx="127">
                  <c:v>1.2941673729091197E-6</c:v>
                </c:pt>
                <c:pt idx="128">
                  <c:v>1.3626035014042604E-6</c:v>
                </c:pt>
                <c:pt idx="129">
                  <c:v>1.4340833601694036E-6</c:v>
                </c:pt>
                <c:pt idx="130">
                  <c:v>1.5087171414653824E-6</c:v>
                </c:pt>
                <c:pt idx="131">
                  <c:v>1.5866181295430707E-6</c:v>
                </c:pt>
                <c:pt idx="132">
                  <c:v>1.6679027626169473E-6</c:v>
                </c:pt>
                <c:pt idx="133">
                  <c:v>1.7526906955916383E-6</c:v>
                </c:pt>
                <c:pt idx="134">
                  <c:v>1.8411048635447394E-6</c:v>
                </c:pt>
                <c:pt idx="135">
                  <c:v>1.9332715459692016E-6</c:v>
                </c:pt>
                <c:pt idx="136">
                  <c:v>2.0293204317785451E-6</c:v>
                </c:pt>
                <c:pt idx="137">
                  <c:v>2.1293846850781885E-6</c:v>
                </c:pt>
                <c:pt idx="138">
                  <c:v>2.2336010117061202E-6</c:v>
                </c:pt>
                <c:pt idx="139">
                  <c:v>2.3421097265461706E-6</c:v>
                </c:pt>
                <c:pt idx="140">
                  <c:v>2.4550548216171206E-6</c:v>
                </c:pt>
                <c:pt idx="141">
                  <c:v>2.5725840349408584E-6</c:v>
                </c:pt>
                <c:pt idx="142">
                  <c:v>2.694848920192805E-6</c:v>
                </c:pt>
                <c:pt idx="143">
                  <c:v>2.8220049171378057E-6</c:v>
                </c:pt>
                <c:pt idx="144">
                  <c:v>2.9542114228546903E-6</c:v>
                </c:pt>
                <c:pt idx="145">
                  <c:v>3.0916318637526814E-6</c:v>
                </c:pt>
                <c:pt idx="146">
                  <c:v>3.2344337683828047E-6</c:v>
                </c:pt>
                <c:pt idx="147">
                  <c:v>3.3827888410475098E-6</c:v>
                </c:pt>
                <c:pt idx="148">
                  <c:v>3.5368730362116087E-6</c:v>
                </c:pt>
                <c:pt idx="149">
                  <c:v>3.6968666337177085E-6</c:v>
                </c:pt>
                <c:pt idx="150">
                  <c:v>3.8629543148092682E-6</c:v>
                </c:pt>
                <c:pt idx="151">
                  <c:v>4.0353252389643881E-6</c:v>
                </c:pt>
                <c:pt idx="152">
                  <c:v>4.2141731215434814E-6</c:v>
                </c:pt>
                <c:pt idx="153">
                  <c:v>4.3996963122539106E-6</c:v>
                </c:pt>
                <c:pt idx="154">
                  <c:v>4.5920978744347085E-6</c:v>
                </c:pt>
                <c:pt idx="155">
                  <c:v>4.7915856651644447E-6</c:v>
                </c:pt>
                <c:pt idx="156">
                  <c:v>4.9983724161953734E-6</c:v>
                </c:pt>
                <c:pt idx="157">
                  <c:v>5.212675815716867E-6</c:v>
                </c:pt>
                <c:pt idx="158">
                  <c:v>5.4347185909512643E-6</c:v>
                </c:pt>
                <c:pt idx="159">
                  <c:v>5.6647285915851518E-6</c:v>
                </c:pt>
                <c:pt idx="160">
                  <c:v>5.9029388740391474E-6</c:v>
                </c:pt>
                <c:pt idx="161">
                  <c:v>6.1495877865792002E-6</c:v>
                </c:pt>
                <c:pt idx="162">
                  <c:v>6.4049190552724715E-6</c:v>
                </c:pt>
                <c:pt idx="163">
                  <c:v>6.6691818707907994E-6</c:v>
                </c:pt>
                <c:pt idx="164">
                  <c:v>6.9426309760647615E-6</c:v>
                </c:pt>
                <c:pt idx="165">
                  <c:v>7.2255267547913608E-6</c:v>
                </c:pt>
                <c:pt idx="166">
                  <c:v>7.5181353207983043E-6</c:v>
                </c:pt>
                <c:pt idx="167">
                  <c:v>7.8207286082679182E-6</c:v>
                </c:pt>
                <c:pt idx="168">
                  <c:v>8.1335844628236007E-6</c:v>
                </c:pt>
                <c:pt idx="169">
                  <c:v>8.4569867334818912E-6</c:v>
                </c:pt>
                <c:pt idx="170">
                  <c:v>8.7912253654730173E-6</c:v>
                </c:pt>
                <c:pt idx="171">
                  <c:v>9.1365964939329761E-6</c:v>
                </c:pt>
                <c:pt idx="172">
                  <c:v>9.4934025384700424E-6</c:v>
                </c:pt>
                <c:pt idx="173">
                  <c:v>9.8619522986086433E-6</c:v>
                </c:pt>
                <c:pt idx="174">
                  <c:v>1.0242561050113626E-5</c:v>
                </c:pt>
                <c:pt idx="175">
                  <c:v>1.0635550642197719E-5</c:v>
                </c:pt>
                <c:pt idx="176">
                  <c:v>1.1041249595615197E-5</c:v>
                </c:pt>
                <c:pt idx="177">
                  <c:v>1.1459993201644665E-5</c:v>
                </c:pt>
                <c:pt idx="178">
                  <c:v>1.1892123621963798E-5</c:v>
                </c:pt>
                <c:pt idx="179">
                  <c:v>1.2337989989419075E-5</c:v>
                </c:pt>
                <c:pt idx="180">
                  <c:v>1.2797948509693244E-5</c:v>
                </c:pt>
                <c:pt idx="181">
                  <c:v>1.3272362563873499E-5</c:v>
                </c:pt>
                <c:pt idx="182">
                  <c:v>1.37616028119232E-5</c:v>
                </c:pt>
                <c:pt idx="183">
                  <c:v>1.4266047297060159E-5</c:v>
                </c:pt>
                <c:pt idx="184">
                  <c:v>1.4786081551044086E-5</c:v>
                </c:pt>
                <c:pt idx="185">
                  <c:v>1.5322098700376275E-5</c:v>
                </c:pt>
                <c:pt idx="186">
                  <c:v>1.5874499573414359E-5</c:v>
                </c:pt>
                <c:pt idx="187">
                  <c:v>1.6443692808404858E-5</c:v>
                </c:pt>
                <c:pt idx="188">
                  <c:v>1.7030094962436546E-5</c:v>
                </c:pt>
                <c:pt idx="189">
                  <c:v>1.7634130621317213E-5</c:v>
                </c:pt>
                <c:pt idx="190">
                  <c:v>1.8256232510376948E-5</c:v>
                </c:pt>
                <c:pt idx="191">
                  <c:v>1.8896841606200552E-5</c:v>
                </c:pt>
                <c:pt idx="192">
                  <c:v>1.9556407249291958E-5</c:v>
                </c:pt>
                <c:pt idx="193">
                  <c:v>2.0235387257673515E-5</c:v>
                </c:pt>
                <c:pt idx="194">
                  <c:v>2.0934248041422793E-5</c:v>
                </c:pt>
                <c:pt idx="195">
                  <c:v>2.1653464718149888E-5</c:v>
                </c:pt>
                <c:pt idx="196">
                  <c:v>2.2393521229417931E-5</c:v>
                </c:pt>
                <c:pt idx="197">
                  <c:v>2.3154910458109524E-5</c:v>
                </c:pt>
                <c:pt idx="198">
                  <c:v>2.3938134346741943E-5</c:v>
                </c:pt>
                <c:pt idx="199">
                  <c:v>2.4743704016733985E-5</c:v>
                </c:pt>
                <c:pt idx="200">
                  <c:v>2.5572139888626865E-5</c:v>
                </c:pt>
                <c:pt idx="201">
                  <c:v>2.6423971803262537E-5</c:v>
                </c:pt>
                <c:pt idx="202">
                  <c:v>2.7299739143921403E-5</c:v>
                </c:pt>
                <c:pt idx="203">
                  <c:v>2.8199990959422907E-5</c:v>
                </c:pt>
                <c:pt idx="204">
                  <c:v>2.9125286088191196E-5</c:v>
                </c:pt>
                <c:pt idx="205">
                  <c:v>3.0076193283288989E-5</c:v>
                </c:pt>
                <c:pt idx="206">
                  <c:v>3.1053291338422065E-5</c:v>
                </c:pt>
                <c:pt idx="207">
                  <c:v>3.2057169214917301E-5</c:v>
                </c:pt>
                <c:pt idx="208">
                  <c:v>3.3088426169676892E-5</c:v>
                </c:pt>
                <c:pt idx="209">
                  <c:v>3.4147671884111448E-5</c:v>
                </c:pt>
                <c:pt idx="210">
                  <c:v>3.5235526594054695E-5</c:v>
                </c:pt>
                <c:pt idx="211">
                  <c:v>3.6352621220662653E-5</c:v>
                </c:pt>
                <c:pt idx="212">
                  <c:v>3.749959750229947E-5</c:v>
                </c:pt>
                <c:pt idx="213">
                  <c:v>3.8677108127413425E-5</c:v>
                </c:pt>
                <c:pt idx="214">
                  <c:v>3.9885816868404816E-5</c:v>
                </c:pt>
                <c:pt idx="215">
                  <c:v>4.1126398716489376E-5</c:v>
                </c:pt>
                <c:pt idx="216">
                  <c:v>4.2399540017558989E-5</c:v>
                </c:pt>
                <c:pt idx="217">
                  <c:v>4.3705938609043193E-5</c:v>
                </c:pt>
                <c:pt idx="218">
                  <c:v>4.5046303957773395E-5</c:v>
                </c:pt>
                <c:pt idx="219">
                  <c:v>4.6421357298853056E-5</c:v>
                </c:pt>
                <c:pt idx="220">
                  <c:v>4.7831831775536119E-5</c:v>
                </c:pt>
                <c:pt idx="221">
                  <c:v>4.9278472580116571E-5</c:v>
                </c:pt>
                <c:pt idx="222">
                  <c:v>5.0762037095831492E-5</c:v>
                </c:pt>
                <c:pt idx="223">
                  <c:v>5.228329503978047E-5</c:v>
                </c:pt>
                <c:pt idx="224">
                  <c:v>5.3843028606863941E-5</c:v>
                </c:pt>
                <c:pt idx="225">
                  <c:v>5.5442032614743265E-5</c:v>
                </c:pt>
                <c:pt idx="226">
                  <c:v>5.7081114649824537E-5</c:v>
                </c:pt>
                <c:pt idx="227">
                  <c:v>5.8761095214269549E-5</c:v>
                </c:pt>
                <c:pt idx="228">
                  <c:v>6.0482807874036089E-5</c:v>
                </c:pt>
                <c:pt idx="229">
                  <c:v>6.2247099407950013E-5</c:v>
                </c:pt>
                <c:pt idx="230">
                  <c:v>6.4054829957812187E-5</c:v>
                </c:pt>
                <c:pt idx="231">
                  <c:v>6.5906873179542657E-5</c:v>
                </c:pt>
                <c:pt idx="232">
                  <c:v>6.7804116395364054E-5</c:v>
                </c:pt>
                <c:pt idx="233">
                  <c:v>6.9747460747028294E-5</c:v>
                </c:pt>
                <c:pt idx="234">
                  <c:v>7.1737821350087181E-5</c:v>
                </c:pt>
                <c:pt idx="235">
                  <c:v>7.3776127449211591E-5</c:v>
                </c:pt>
                <c:pt idx="236">
                  <c:v>7.5863322574559988E-5</c:v>
                </c:pt>
                <c:pt idx="237">
                  <c:v>7.8000364699199576E-5</c:v>
                </c:pt>
                <c:pt idx="238">
                  <c:v>8.0188226397583473E-5</c:v>
                </c:pt>
                <c:pt idx="239">
                  <c:v>8.2427895005084925E-5</c:v>
                </c:pt>
                <c:pt idx="240">
                  <c:v>8.4720372778592041E-5</c:v>
                </c:pt>
                <c:pt idx="241">
                  <c:v>8.7066677058165144E-5</c:v>
                </c:pt>
                <c:pt idx="242">
                  <c:v>8.9467840429760699E-5</c:v>
                </c:pt>
                <c:pt idx="243">
                  <c:v>9.1924910889021677E-5</c:v>
                </c:pt>
                <c:pt idx="244">
                  <c:v>9.4438952006139075E-5</c:v>
                </c:pt>
                <c:pt idx="245">
                  <c:v>9.7011043091786944E-5</c:v>
                </c:pt>
                <c:pt idx="246">
                  <c:v>9.9642279364132243E-5</c:v>
                </c:pt>
                <c:pt idx="247">
                  <c:v>1.023337721169232E-4</c:v>
                </c:pt>
                <c:pt idx="248">
                  <c:v>1.0508664888865802E-4</c:v>
                </c:pt>
                <c:pt idx="249">
                  <c:v>1.0790205363283668E-4</c:v>
                </c:pt>
                <c:pt idx="250">
                  <c:v>1.1078114688929887E-4</c:v>
                </c:pt>
                <c:pt idx="251">
                  <c:v>1.1372510595664907E-4</c:v>
                </c:pt>
                <c:pt idx="252">
                  <c:v>1.167351250657733E-4</c:v>
                </c:pt>
                <c:pt idx="253">
                  <c:v>1.1981241555444846E-4</c:v>
                </c:pt>
                <c:pt idx="254">
                  <c:v>1.2295820604304661E-4</c:v>
                </c:pt>
                <c:pt idx="255">
                  <c:v>1.2617374261133892E-4</c:v>
                </c:pt>
                <c:pt idx="256">
                  <c:v>1.2946028897639888E-4</c:v>
                </c:pt>
                <c:pt idx="257">
                  <c:v>1.3281912667160881E-4</c:v>
                </c:pt>
                <c:pt idx="258">
                  <c:v>1.3625155522677238E-4</c:v>
                </c:pt>
                <c:pt idx="259">
                  <c:v>1.3975889234933429E-4</c:v>
                </c:pt>
                <c:pt idx="260">
                  <c:v>1.4334247410671146E-4</c:v>
                </c:pt>
                <c:pt idx="261">
                  <c:v>1.4700365510973606E-4</c:v>
                </c:pt>
                <c:pt idx="262">
                  <c:v>1.5074380869721494E-4</c:v>
                </c:pt>
                <c:pt idx="263">
                  <c:v>1.545643271216053E-4</c:v>
                </c:pt>
                <c:pt idx="264">
                  <c:v>1.5846662173581313E-4</c:v>
                </c:pt>
                <c:pt idx="265">
                  <c:v>1.6245212318111149E-4</c:v>
                </c:pt>
                <c:pt idx="266">
                  <c:v>1.6652228157618655E-4</c:v>
                </c:pt>
                <c:pt idx="267">
                  <c:v>1.706785667073094E-4</c:v>
                </c:pt>
                <c:pt idx="268">
                  <c:v>1.7492246821963802E-4</c:v>
                </c:pt>
                <c:pt idx="269">
                  <c:v>1.792554958096535E-4</c:v>
                </c:pt>
                <c:pt idx="270">
                  <c:v>1.8367917941872842E-4</c:v>
                </c:pt>
                <c:pt idx="271">
                  <c:v>1.881950694278353E-4</c:v>
                </c:pt>
                <c:pt idx="272">
                  <c:v>1.9280473685339225E-4</c:v>
                </c:pt>
                <c:pt idx="273">
                  <c:v>1.9750977354425226E-4</c:v>
                </c:pt>
                <c:pt idx="274">
                  <c:v>2.0231179237983763E-4</c:v>
                </c:pt>
                <c:pt idx="275">
                  <c:v>2.0721242746941817E-4</c:v>
                </c:pt>
                <c:pt idx="276">
                  <c:v>2.1221333435254372E-4</c:v>
                </c:pt>
                <c:pt idx="277">
                  <c:v>2.1731619020062267E-4</c:v>
                </c:pt>
                <c:pt idx="278">
                  <c:v>2.2252269401966117E-4</c:v>
                </c:pt>
                <c:pt idx="279">
                  <c:v>2.2783456685415132E-4</c:v>
                </c:pt>
                <c:pt idx="280">
                  <c:v>2.332535519921254E-4</c:v>
                </c:pt>
                <c:pt idx="281">
                  <c:v>2.3878141517136664E-4</c:v>
                </c:pt>
                <c:pt idx="282">
                  <c:v>2.4441994478678576E-4</c:v>
                </c:pt>
                <c:pt idx="283">
                  <c:v>2.5017095209896328E-4</c:v>
                </c:pt>
                <c:pt idx="284">
                  <c:v>2.5603627144385851E-4</c:v>
                </c:pt>
                <c:pt idx="285">
                  <c:v>2.6201776044369344E-4</c:v>
                </c:pt>
                <c:pt idx="286">
                  <c:v>2.6811730021900559E-4</c:v>
                </c:pt>
                <c:pt idx="287">
                  <c:v>2.7433679560187829E-4</c:v>
                </c:pt>
                <c:pt idx="288">
                  <c:v>2.8067817535034722E-4</c:v>
                </c:pt>
                <c:pt idx="289">
                  <c:v>2.8714339236399157E-4</c:v>
                </c:pt>
                <c:pt idx="290">
                  <c:v>2.9373442390070179E-4</c:v>
                </c:pt>
                <c:pt idx="291">
                  <c:v>3.0045327179463688E-4</c:v>
                </c:pt>
                <c:pt idx="292">
                  <c:v>3.0730196267536602E-4</c:v>
                </c:pt>
                <c:pt idx="293">
                  <c:v>3.1428254818820212E-4</c:v>
                </c:pt>
                <c:pt idx="294">
                  <c:v>3.2139710521572585E-4</c:v>
                </c:pt>
                <c:pt idx="295">
                  <c:v>3.2864773610050406E-4</c:v>
                </c:pt>
                <c:pt idx="296">
                  <c:v>3.3603656886900562E-4</c:v>
                </c:pt>
                <c:pt idx="297">
                  <c:v>3.4356575745671502E-4</c:v>
                </c:pt>
                <c:pt idx="298">
                  <c:v>3.5123748193444771E-4</c:v>
                </c:pt>
                <c:pt idx="299">
                  <c:v>3.5905394873587043E-4</c:v>
                </c:pt>
                <c:pt idx="300">
                  <c:v>3.6701739088622543E-4</c:v>
                </c:pt>
                <c:pt idx="301">
                  <c:v>3.7513006823226217E-4</c:v>
                </c:pt>
                <c:pt idx="302">
                  <c:v>3.8339426767338499E-4</c:v>
                </c:pt>
                <c:pt idx="303">
                  <c:v>3.9181230339400443E-4</c:v>
                </c:pt>
                <c:pt idx="304">
                  <c:v>4.0038651709711222E-4</c:v>
                </c:pt>
                <c:pt idx="305">
                  <c:v>4.0911927823907116E-4</c:v>
                </c:pt>
                <c:pt idx="306">
                  <c:v>4.1801298426561958E-4</c:v>
                </c:pt>
                <c:pt idx="307">
                  <c:v>4.2707006084910721E-4</c:v>
                </c:pt>
                <c:pt idx="308">
                  <c:v>4.3629296212694584E-4</c:v>
                </c:pt>
                <c:pt idx="309">
                  <c:v>4.456841709412952E-4</c:v>
                </c:pt>
                <c:pt idx="310">
                  <c:v>4.5524619907996977E-4</c:v>
                </c:pt>
                <c:pt idx="311">
                  <c:v>4.6498158751858196E-4</c:v>
                </c:pt>
                <c:pt idx="312">
                  <c:v>4.7489290666391824E-4</c:v>
                </c:pt>
                <c:pt idx="313">
                  <c:v>4.8498275659854739E-4</c:v>
                </c:pt>
                <c:pt idx="314">
                  <c:v>4.9525376732667407E-4</c:v>
                </c:pt>
                <c:pt idx="315">
                  <c:v>5.0570859902122152E-4</c:v>
                </c:pt>
                <c:pt idx="316">
                  <c:v>5.1634994227216734E-4</c:v>
                </c:pt>
                <c:pt idx="317">
                  <c:v>5.2718051833611874E-4</c:v>
                </c:pt>
                <c:pt idx="318">
                  <c:v>5.3820307938713609E-4</c:v>
                </c:pt>
                <c:pt idx="319">
                  <c:v>5.4942040876880495E-4</c:v>
                </c:pt>
                <c:pt idx="320">
                  <c:v>5.6083532124756076E-4</c:v>
                </c:pt>
                <c:pt idx="321">
                  <c:v>5.7245066326726604E-4</c:v>
                </c:pt>
                <c:pt idx="322">
                  <c:v>5.8426931320504577E-4</c:v>
                </c:pt>
                <c:pt idx="323">
                  <c:v>5.9629418162837806E-4</c:v>
                </c:pt>
                <c:pt idx="324">
                  <c:v>6.0852821155344663E-4</c:v>
                </c:pt>
                <c:pt idx="325">
                  <c:v>6.2097437870475771E-4</c:v>
                </c:pt>
                <c:pt idx="326">
                  <c:v>6.336356917760207E-4</c:v>
                </c:pt>
                <c:pt idx="327">
                  <c:v>6.4651519269229361E-4</c:v>
                </c:pt>
                <c:pt idx="328">
                  <c:v>6.5961595687340181E-4</c:v>
                </c:pt>
                <c:pt idx="329">
                  <c:v>6.7294109349862836E-4</c:v>
                </c:pt>
                <c:pt idx="330">
                  <c:v>6.8649374577267066E-4</c:v>
                </c:pt>
                <c:pt idx="331">
                  <c:v>7.0027709119288648E-4</c:v>
                </c:pt>
                <c:pt idx="332">
                  <c:v>7.1429434181780559E-4</c:v>
                </c:pt>
                <c:pt idx="333">
                  <c:v>7.2854874453693306E-4</c:v>
                </c:pt>
                <c:pt idx="334">
                  <c:v>7.4304358134182113E-4</c:v>
                </c:pt>
                <c:pt idx="335">
                  <c:v>7.5778216959844372E-4</c:v>
                </c:pt>
                <c:pt idx="336">
                  <c:v>7.7276786232084087E-4</c:v>
                </c:pt>
                <c:pt idx="337">
                  <c:v>7.8800404844606587E-4</c:v>
                </c:pt>
                <c:pt idx="338">
                  <c:v>8.0349415311041842E-4</c:v>
                </c:pt>
                <c:pt idx="339">
                  <c:v>8.1924163792696674E-4</c:v>
                </c:pt>
                <c:pt idx="340">
                  <c:v>8.3525000126437625E-4</c:v>
                </c:pt>
                <c:pt idx="341">
                  <c:v>8.5152277852702904E-4</c:v>
                </c:pt>
                <c:pt idx="342">
                  <c:v>8.680635424364435E-4</c:v>
                </c:pt>
                <c:pt idx="343">
                  <c:v>8.8487590331399741E-4</c:v>
                </c:pt>
                <c:pt idx="344">
                  <c:v>9.0196350936496501E-4</c:v>
                </c:pt>
                <c:pt idx="345">
                  <c:v>9.1933004696383852E-4</c:v>
                </c:pt>
                <c:pt idx="346">
                  <c:v>9.3697924094098906E-4</c:v>
                </c:pt>
                <c:pt idx="347">
                  <c:v>9.5491485487060991E-4</c:v>
                </c:pt>
                <c:pt idx="348">
                  <c:v>9.731406913599845E-4</c:v>
                </c:pt>
                <c:pt idx="349">
                  <c:v>9.916605923400879E-4</c:v>
                </c:pt>
                <c:pt idx="350">
                  <c:v>1.0104784393574684E-3</c:v>
                </c:pt>
                <c:pt idx="351">
                  <c:v>1.0295981538674861E-3</c:v>
                </c:pt>
                <c:pt idx="352">
                  <c:v>1.0490236975288444E-3</c:v>
                </c:pt>
                <c:pt idx="353">
                  <c:v>1.0687590724994709E-3</c:v>
                </c:pt>
                <c:pt idx="354">
                  <c:v>1.0888083217337008E-3</c:v>
                </c:pt>
                <c:pt idx="355">
                  <c:v>1.1091755292808128E-3</c:v>
                </c:pt>
                <c:pt idx="356">
                  <c:v>1.1298648205848728E-3</c:v>
                </c:pt>
                <c:pt idx="357">
                  <c:v>1.1508803627859234E-3</c:v>
                </c:pt>
                <c:pt idx="358">
                  <c:v>1.1722263650225089E-3</c:v>
                </c:pt>
                <c:pt idx="359">
                  <c:v>1.1939070787355345E-3</c:v>
                </c:pt>
                <c:pt idx="360">
                  <c:v>1.2159267979734586E-3</c:v>
                </c:pt>
                <c:pt idx="361">
                  <c:v>1.2382898596988458E-3</c:v>
                </c:pt>
                <c:pt idx="362">
                  <c:v>1.2610006440962262E-3</c:v>
                </c:pt>
                <c:pt idx="363">
                  <c:v>1.2840635748813517E-3</c:v>
                </c:pt>
                <c:pt idx="364">
                  <c:v>1.3074831196117534E-3</c:v>
                </c:pt>
                <c:pt idx="365">
                  <c:v>1.3312637899986803E-3</c:v>
                </c:pt>
                <c:pt idx="366">
                  <c:v>1.3554101422203688E-3</c:v>
                </c:pt>
                <c:pt idx="367">
                  <c:v>1.3799267772366746E-3</c:v>
                </c:pt>
                <c:pt idx="368">
                  <c:v>1.4048183411050758E-3</c:v>
                </c:pt>
                <c:pt idx="369">
                  <c:v>1.4300895252980002E-3</c:v>
                </c:pt>
                <c:pt idx="370">
                  <c:v>1.4557450670215541E-3</c:v>
                </c:pt>
                <c:pt idx="371">
                  <c:v>1.4817897495355697E-3</c:v>
                </c:pt>
                <c:pt idx="372">
                  <c:v>1.5082284024750608E-3</c:v>
                </c:pt>
                <c:pt idx="373">
                  <c:v>1.5350659021730114E-3</c:v>
                </c:pt>
                <c:pt idx="374">
                  <c:v>1.5623071719845609E-3</c:v>
                </c:pt>
                <c:pt idx="375">
                  <c:v>1.5899571826125259E-3</c:v>
                </c:pt>
                <c:pt idx="376">
                  <c:v>1.6180209524343278E-3</c:v>
                </c:pt>
                <c:pt idx="377">
                  <c:v>1.6465035478302897E-3</c:v>
                </c:pt>
                <c:pt idx="378">
                  <c:v>1.6754100835132855E-3</c:v>
                </c:pt>
                <c:pt idx="379">
                  <c:v>1.7047457228598053E-3</c:v>
                </c:pt>
                <c:pt idx="380">
                  <c:v>1.7345156782423716E-3</c:v>
                </c:pt>
                <c:pt idx="381">
                  <c:v>1.7647252113633534E-3</c:v>
                </c:pt>
                <c:pt idx="382">
                  <c:v>1.7953796335901725E-3</c:v>
                </c:pt>
                <c:pt idx="383">
                  <c:v>1.8264843062918807E-3</c:v>
                </c:pt>
                <c:pt idx="384">
                  <c:v>1.8580446411771315E-3</c:v>
                </c:pt>
                <c:pt idx="385">
                  <c:v>1.8900661006335641E-3</c:v>
                </c:pt>
                <c:pt idx="386">
                  <c:v>1.9225541980685415E-3</c:v>
                </c:pt>
                <c:pt idx="387">
                  <c:v>1.9555144982513267E-3</c:v>
                </c:pt>
                <c:pt idx="388">
                  <c:v>1.9889526176566372E-3</c:v>
                </c:pt>
                <c:pt idx="389">
                  <c:v>2.0228742248095855E-3</c:v>
                </c:pt>
                <c:pt idx="390">
                  <c:v>2.0572850406320457E-3</c:v>
                </c:pt>
                <c:pt idx="391">
                  <c:v>2.0921908387904319E-3</c:v>
                </c:pt>
                <c:pt idx="392">
                  <c:v>2.1275974460448371E-3</c:v>
                </c:pt>
                <c:pt idx="393">
                  <c:v>2.1635107425996294E-3</c:v>
                </c:pt>
                <c:pt idx="394">
                  <c:v>2.1999366624554377E-3</c:v>
                </c:pt>
                <c:pt idx="395">
                  <c:v>2.2368811937625451E-3</c:v>
                </c:pt>
                <c:pt idx="396">
                  <c:v>2.2743503791757226E-3</c:v>
                </c:pt>
                <c:pt idx="397">
                  <c:v>2.3123503162104267E-3</c:v>
                </c:pt>
                <c:pt idx="398">
                  <c:v>2.3508871576004859E-3</c:v>
                </c:pt>
                <c:pt idx="399">
                  <c:v>2.3899671116571469E-3</c:v>
                </c:pt>
                <c:pt idx="400">
                  <c:v>2.4295964426295819E-3</c:v>
                </c:pt>
                <c:pt idx="401">
                  <c:v>2.4697814710667918E-3</c:v>
                </c:pt>
                <c:pt idx="402">
                  <c:v>2.5105285741809807E-3</c:v>
                </c:pt>
                <c:pt idx="403">
                  <c:v>2.5518441862122979E-3</c:v>
                </c:pt>
                <c:pt idx="404">
                  <c:v>2.5937347987950703E-3</c:v>
                </c:pt>
                <c:pt idx="405">
                  <c:v>2.6362069613254115E-3</c:v>
                </c:pt>
                <c:pt idx="406">
                  <c:v>2.6792672813303348E-3</c:v>
                </c:pt>
                <c:pt idx="407">
                  <c:v>2.7229224248382171E-3</c:v>
                </c:pt>
                <c:pt idx="408">
                  <c:v>2.767179116750792E-3</c:v>
                </c:pt>
                <c:pt idx="409">
                  <c:v>2.812044141216513E-3</c:v>
                </c:pt>
                <c:pt idx="410">
                  <c:v>2.8575243420054077E-3</c:v>
                </c:pt>
                <c:pt idx="411">
                  <c:v>2.90362662288532E-3</c:v>
                </c:pt>
                <c:pt idx="412">
                  <c:v>2.9503579479996955E-3</c:v>
                </c:pt>
                <c:pt idx="413">
                  <c:v>2.9977253422466973E-3</c:v>
                </c:pt>
                <c:pt idx="414">
                  <c:v>3.0457358916598657E-3</c:v>
                </c:pt>
                <c:pt idx="415">
                  <c:v>3.0943967437901962E-3</c:v>
                </c:pt>
                <c:pt idx="416">
                  <c:v>3.1437151080896696E-3</c:v>
                </c:pt>
                <c:pt idx="417">
                  <c:v>3.1936982562962347E-3</c:v>
                </c:pt>
                <c:pt idx="418">
                  <c:v>3.2443535228202803E-3</c:v>
                </c:pt>
                <c:pt idx="419">
                  <c:v>3.2956883051325292E-3</c:v>
                </c:pt>
                <c:pt idx="420">
                  <c:v>3.3477100641534307E-3</c:v>
                </c:pt>
                <c:pt idx="421">
                  <c:v>3.4004263246439903E-3</c:v>
                </c:pt>
                <c:pt idx="422">
                  <c:v>3.4538446755980677E-3</c:v>
                </c:pt>
                <c:pt idx="423">
                  <c:v>3.5079727706361918E-3</c:v>
                </c:pt>
                <c:pt idx="424">
                  <c:v>3.5628183284007685E-3</c:v>
                </c:pt>
                <c:pt idx="425">
                  <c:v>3.6183891329528281E-3</c:v>
                </c:pt>
                <c:pt idx="426">
                  <c:v>3.6746930341702206E-3</c:v>
                </c:pt>
                <c:pt idx="427">
                  <c:v>3.7317379481472696E-3</c:v>
                </c:pt>
                <c:pt idx="428">
                  <c:v>3.7895318575959496E-3</c:v>
                </c:pt>
                <c:pt idx="429">
                  <c:v>3.8480828122485194E-3</c:v>
                </c:pt>
                <c:pt idx="430">
                  <c:v>3.9073989292616141E-3</c:v>
                </c:pt>
                <c:pt idx="431">
                  <c:v>3.9674883936218885E-3</c:v>
                </c:pt>
                <c:pt idx="432">
                  <c:v>4.0283594585530701E-3</c:v>
                </c:pt>
                <c:pt idx="433">
                  <c:v>4.0900204459245783E-3</c:v>
                </c:pt>
                <c:pt idx="434">
                  <c:v>4.1524797466615387E-3</c:v>
                </c:pt>
                <c:pt idx="435">
                  <c:v>4.215745821156398E-3</c:v>
                </c:pt>
                <c:pt idx="436">
                  <c:v>4.2798271996819758E-3</c:v>
                </c:pt>
                <c:pt idx="437">
                  <c:v>4.3447324828059693E-3</c:v>
                </c:pt>
                <c:pt idx="438">
                  <c:v>4.410470341807091E-3</c:v>
                </c:pt>
                <c:pt idx="439">
                  <c:v>4.4770495190925279E-3</c:v>
                </c:pt>
                <c:pt idx="440">
                  <c:v>4.5444788286171101E-3</c:v>
                </c:pt>
                <c:pt idx="441">
                  <c:v>4.6127671563037593E-3</c:v>
                </c:pt>
                <c:pt idx="442">
                  <c:v>4.6819234604656415E-3</c:v>
                </c:pt>
                <c:pt idx="443">
                  <c:v>4.7519567722297072E-3</c:v>
                </c:pt>
                <c:pt idx="444">
                  <c:v>4.8228761959618035E-3</c:v>
                </c:pt>
                <c:pt idx="445">
                  <c:v>4.8946909096932289E-3</c:v>
                </c:pt>
                <c:pt idx="446">
                  <c:v>4.9674101655489255E-3</c:v>
                </c:pt>
                <c:pt idx="447">
                  <c:v>5.0410432901770285E-3</c:v>
                </c:pt>
                <c:pt idx="448">
                  <c:v>5.1155996851800769E-3</c:v>
                </c:pt>
                <c:pt idx="449">
                  <c:v>5.1910888275476519E-3</c:v>
                </c:pt>
                <c:pt idx="450">
                  <c:v>5.2675202700906074E-3</c:v>
                </c:pt>
                <c:pt idx="451">
                  <c:v>5.3449036418767347E-3</c:v>
                </c:pt>
                <c:pt idx="452">
                  <c:v>5.4232486486680449E-3</c:v>
                </c:pt>
                <c:pt idx="453">
                  <c:v>5.5025650733595693E-3</c:v>
                </c:pt>
                <c:pt idx="454">
                  <c:v>5.5828627764195494E-3</c:v>
                </c:pt>
                <c:pt idx="455">
                  <c:v>5.6641516963314223E-3</c:v>
                </c:pt>
                <c:pt idx="456">
                  <c:v>5.7464418500370699E-3</c:v>
                </c:pt>
                <c:pt idx="457">
                  <c:v>5.8297433333817849E-3</c:v>
                </c:pt>
                <c:pt idx="458">
                  <c:v>5.9140663215606747E-3</c:v>
                </c:pt>
                <c:pt idx="459">
                  <c:v>5.9994210695667009E-3</c:v>
                </c:pt>
                <c:pt idx="460">
                  <c:v>6.085817912640133E-3</c:v>
                </c:pt>
                <c:pt idx="461">
                  <c:v>6.1732672667196668E-3</c:v>
                </c:pt>
                <c:pt idx="462">
                  <c:v>6.2617796288950067E-3</c:v>
                </c:pt>
                <c:pt idx="463">
                  <c:v>6.3513655778610536E-3</c:v>
                </c:pt>
                <c:pt idx="464">
                  <c:v>6.4420357743735866E-3</c:v>
                </c:pt>
                <c:pt idx="465">
                  <c:v>6.5338009617065436E-3</c:v>
                </c:pt>
                <c:pt idx="466">
                  <c:v>6.6266719661108118E-3</c:v>
                </c:pt>
                <c:pt idx="467">
                  <c:v>6.7206596972746368E-3</c:v>
                </c:pt>
                <c:pt idx="468">
                  <c:v>6.8157751487855234E-3</c:v>
                </c:pt>
                <c:pt idx="469">
                  <c:v>6.9120293985936859E-3</c:v>
                </c:pt>
                <c:pt idx="470">
                  <c:v>7.0094336094771691E-3</c:v>
                </c:pt>
                <c:pt idx="471">
                  <c:v>7.1079990295084099E-3</c:v>
                </c:pt>
                <c:pt idx="472">
                  <c:v>7.2077369925223822E-3</c:v>
                </c:pt>
                <c:pt idx="473">
                  <c:v>7.3086589185864352E-3</c:v>
                </c:pt>
                <c:pt idx="474">
                  <c:v>7.410776314471474E-3</c:v>
                </c:pt>
                <c:pt idx="475">
                  <c:v>7.5141007741249474E-3</c:v>
                </c:pt>
                <c:pt idx="476">
                  <c:v>7.6186439791452289E-3</c:v>
                </c:pt>
                <c:pt idx="477">
                  <c:v>7.7244176992576569E-3</c:v>
                </c:pt>
                <c:pt idx="478">
                  <c:v>7.8314337927921831E-3</c:v>
                </c:pt>
                <c:pt idx="479">
                  <c:v>7.9397042071624596E-3</c:v>
                </c:pt>
                <c:pt idx="480">
                  <c:v>8.0492409793466915E-3</c:v>
                </c:pt>
                <c:pt idx="481">
                  <c:v>8.1600562363699017E-3</c:v>
                </c:pt>
                <c:pt idx="482">
                  <c:v>8.2721621957879063E-3</c:v>
                </c:pt>
                <c:pt idx="483">
                  <c:v>8.3855711661727853E-3</c:v>
                </c:pt>
                <c:pt idx="484">
                  <c:v>8.5002955476000275E-3</c:v>
                </c:pt>
                <c:pt idx="485">
                  <c:v>8.6163478321371768E-3</c:v>
                </c:pt>
                <c:pt idx="486">
                  <c:v>8.7337406043340553E-3</c:v>
                </c:pt>
                <c:pt idx="487">
                  <c:v>8.8524865417147856E-3</c:v>
                </c:pt>
                <c:pt idx="488">
                  <c:v>8.9725984152710866E-3</c:v>
                </c:pt>
                <c:pt idx="489">
                  <c:v>9.0940890899574613E-3</c:v>
                </c:pt>
                <c:pt idx="490">
                  <c:v>9.216971525187816E-3</c:v>
                </c:pt>
                <c:pt idx="491">
                  <c:v>9.3412587753336513E-3</c:v>
                </c:pt>
                <c:pt idx="492">
                  <c:v>9.466963990224014E-3</c:v>
                </c:pt>
                <c:pt idx="493">
                  <c:v>9.5941004156469504E-3</c:v>
                </c:pt>
                <c:pt idx="494">
                  <c:v>9.7226813938525083E-3</c:v>
                </c:pt>
                <c:pt idx="495">
                  <c:v>9.8527203640575416E-3</c:v>
                </c:pt>
                <c:pt idx="496">
                  <c:v>9.984230862951856E-3</c:v>
                </c:pt>
                <c:pt idx="497">
                  <c:v>1.0117226525206233E-2</c:v>
                </c:pt>
                <c:pt idx="498">
                  <c:v>1.0251721083981879E-2</c:v>
                </c:pt>
                <c:pt idx="499">
                  <c:v>1.038772837144152E-2</c:v>
                </c:pt>
                <c:pt idx="500">
                  <c:v>1.052526231926232E-2</c:v>
                </c:pt>
                <c:pt idx="501">
                  <c:v>1.0664336959150008E-2</c:v>
                </c:pt>
                <c:pt idx="502">
                  <c:v>1.0804966423355006E-2</c:v>
                </c:pt>
                <c:pt idx="503">
                  <c:v>1.0947164945190106E-2</c:v>
                </c:pt>
                <c:pt idx="504">
                  <c:v>1.1090946859549493E-2</c:v>
                </c:pt>
                <c:pt idx="505">
                  <c:v>1.1236326603429804E-2</c:v>
                </c:pt>
                <c:pt idx="506">
                  <c:v>1.1383318716452571E-2</c:v>
                </c:pt>
                <c:pt idx="507">
                  <c:v>1.1531937841388203E-2</c:v>
                </c:pt>
                <c:pt idx="508">
                  <c:v>1.168219872468196E-2</c:v>
                </c:pt>
                <c:pt idx="509">
                  <c:v>1.1834116216981175E-2</c:v>
                </c:pt>
                <c:pt idx="510">
                  <c:v>1.1987705273664316E-2</c:v>
                </c:pt>
                <c:pt idx="511">
                  <c:v>1.2142980955371694E-2</c:v>
                </c:pt>
                <c:pt idx="512">
                  <c:v>1.2299958428537688E-2</c:v>
                </c:pt>
                <c:pt idx="513">
                  <c:v>1.2458652965924759E-2</c:v>
                </c:pt>
                <c:pt idx="514">
                  <c:v>1.2619079947158897E-2</c:v>
                </c:pt>
                <c:pt idx="515">
                  <c:v>1.2781254859267078E-2</c:v>
                </c:pt>
                <c:pt idx="516">
                  <c:v>1.2945193297215885E-2</c:v>
                </c:pt>
                <c:pt idx="517">
                  <c:v>1.3110910964452207E-2</c:v>
                </c:pt>
                <c:pt idx="518">
                  <c:v>1.3278423673445323E-2</c:v>
                </c:pt>
                <c:pt idx="519">
                  <c:v>1.3447747346230816E-2</c:v>
                </c:pt>
                <c:pt idx="520">
                  <c:v>1.36188980149559E-2</c:v>
                </c:pt>
                <c:pt idx="521">
                  <c:v>1.3791891822426662E-2</c:v>
                </c:pt>
                <c:pt idx="522">
                  <c:v>1.3966745022656959E-2</c:v>
                </c:pt>
                <c:pt idx="523">
                  <c:v>1.4143473981418551E-2</c:v>
                </c:pt>
                <c:pt idx="524">
                  <c:v>1.4322095176793576E-2</c:v>
                </c:pt>
                <c:pt idx="525">
                  <c:v>1.4502625199728053E-2</c:v>
                </c:pt>
                <c:pt idx="526">
                  <c:v>1.4685080754587491E-2</c:v>
                </c:pt>
                <c:pt idx="527">
                  <c:v>1.4869478659713869E-2</c:v>
                </c:pt>
                <c:pt idx="528">
                  <c:v>1.5055835847984587E-2</c:v>
                </c:pt>
                <c:pt idx="529">
                  <c:v>1.5244169367372705E-2</c:v>
                </c:pt>
                <c:pt idx="530">
                  <c:v>1.5434496381509176E-2</c:v>
                </c:pt>
                <c:pt idx="531">
                  <c:v>1.5626834170246635E-2</c:v>
                </c:pt>
                <c:pt idx="532">
                  <c:v>1.5821200130224842E-2</c:v>
                </c:pt>
                <c:pt idx="533">
                  <c:v>1.6017611775437895E-2</c:v>
                </c:pt>
                <c:pt idx="534">
                  <c:v>1.6216086737802848E-2</c:v>
                </c:pt>
                <c:pt idx="535">
                  <c:v>1.6416642767730576E-2</c:v>
                </c:pt>
                <c:pt idx="536">
                  <c:v>1.66192977346976E-2</c:v>
                </c:pt>
                <c:pt idx="537">
                  <c:v>1.6824069627820119E-2</c:v>
                </c:pt>
                <c:pt idx="538">
                  <c:v>1.7030976556429656E-2</c:v>
                </c:pt>
                <c:pt idx="539">
                  <c:v>1.724003675065015E-2</c:v>
                </c:pt>
                <c:pt idx="540">
                  <c:v>1.7451268561976954E-2</c:v>
                </c:pt>
                <c:pt idx="541">
                  <c:v>1.7664690463857588E-2</c:v>
                </c:pt>
                <c:pt idx="542">
                  <c:v>1.7880321052273756E-2</c:v>
                </c:pt>
                <c:pt idx="543">
                  <c:v>1.8098179046325706E-2</c:v>
                </c:pt>
                <c:pt idx="544">
                  <c:v>1.8318283288817728E-2</c:v>
                </c:pt>
                <c:pt idx="545">
                  <c:v>1.8540652746845722E-2</c:v>
                </c:pt>
                <c:pt idx="546">
                  <c:v>1.8765306512386119E-2</c:v>
                </c:pt>
                <c:pt idx="547">
                  <c:v>1.8992263802886919E-2</c:v>
                </c:pt>
                <c:pt idx="548">
                  <c:v>1.9221543961860089E-2</c:v>
                </c:pt>
                <c:pt idx="549">
                  <c:v>1.9453166459475753E-2</c:v>
                </c:pt>
                <c:pt idx="550">
                  <c:v>1.9687150893158228E-2</c:v>
                </c:pt>
                <c:pt idx="551">
                  <c:v>1.992351698818378E-2</c:v>
                </c:pt>
                <c:pt idx="552">
                  <c:v>2.0162284598279543E-2</c:v>
                </c:pt>
                <c:pt idx="553">
                  <c:v>2.040347370622517E-2</c:v>
                </c:pt>
                <c:pt idx="554">
                  <c:v>2.0647104424455269E-2</c:v>
                </c:pt>
                <c:pt idx="555">
                  <c:v>2.0893196995663891E-2</c:v>
                </c:pt>
                <c:pt idx="556">
                  <c:v>2.1141771793410924E-2</c:v>
                </c:pt>
                <c:pt idx="557">
                  <c:v>2.1392849322729966E-2</c:v>
                </c:pt>
                <c:pt idx="558">
                  <c:v>2.1646450220737905E-2</c:v>
                </c:pt>
                <c:pt idx="559">
                  <c:v>2.1902595257246565E-2</c:v>
                </c:pt>
                <c:pt idx="560">
                  <c:v>2.2161305335375442E-2</c:v>
                </c:pt>
                <c:pt idx="561">
                  <c:v>2.2422601492166815E-2</c:v>
                </c:pt>
                <c:pt idx="562">
                  <c:v>2.2686504899202341E-2</c:v>
                </c:pt>
                <c:pt idx="563">
                  <c:v>2.2953036863221234E-2</c:v>
                </c:pt>
                <c:pt idx="564">
                  <c:v>2.322221882674021E-2</c:v>
                </c:pt>
                <c:pt idx="565">
                  <c:v>2.3494072368675636E-2</c:v>
                </c:pt>
                <c:pt idx="566">
                  <c:v>2.3768619204966607E-2</c:v>
                </c:pt>
                <c:pt idx="567">
                  <c:v>2.4045881189200376E-2</c:v>
                </c:pt>
                <c:pt idx="568">
                  <c:v>2.4325880313239442E-2</c:v>
                </c:pt>
                <c:pt idx="569">
                  <c:v>2.4608638707850097E-2</c:v>
                </c:pt>
                <c:pt idx="570">
                  <c:v>2.4894178643333112E-2</c:v>
                </c:pt>
                <c:pt idx="571">
                  <c:v>2.5182522530155561E-2</c:v>
                </c:pt>
                <c:pt idx="572">
                  <c:v>2.5473692919585237E-2</c:v>
                </c:pt>
                <c:pt idx="573">
                  <c:v>2.5767712504326142E-2</c:v>
                </c:pt>
                <c:pt idx="574">
                  <c:v>2.6064604119155947E-2</c:v>
                </c:pt>
                <c:pt idx="575">
                  <c:v>2.6364390741565193E-2</c:v>
                </c:pt>
                <c:pt idx="576">
                  <c:v>2.6667095492398273E-2</c:v>
                </c:pt>
                <c:pt idx="577">
                  <c:v>2.6972741636496333E-2</c:v>
                </c:pt>
                <c:pt idx="578">
                  <c:v>2.7281352583341384E-2</c:v>
                </c:pt>
                <c:pt idx="579">
                  <c:v>2.7592951887703002E-2</c:v>
                </c:pt>
                <c:pt idx="580">
                  <c:v>2.7907563250285795E-2</c:v>
                </c:pt>
                <c:pt idx="581">
                  <c:v>2.8225210518379572E-2</c:v>
                </c:pt>
                <c:pt idx="582">
                  <c:v>2.8545917686510883E-2</c:v>
                </c:pt>
                <c:pt idx="583">
                  <c:v>2.8869708897095968E-2</c:v>
                </c:pt>
                <c:pt idx="584">
                  <c:v>2.919660844109611E-2</c:v>
                </c:pt>
                <c:pt idx="585">
                  <c:v>2.9526640758674394E-2</c:v>
                </c:pt>
                <c:pt idx="586">
                  <c:v>2.9859830439854282E-2</c:v>
                </c:pt>
                <c:pt idx="587">
                  <c:v>3.0196202225180029E-2</c:v>
                </c:pt>
                <c:pt idx="588">
                  <c:v>3.0535781006378632E-2</c:v>
                </c:pt>
                <c:pt idx="589">
                  <c:v>3.0878591827024255E-2</c:v>
                </c:pt>
                <c:pt idx="590">
                  <c:v>3.1224659883203242E-2</c:v>
                </c:pt>
                <c:pt idx="591">
                  <c:v>3.1574010524182156E-2</c:v>
                </c:pt>
                <c:pt idx="592">
                  <c:v>3.1926669253076932E-2</c:v>
                </c:pt>
                <c:pt idx="593">
                  <c:v>3.2282661727523587E-2</c:v>
                </c:pt>
                <c:pt idx="594">
                  <c:v>3.2642013760351453E-2</c:v>
                </c:pt>
                <c:pt idx="595">
                  <c:v>3.3004751320257722E-2</c:v>
                </c:pt>
                <c:pt idx="596">
                  <c:v>3.3370900532483642E-2</c:v>
                </c:pt>
                <c:pt idx="597">
                  <c:v>3.374048767949301E-2</c:v>
                </c:pt>
                <c:pt idx="598">
                  <c:v>3.4113539201651763E-2</c:v>
                </c:pt>
                <c:pt idx="599">
                  <c:v>3.4490081697910228E-2</c:v>
                </c:pt>
                <c:pt idx="600">
                  <c:v>3.4870141926486471E-2</c:v>
                </c:pt>
                <c:pt idx="601">
                  <c:v>3.5253746805551517E-2</c:v>
                </c:pt>
                <c:pt idx="602">
                  <c:v>3.5640923413916829E-2</c:v>
                </c:pt>
                <c:pt idx="603">
                  <c:v>3.6031698991723163E-2</c:v>
                </c:pt>
                <c:pt idx="604">
                  <c:v>3.6426100941131231E-2</c:v>
                </c:pt>
                <c:pt idx="605">
                  <c:v>3.6824156827014454E-2</c:v>
                </c:pt>
                <c:pt idx="606">
                  <c:v>3.7225894377653265E-2</c:v>
                </c:pt>
                <c:pt idx="607">
                  <c:v>3.7631341485431229E-2</c:v>
                </c:pt>
                <c:pt idx="608">
                  <c:v>3.8040526207533204E-2</c:v>
                </c:pt>
                <c:pt idx="609">
                  <c:v>3.8453476766645081E-2</c:v>
                </c:pt>
                <c:pt idx="610">
                  <c:v>3.8870221551655426E-2</c:v>
                </c:pt>
                <c:pt idx="611">
                  <c:v>3.9290789118358933E-2</c:v>
                </c:pt>
                <c:pt idx="612">
                  <c:v>3.9715208190161486E-2</c:v>
                </c:pt>
                <c:pt idx="613">
                  <c:v>4.0143507658787575E-2</c:v>
                </c:pt>
                <c:pt idx="614">
                  <c:v>4.0575716584988993E-2</c:v>
                </c:pt>
                <c:pt idx="615">
                  <c:v>4.1011864199255406E-2</c:v>
                </c:pt>
                <c:pt idx="616">
                  <c:v>4.1451979902527233E-2</c:v>
                </c:pt>
                <c:pt idx="617">
                  <c:v>4.1896093266909844E-2</c:v>
                </c:pt>
                <c:pt idx="618">
                  <c:v>4.2344234036389657E-2</c:v>
                </c:pt>
                <c:pt idx="619">
                  <c:v>4.2796432127552221E-2</c:v>
                </c:pt>
                <c:pt idx="620">
                  <c:v>4.3252717630301966E-2</c:v>
                </c:pt>
                <c:pt idx="621">
                  <c:v>4.3713120808584201E-2</c:v>
                </c:pt>
                <c:pt idx="622">
                  <c:v>4.4177672101108276E-2</c:v>
                </c:pt>
                <c:pt idx="623">
                  <c:v>4.464640212207302E-2</c:v>
                </c:pt>
                <c:pt idx="624">
                  <c:v>4.5119341661894075E-2</c:v>
                </c:pt>
                <c:pt idx="625">
                  <c:v>4.5596521687932601E-2</c:v>
                </c:pt>
                <c:pt idx="626">
                  <c:v>4.6077973345226439E-2</c:v>
                </c:pt>
                <c:pt idx="627">
                  <c:v>4.656372795722255E-2</c:v>
                </c:pt>
                <c:pt idx="628">
                  <c:v>4.7053817026511978E-2</c:v>
                </c:pt>
                <c:pt idx="629">
                  <c:v>4.7548272235565618E-2</c:v>
                </c:pt>
                <c:pt idx="630">
                  <c:v>4.8047125447472916E-2</c:v>
                </c:pt>
                <c:pt idx="631">
                  <c:v>4.8550408706681772E-2</c:v>
                </c:pt>
                <c:pt idx="632">
                  <c:v>4.9058154239740526E-2</c:v>
                </c:pt>
                <c:pt idx="633">
                  <c:v>4.9570394456041771E-2</c:v>
                </c:pt>
                <c:pt idx="634">
                  <c:v>5.0087161948567827E-2</c:v>
                </c:pt>
                <c:pt idx="635">
                  <c:v>5.0608489494638302E-2</c:v>
                </c:pt>
                <c:pt idx="636">
                  <c:v>5.1134410056659529E-2</c:v>
                </c:pt>
                <c:pt idx="637">
                  <c:v>5.1664956782875589E-2</c:v>
                </c:pt>
                <c:pt idx="638">
                  <c:v>5.2200163008121754E-2</c:v>
                </c:pt>
                <c:pt idx="639">
                  <c:v>5.2740062254578668E-2</c:v>
                </c:pt>
                <c:pt idx="640">
                  <c:v>5.3284688232530068E-2</c:v>
                </c:pt>
                <c:pt idx="641">
                  <c:v>5.3834074841120551E-2</c:v>
                </c:pt>
                <c:pt idx="642">
                  <c:v>5.4388256169116939E-2</c:v>
                </c:pt>
                <c:pt idx="643">
                  <c:v>5.4947266495669729E-2</c:v>
                </c:pt>
                <c:pt idx="644">
                  <c:v>5.5511140291078377E-2</c:v>
                </c:pt>
                <c:pt idx="645">
                  <c:v>5.6079912217556198E-2</c:v>
                </c:pt>
                <c:pt idx="646">
                  <c:v>5.6653617129999813E-2</c:v>
                </c:pt>
                <c:pt idx="647">
                  <c:v>5.7232290076757647E-2</c:v>
                </c:pt>
                <c:pt idx="648">
                  <c:v>5.781596630040272E-2</c:v>
                </c:pt>
                <c:pt idx="649">
                  <c:v>5.8404681238505389E-2</c:v>
                </c:pt>
                <c:pt idx="650">
                  <c:v>5.8998470524409673E-2</c:v>
                </c:pt>
                <c:pt idx="651">
                  <c:v>5.959736998801024E-2</c:v>
                </c:pt>
                <c:pt idx="652">
                  <c:v>6.0201415656531553E-2</c:v>
                </c:pt>
                <c:pt idx="653">
                  <c:v>6.0810643755309146E-2</c:v>
                </c:pt>
                <c:pt idx="654">
                  <c:v>6.142509070857282E-2</c:v>
                </c:pt>
                <c:pt idx="655">
                  <c:v>6.2044793140231431E-2</c:v>
                </c:pt>
                <c:pt idx="656">
                  <c:v>6.2669787874659724E-2</c:v>
                </c:pt>
                <c:pt idx="657">
                  <c:v>6.3300111937486914E-2</c:v>
                </c:pt>
                <c:pt idx="658">
                  <c:v>6.39358025563877E-2</c:v>
                </c:pt>
                <c:pt idx="659">
                  <c:v>6.4576897161874036E-2</c:v>
                </c:pt>
                <c:pt idx="660">
                  <c:v>6.5223433388090377E-2</c:v>
                </c:pt>
                <c:pt idx="661">
                  <c:v>6.5875449073609191E-2</c:v>
                </c:pt>
                <c:pt idx="662">
                  <c:v>6.6532982262229923E-2</c:v>
                </c:pt>
                <c:pt idx="663">
                  <c:v>6.719607120377831E-2</c:v>
                </c:pt>
                <c:pt idx="664">
                  <c:v>6.7864754354908796E-2</c:v>
                </c:pt>
                <c:pt idx="665">
                  <c:v>6.8539070379908626E-2</c:v>
                </c:pt>
                <c:pt idx="666">
                  <c:v>6.921905815150288E-2</c:v>
                </c:pt>
                <c:pt idx="667">
                  <c:v>6.9904756751663161E-2</c:v>
                </c:pt>
                <c:pt idx="668">
                  <c:v>7.0596205472416726E-2</c:v>
                </c:pt>
                <c:pt idx="669">
                  <c:v>7.129344381665749E-2</c:v>
                </c:pt>
                <c:pt idx="670">
                  <c:v>7.199651149896065E-2</c:v>
                </c:pt>
                <c:pt idx="671">
                  <c:v>7.2705448446397244E-2</c:v>
                </c:pt>
                <c:pt idx="672">
                  <c:v>7.3420294799351304E-2</c:v>
                </c:pt>
                <c:pt idx="673">
                  <c:v>7.4141090912339461E-2</c:v>
                </c:pt>
                <c:pt idx="674">
                  <c:v>7.4867877354832052E-2</c:v>
                </c:pt>
                <c:pt idx="675">
                  <c:v>7.560069491207598E-2</c:v>
                </c:pt>
                <c:pt idx="676">
                  <c:v>7.6339584585919495E-2</c:v>
                </c:pt>
                <c:pt idx="677">
                  <c:v>7.7084587595639423E-2</c:v>
                </c:pt>
                <c:pt idx="678">
                  <c:v>7.7835745378770069E-2</c:v>
                </c:pt>
                <c:pt idx="679">
                  <c:v>7.8593099591933016E-2</c:v>
                </c:pt>
                <c:pt idx="680">
                  <c:v>7.9356692111670873E-2</c:v>
                </c:pt>
                <c:pt idx="681">
                  <c:v>8.0126565035281871E-2</c:v>
                </c:pt>
                <c:pt idx="682">
                  <c:v>8.0902760681655111E-2</c:v>
                </c:pt>
                <c:pt idx="683">
                  <c:v>8.168532159211056E-2</c:v>
                </c:pt>
                <c:pt idx="684">
                  <c:v>8.2474290531238004E-2</c:v>
                </c:pt>
                <c:pt idx="685">
                  <c:v>8.3269710487741053E-2</c:v>
                </c:pt>
                <c:pt idx="686">
                  <c:v>8.4071624675279719E-2</c:v>
                </c:pt>
                <c:pt idx="687">
                  <c:v>8.4880076533317514E-2</c:v>
                </c:pt>
                <c:pt idx="688">
                  <c:v>8.5695109727969884E-2</c:v>
                </c:pt>
                <c:pt idx="689">
                  <c:v>8.6516768152853044E-2</c:v>
                </c:pt>
                <c:pt idx="690">
                  <c:v>8.7345095929937541E-2</c:v>
                </c:pt>
                <c:pt idx="691">
                  <c:v>8.8180137410401052E-2</c:v>
                </c:pt>
                <c:pt idx="692">
                  <c:v>8.9021937175485275E-2</c:v>
                </c:pt>
                <c:pt idx="693">
                  <c:v>8.9870540037352648E-2</c:v>
                </c:pt>
                <c:pt idx="694">
                  <c:v>9.0725991039947426E-2</c:v>
                </c:pt>
                <c:pt idx="695">
                  <c:v>9.1588335459856327E-2</c:v>
                </c:pt>
                <c:pt idx="696">
                  <c:v>9.2457618807173611E-2</c:v>
                </c:pt>
                <c:pt idx="697">
                  <c:v>9.3333886826365023E-2</c:v>
                </c:pt>
                <c:pt idx="698">
                  <c:v>9.4217185497137021E-2</c:v>
                </c:pt>
                <c:pt idx="699">
                  <c:v>9.5107561035305432E-2</c:v>
                </c:pt>
                <c:pt idx="700">
                  <c:v>9.6005059893667685E-2</c:v>
                </c:pt>
                <c:pt idx="701">
                  <c:v>9.6909728762875902E-2</c:v>
                </c:pt>
                <c:pt idx="702">
                  <c:v>9.7821614572312074E-2</c:v>
                </c:pt>
                <c:pt idx="703">
                  <c:v>9.8740764490966429E-2</c:v>
                </c:pt>
                <c:pt idx="704">
                  <c:v>9.9667225928316311E-2</c:v>
                </c:pt>
                <c:pt idx="705">
                  <c:v>0.10060104653520788</c:v>
                </c:pt>
                <c:pt idx="706">
                  <c:v>0.10154227420473867</c:v>
                </c:pt>
                <c:pt idx="707">
                  <c:v>0.10249095707314375</c:v>
                </c:pt>
                <c:pt idx="708">
                  <c:v>0.10344714352068295</c:v>
                </c:pt>
                <c:pt idx="709">
                  <c:v>0.10441088217253018</c:v>
                </c:pt>
                <c:pt idx="710">
                  <c:v>0.10538222189966408</c:v>
                </c:pt>
                <c:pt idx="711">
                  <c:v>0.10636121181976214</c:v>
                </c:pt>
                <c:pt idx="712">
                  <c:v>0.10734790129809521</c:v>
                </c:pt>
                <c:pt idx="713">
                  <c:v>0.10834233994842506</c:v>
                </c:pt>
                <c:pt idx="714">
                  <c:v>0.10934457763390376</c:v>
                </c:pt>
                <c:pt idx="715">
                  <c:v>0.11035466446797423</c:v>
                </c:pt>
                <c:pt idx="716">
                  <c:v>0.11137265081527399</c:v>
                </c:pt>
                <c:pt idx="717">
                  <c:v>0.11239858729254036</c:v>
                </c:pt>
                <c:pt idx="718">
                  <c:v>0.11343252476951711</c:v>
                </c:pt>
                <c:pt idx="719">
                  <c:v>0.11447451436986358</c:v>
                </c:pt>
                <c:pt idx="720">
                  <c:v>0.11552460747206628</c:v>
                </c:pt>
                <c:pt idx="721">
                  <c:v>0.11658285571035229</c:v>
                </c:pt>
                <c:pt idx="722">
                  <c:v>0.11764931097560326</c:v>
                </c:pt>
                <c:pt idx="723">
                  <c:v>0.11872402541627314</c:v>
                </c:pt>
                <c:pt idx="724">
                  <c:v>0.11980705143930785</c:v>
                </c:pt>
                <c:pt idx="725">
                  <c:v>0.12089844171106524</c:v>
                </c:pt>
                <c:pt idx="726">
                  <c:v>0.1219982491582393</c:v>
                </c:pt>
                <c:pt idx="727">
                  <c:v>0.12310652696878442</c:v>
                </c:pt>
                <c:pt idx="728">
                  <c:v>0.12422332859284312</c:v>
                </c:pt>
                <c:pt idx="729">
                  <c:v>0.12534870774367474</c:v>
                </c:pt>
                <c:pt idx="730">
                  <c:v>0.12648271839858724</c:v>
                </c:pt>
                <c:pt idx="731">
                  <c:v>0.12762541479986939</c:v>
                </c:pt>
                <c:pt idx="732">
                  <c:v>0.12877685145572684</c:v>
                </c:pt>
                <c:pt idx="733">
                  <c:v>0.12993708314121832</c:v>
                </c:pt>
                <c:pt idx="734">
                  <c:v>0.13110616489919655</c:v>
                </c:pt>
                <c:pt idx="735">
                  <c:v>0.13228415204124735</c:v>
                </c:pt>
                <c:pt idx="736">
                  <c:v>0.13347110014863389</c:v>
                </c:pt>
                <c:pt idx="737">
                  <c:v>0.13466706507324239</c:v>
                </c:pt>
                <c:pt idx="738">
                  <c:v>0.1358721029385285</c:v>
                </c:pt>
                <c:pt idx="739">
                  <c:v>0.13708627014046737</c:v>
                </c:pt>
                <c:pt idx="740">
                  <c:v>0.13830962334850425</c:v>
                </c:pt>
                <c:pt idx="741">
                  <c:v>0.13954221950650775</c:v>
                </c:pt>
                <c:pt idx="742">
                  <c:v>0.14078411583372696</c:v>
                </c:pt>
                <c:pt idx="743">
                  <c:v>0.14203536982574566</c:v>
                </c:pt>
                <c:pt idx="744">
                  <c:v>0.14329603925544562</c:v>
                </c:pt>
                <c:pt idx="745">
                  <c:v>0.14456618217396419</c:v>
                </c:pt>
                <c:pt idx="746">
                  <c:v>0.14584585691166041</c:v>
                </c:pt>
                <c:pt idx="747">
                  <c:v>0.14713512207908044</c:v>
                </c:pt>
                <c:pt idx="748">
                  <c:v>0.14843403656792317</c:v>
                </c:pt>
                <c:pt idx="749">
                  <c:v>0.14974265955201255</c:v>
                </c:pt>
                <c:pt idx="750">
                  <c:v>0.15106105048826621</c:v>
                </c:pt>
                <c:pt idx="751">
                  <c:v>0.1523892691176717</c:v>
                </c:pt>
                <c:pt idx="752">
                  <c:v>0.15372737546626145</c:v>
                </c:pt>
                <c:pt idx="753">
                  <c:v>0.15507542984608905</c:v>
                </c:pt>
                <c:pt idx="754">
                  <c:v>0.1564334928562128</c:v>
                </c:pt>
                <c:pt idx="755">
                  <c:v>0.15780162538367262</c:v>
                </c:pt>
                <c:pt idx="756">
                  <c:v>0.15917988860447746</c:v>
                </c:pt>
                <c:pt idx="757">
                  <c:v>0.16056834398459105</c:v>
                </c:pt>
                <c:pt idx="758">
                  <c:v>0.16196705328091779</c:v>
                </c:pt>
                <c:pt idx="759">
                  <c:v>0.16337607854229552</c:v>
                </c:pt>
                <c:pt idx="760">
                  <c:v>0.16479548211048567</c:v>
                </c:pt>
                <c:pt idx="761">
                  <c:v>0.16622532662116771</c:v>
                </c:pt>
                <c:pt idx="762">
                  <c:v>0.1676656750049362</c:v>
                </c:pt>
                <c:pt idx="763">
                  <c:v>0.16911659048829975</c:v>
                </c:pt>
                <c:pt idx="764">
                  <c:v>0.1705781365946793</c:v>
                </c:pt>
                <c:pt idx="765">
                  <c:v>0.17205037714541047</c:v>
                </c:pt>
                <c:pt idx="766">
                  <c:v>0.17353337626075199</c:v>
                </c:pt>
                <c:pt idx="767">
                  <c:v>0.17502719836088618</c:v>
                </c:pt>
                <c:pt idx="768">
                  <c:v>0.17653190816693434</c:v>
                </c:pt>
                <c:pt idx="769">
                  <c:v>0.17804757070196067</c:v>
                </c:pt>
                <c:pt idx="770">
                  <c:v>0.17957425129199103</c:v>
                </c:pt>
                <c:pt idx="771">
                  <c:v>0.1811120155670233</c:v>
                </c:pt>
                <c:pt idx="772">
                  <c:v>0.18266092946204607</c:v>
                </c:pt>
                <c:pt idx="773">
                  <c:v>0.18422105921805973</c:v>
                </c:pt>
                <c:pt idx="774">
                  <c:v>0.18579247138309291</c:v>
                </c:pt>
                <c:pt idx="775">
                  <c:v>0.18737523281322979</c:v>
                </c:pt>
                <c:pt idx="776">
                  <c:v>0.18896941067363307</c:v>
                </c:pt>
                <c:pt idx="777">
                  <c:v>0.19057507243957186</c:v>
                </c:pt>
                <c:pt idx="778">
                  <c:v>0.19219228589745185</c:v>
                </c:pt>
                <c:pt idx="779">
                  <c:v>0.19382111914584502</c:v>
                </c:pt>
                <c:pt idx="780">
                  <c:v>0.1954616405965249</c:v>
                </c:pt>
                <c:pt idx="781">
                  <c:v>0.19711391897550171</c:v>
                </c:pt>
                <c:pt idx="782">
                  <c:v>0.19877802332406003</c:v>
                </c:pt>
                <c:pt idx="783">
                  <c:v>0.20045402299979831</c:v>
                </c:pt>
                <c:pt idx="784">
                  <c:v>0.2021419876776708</c:v>
                </c:pt>
                <c:pt idx="785">
                  <c:v>0.20384198735103254</c:v>
                </c:pt>
                <c:pt idx="786">
                  <c:v>0.20555409233268412</c:v>
                </c:pt>
                <c:pt idx="787">
                  <c:v>0.20727837325592086</c:v>
                </c:pt>
                <c:pt idx="788">
                  <c:v>0.20901490107558235</c:v>
                </c:pt>
                <c:pt idx="789">
                  <c:v>0.21076374706910747</c:v>
                </c:pt>
                <c:pt idx="790">
                  <c:v>0.21252498283758259</c:v>
                </c:pt>
                <c:pt idx="791">
                  <c:v>0.21429868030680677</c:v>
                </c:pt>
                <c:pt idx="792">
                  <c:v>0.21608491172834249</c:v>
                </c:pt>
                <c:pt idx="793">
                  <c:v>0.21788374968058311</c:v>
                </c:pt>
                <c:pt idx="794">
                  <c:v>0.21969526706981116</c:v>
                </c:pt>
                <c:pt idx="795">
                  <c:v>0.2215195371312636</c:v>
                </c:pt>
                <c:pt idx="796">
                  <c:v>0.22335663343020301</c:v>
                </c:pt>
                <c:pt idx="797">
                  <c:v>0.2252066298629832</c:v>
                </c:pt>
                <c:pt idx="798">
                  <c:v>0.22706960065812093</c:v>
                </c:pt>
                <c:pt idx="799">
                  <c:v>0.22894562037737029</c:v>
                </c:pt>
                <c:pt idx="800">
                  <c:v>0.23083476391679811</c:v>
                </c:pt>
                <c:pt idx="801">
                  <c:v>0.23273710650786186</c:v>
                </c:pt>
                <c:pt idx="802">
                  <c:v>0.23465272371849033</c:v>
                </c:pt>
                <c:pt idx="803">
                  <c:v>0.23658169145416205</c:v>
                </c:pt>
                <c:pt idx="804">
                  <c:v>0.2385240859589936</c:v>
                </c:pt>
                <c:pt idx="805">
                  <c:v>0.24047998381682389</c:v>
                </c:pt>
                <c:pt idx="806">
                  <c:v>0.24244946195230263</c:v>
                </c:pt>
                <c:pt idx="807">
                  <c:v>0.24443259763198102</c:v>
                </c:pt>
                <c:pt idx="808">
                  <c:v>0.24642946846540381</c:v>
                </c:pt>
                <c:pt idx="809">
                  <c:v>0.24844015240620512</c:v>
                </c:pt>
                <c:pt idx="810">
                  <c:v>0.25046472775320439</c:v>
                </c:pt>
                <c:pt idx="811">
                  <c:v>0.25250327315150511</c:v>
                </c:pt>
                <c:pt idx="812">
                  <c:v>0.25455586759359627</c:v>
                </c:pt>
                <c:pt idx="813">
                  <c:v>0.25662259042045804</c:v>
                </c:pt>
                <c:pt idx="814">
                  <c:v>0.25870352132266178</c:v>
                </c:pt>
                <c:pt idx="815">
                  <c:v>0.2607987403414832</c:v>
                </c:pt>
                <c:pt idx="816">
                  <c:v>0.2629083278700084</c:v>
                </c:pt>
                <c:pt idx="817">
                  <c:v>0.26503236465424684</c:v>
                </c:pt>
                <c:pt idx="818">
                  <c:v>0.26717093179424578</c:v>
                </c:pt>
                <c:pt idx="819">
                  <c:v>0.26932411074520607</c:v>
                </c:pt>
                <c:pt idx="820">
                  <c:v>0.27149198331860075</c:v>
                </c:pt>
                <c:pt idx="821">
                  <c:v>0.27367463168329376</c:v>
                </c:pt>
                <c:pt idx="822">
                  <c:v>0.27587213836666447</c:v>
                </c:pt>
                <c:pt idx="823">
                  <c:v>0.27808458625573196</c:v>
                </c:pt>
                <c:pt idx="824">
                  <c:v>0.28031205859828107</c:v>
                </c:pt>
                <c:pt idx="825">
                  <c:v>0.28255463900399352</c:v>
                </c:pt>
                <c:pt idx="826">
                  <c:v>0.28481241144557445</c:v>
                </c:pt>
                <c:pt idx="827">
                  <c:v>0.28708546025989112</c:v>
                </c:pt>
                <c:pt idx="828">
                  <c:v>0.28937387014910648</c:v>
                </c:pt>
                <c:pt idx="829">
                  <c:v>0.29167772618181614</c:v>
                </c:pt>
                <c:pt idx="830">
                  <c:v>0.29399711379418658</c:v>
                </c:pt>
                <c:pt idx="831">
                  <c:v>0.29633211879110105</c:v>
                </c:pt>
                <c:pt idx="832">
                  <c:v>0.29868282734730245</c:v>
                </c:pt>
                <c:pt idx="833">
                  <c:v>0.30104932600853601</c:v>
                </c:pt>
                <c:pt idx="834">
                  <c:v>0.30343170169270334</c:v>
                </c:pt>
                <c:pt idx="835">
                  <c:v>0.30583004169100897</c:v>
                </c:pt>
                <c:pt idx="836">
                  <c:v>0.30824443366911547</c:v>
                </c:pt>
                <c:pt idx="837">
                  <c:v>0.31067496566829694</c:v>
                </c:pt>
                <c:pt idx="838">
                  <c:v>0.31312172610659661</c:v>
                </c:pt>
                <c:pt idx="839">
                  <c:v>0.31558480377998799</c:v>
                </c:pt>
                <c:pt idx="840">
                  <c:v>0.31806428786353153</c:v>
                </c:pt>
                <c:pt idx="841">
                  <c:v>0.32056026791254549</c:v>
                </c:pt>
                <c:pt idx="842">
                  <c:v>0.3230728338637649</c:v>
                </c:pt>
                <c:pt idx="843">
                  <c:v>0.32560207603651431</c:v>
                </c:pt>
                <c:pt idx="844">
                  <c:v>0.32814808513387489</c:v>
                </c:pt>
                <c:pt idx="845">
                  <c:v>0.3307109522438596</c:v>
                </c:pt>
                <c:pt idx="846">
                  <c:v>0.33329076884058539</c:v>
                </c:pt>
                <c:pt idx="847">
                  <c:v>0.33588762678545114</c:v>
                </c:pt>
                <c:pt idx="848">
                  <c:v>0.3385016183283171</c:v>
                </c:pt>
                <c:pt idx="849">
                  <c:v>0.34113283610868533</c:v>
                </c:pt>
                <c:pt idx="850">
                  <c:v>0.34378137315688406</c:v>
                </c:pt>
                <c:pt idx="851">
                  <c:v>0.34644732289525004</c:v>
                </c:pt>
                <c:pt idx="852">
                  <c:v>0.34913077913932095</c:v>
                </c:pt>
                <c:pt idx="853">
                  <c:v>0.35183183609902191</c:v>
                </c:pt>
                <c:pt idx="854">
                  <c:v>0.35455058837986059</c:v>
                </c:pt>
                <c:pt idx="855">
                  <c:v>0.35728713098411635</c:v>
                </c:pt>
                <c:pt idx="856">
                  <c:v>0.36004155931204396</c:v>
                </c:pt>
                <c:pt idx="857">
                  <c:v>0.36281396916306491</c:v>
                </c:pt>
                <c:pt idx="858">
                  <c:v>0.36560445673697506</c:v>
                </c:pt>
                <c:pt idx="859">
                  <c:v>0.36841311863514492</c:v>
                </c:pt>
                <c:pt idx="860">
                  <c:v>0.37124005186171982</c:v>
                </c:pt>
                <c:pt idx="861">
                  <c:v>0.37408535382483871</c:v>
                </c:pt>
                <c:pt idx="862">
                  <c:v>0.3769491223378349</c:v>
                </c:pt>
                <c:pt idx="863">
                  <c:v>0.37983145562045084</c:v>
                </c:pt>
                <c:pt idx="864">
                  <c:v>0.38273245230005176</c:v>
                </c:pt>
                <c:pt idx="865">
                  <c:v>0.38565221141284417</c:v>
                </c:pt>
                <c:pt idx="866">
                  <c:v>0.38859083240509246</c:v>
                </c:pt>
                <c:pt idx="867">
                  <c:v>0.3915484151343383</c:v>
                </c:pt>
                <c:pt idx="868">
                  <c:v>0.39452505987063058</c:v>
                </c:pt>
                <c:pt idx="869">
                  <c:v>0.397520867297738</c:v>
                </c:pt>
                <c:pt idx="870">
                  <c:v>0.40053593851439317</c:v>
                </c:pt>
                <c:pt idx="871">
                  <c:v>0.40357037503550608</c:v>
                </c:pt>
                <c:pt idx="872">
                  <c:v>0.40662427879340729</c:v>
                </c:pt>
                <c:pt idx="873">
                  <c:v>0.40969775213907877</c:v>
                </c:pt>
                <c:pt idx="874">
                  <c:v>0.41279089784338752</c:v>
                </c:pt>
                <c:pt idx="875">
                  <c:v>0.41590381909832591</c:v>
                </c:pt>
                <c:pt idx="876">
                  <c:v>0.41903661951825721</c:v>
                </c:pt>
                <c:pt idx="877">
                  <c:v>0.42218940314114894</c:v>
                </c:pt>
                <c:pt idx="878">
                  <c:v>0.42536227442983032</c:v>
                </c:pt>
                <c:pt idx="879">
                  <c:v>0.42855533827322678</c:v>
                </c:pt>
                <c:pt idx="880">
                  <c:v>0.4317686999876203</c:v>
                </c:pt>
                <c:pt idx="881">
                  <c:v>0.43500246531789538</c:v>
                </c:pt>
                <c:pt idx="882">
                  <c:v>0.43825674043879903</c:v>
                </c:pt>
                <c:pt idx="883">
                  <c:v>0.44153163195618811</c:v>
                </c:pt>
                <c:pt idx="884">
                  <c:v>0.44482724690829761</c:v>
                </c:pt>
                <c:pt idx="885">
                  <c:v>0.44814369276699489</c:v>
                </c:pt>
                <c:pt idx="886">
                  <c:v>0.45148107743904742</c:v>
                </c:pt>
                <c:pt idx="887">
                  <c:v>0.45483950926738609</c:v>
                </c:pt>
                <c:pt idx="888">
                  <c:v>0.45821909703237279</c:v>
                </c:pt>
                <c:pt idx="889">
                  <c:v>0.46161994995307137</c:v>
                </c:pt>
                <c:pt idx="890">
                  <c:v>0.46504217768851919</c:v>
                </c:pt>
                <c:pt idx="891">
                  <c:v>0.46848589033900112</c:v>
                </c:pt>
                <c:pt idx="892">
                  <c:v>0.4719511984473278</c:v>
                </c:pt>
                <c:pt idx="893">
                  <c:v>0.47543821300011208</c:v>
                </c:pt>
                <c:pt idx="894">
                  <c:v>0.47894704542905381</c:v>
                </c:pt>
                <c:pt idx="895">
                  <c:v>0.48247780761222092</c:v>
                </c:pt>
                <c:pt idx="896">
                  <c:v>0.48603061187533453</c:v>
                </c:pt>
                <c:pt idx="897">
                  <c:v>0.48960557099306062</c:v>
                </c:pt>
                <c:pt idx="898">
                  <c:v>0.49320279819029444</c:v>
                </c:pt>
                <c:pt idx="899">
                  <c:v>0.49682240714345927</c:v>
                </c:pt>
                <c:pt idx="900">
                  <c:v>0.50046451198179565</c:v>
                </c:pt>
                <c:pt idx="901">
                  <c:v>0.50412922728866272</c:v>
                </c:pt>
                <c:pt idx="902">
                  <c:v>0.50781666810283499</c:v>
                </c:pt>
                <c:pt idx="903">
                  <c:v>0.51152694991980785</c:v>
                </c:pt>
                <c:pt idx="904">
                  <c:v>0.51526018869309442</c:v>
                </c:pt>
                <c:pt idx="905">
                  <c:v>0.51901650083553874</c:v>
                </c:pt>
                <c:pt idx="906">
                  <c:v>0.52279600322061914</c:v>
                </c:pt>
                <c:pt idx="907">
                  <c:v>0.526598813183762</c:v>
                </c:pt>
                <c:pt idx="908">
                  <c:v>0.53042504852365413</c:v>
                </c:pt>
                <c:pt idx="909">
                  <c:v>0.53427482750355693</c:v>
                </c:pt>
                <c:pt idx="910">
                  <c:v>0.53814826885262368</c:v>
                </c:pt>
                <c:pt idx="911">
                  <c:v>0.54204549176722183</c:v>
                </c:pt>
                <c:pt idx="912">
                  <c:v>0.54596661591225359</c:v>
                </c:pt>
                <c:pt idx="913">
                  <c:v>0.54991176142247833</c:v>
                </c:pt>
                <c:pt idx="914">
                  <c:v>0.55388104890384326</c:v>
                </c:pt>
                <c:pt idx="915">
                  <c:v>0.55787459943480799</c:v>
                </c:pt>
                <c:pt idx="916">
                  <c:v>0.56189253456767907</c:v>
                </c:pt>
                <c:pt idx="917">
                  <c:v>0.56593497632994294</c:v>
                </c:pt>
                <c:pt idx="918">
                  <c:v>0.57000204722560088</c:v>
                </c:pt>
                <c:pt idx="919">
                  <c:v>0.57409387023650704</c:v>
                </c:pt>
                <c:pt idx="920">
                  <c:v>0.57821056882371036</c:v>
                </c:pt>
                <c:pt idx="921">
                  <c:v>0.58235226692879249</c:v>
                </c:pt>
                <c:pt idx="922">
                  <c:v>0.58651908897521965</c:v>
                </c:pt>
                <c:pt idx="923">
                  <c:v>0.5907111598696887</c:v>
                </c:pt>
                <c:pt idx="924">
                  <c:v>0.59492860500346667</c:v>
                </c:pt>
                <c:pt idx="925">
                  <c:v>0.59917155025375846</c:v>
                </c:pt>
                <c:pt idx="926">
                  <c:v>0.60344012198505248</c:v>
                </c:pt>
                <c:pt idx="927">
                  <c:v>0.60773444705047064</c:v>
                </c:pt>
                <c:pt idx="928">
                  <c:v>0.61205465279314353</c:v>
                </c:pt>
                <c:pt idx="929">
                  <c:v>0.61640086704755537</c:v>
                </c:pt>
                <c:pt idx="930">
                  <c:v>0.6207732181409148</c:v>
                </c:pt>
                <c:pt idx="931">
                  <c:v>0.62517183489452643</c:v>
                </c:pt>
                <c:pt idx="932">
                  <c:v>0.62959684662514781</c:v>
                </c:pt>
                <c:pt idx="933">
                  <c:v>0.63404838314636169</c:v>
                </c:pt>
                <c:pt idx="934">
                  <c:v>0.63852657476995689</c:v>
                </c:pt>
                <c:pt idx="935">
                  <c:v>0.64303155230729458</c:v>
                </c:pt>
                <c:pt idx="936">
                  <c:v>0.64756344707068847</c:v>
                </c:pt>
                <c:pt idx="937">
                  <c:v>0.65212239087478618</c:v>
                </c:pt>
                <c:pt idx="938">
                  <c:v>0.656708516037948</c:v>
                </c:pt>
                <c:pt idx="939">
                  <c:v>0.66132195538363581</c:v>
                </c:pt>
                <c:pt idx="940">
                  <c:v>0.66596284224179114</c:v>
                </c:pt>
                <c:pt idx="941">
                  <c:v>0.67063131045023516</c:v>
                </c:pt>
                <c:pt idx="942">
                  <c:v>0.6753274943560531</c:v>
                </c:pt>
                <c:pt idx="943">
                  <c:v>0.68005152881698094</c:v>
                </c:pt>
                <c:pt idx="944">
                  <c:v>0.68480354920282083</c:v>
                </c:pt>
                <c:pt idx="945">
                  <c:v>0.68958369139682241</c:v>
                </c:pt>
                <c:pt idx="946">
                  <c:v>0.69439209179708417</c:v>
                </c:pt>
                <c:pt idx="947">
                  <c:v>0.69922888731796873</c:v>
                </c:pt>
                <c:pt idx="948">
                  <c:v>0.7040942153914902</c:v>
                </c:pt>
                <c:pt idx="949">
                  <c:v>0.70898821396874268</c:v>
                </c:pt>
                <c:pt idx="950">
                  <c:v>0.71391102152128771</c:v>
                </c:pt>
                <c:pt idx="951">
                  <c:v>0.71886277704258428</c:v>
                </c:pt>
                <c:pt idx="952">
                  <c:v>0.72384362004939706</c:v>
                </c:pt>
                <c:pt idx="953">
                  <c:v>0.72885369058320593</c:v>
                </c:pt>
                <c:pt idx="954">
                  <c:v>0.7338931292116404</c:v>
                </c:pt>
                <c:pt idx="955">
                  <c:v>0.73896207702988215</c:v>
                </c:pt>
                <c:pt idx="956">
                  <c:v>0.74406067566211098</c:v>
                </c:pt>
                <c:pt idx="957">
                  <c:v>0.74918906726291279</c:v>
                </c:pt>
                <c:pt idx="958">
                  <c:v>0.75434739451871669</c:v>
                </c:pt>
                <c:pt idx="959">
                  <c:v>0.75953580064922188</c:v>
                </c:pt>
                <c:pt idx="960">
                  <c:v>0.76475442940883465</c:v>
                </c:pt>
                <c:pt idx="961">
                  <c:v>0.77000342508810415</c:v>
                </c:pt>
                <c:pt idx="962">
                  <c:v>0.77528293251515568</c:v>
                </c:pt>
                <c:pt idx="963">
                  <c:v>0.78059309705713675</c:v>
                </c:pt>
                <c:pt idx="964">
                  <c:v>0.78593406462165205</c:v>
                </c:pt>
                <c:pt idx="965">
                  <c:v>0.79130598165822108</c:v>
                </c:pt>
                <c:pt idx="966">
                  <c:v>0.79670899515970928</c:v>
                </c:pt>
                <c:pt idx="967">
                  <c:v>0.80214325266379405</c:v>
                </c:pt>
                <c:pt idx="968">
                  <c:v>0.80760890225440196</c:v>
                </c:pt>
                <c:pt idx="969">
                  <c:v>0.81310609256317756</c:v>
                </c:pt>
                <c:pt idx="970">
                  <c:v>0.81863497277092934</c:v>
                </c:pt>
                <c:pt idx="971">
                  <c:v>0.82419569260908965</c:v>
                </c:pt>
                <c:pt idx="972">
                  <c:v>0.82978840236118367</c:v>
                </c:pt>
                <c:pt idx="973">
                  <c:v>0.83541325286429202</c:v>
                </c:pt>
                <c:pt idx="974">
                  <c:v>0.841070395510504</c:v>
                </c:pt>
                <c:pt idx="975">
                  <c:v>0.84675998224840621</c:v>
                </c:pt>
                <c:pt idx="976">
                  <c:v>0.85248216558453682</c:v>
                </c:pt>
                <c:pt idx="977">
                  <c:v>0.85823709858486885</c:v>
                </c:pt>
                <c:pt idx="978">
                  <c:v>0.86402493487628362</c:v>
                </c:pt>
                <c:pt idx="979">
                  <c:v>0.86984582864804683</c:v>
                </c:pt>
                <c:pt idx="980">
                  <c:v>0.87569993465329188</c:v>
                </c:pt>
                <c:pt idx="981">
                  <c:v>0.88158740821049619</c:v>
                </c:pt>
                <c:pt idx="982">
                  <c:v>0.88750840520498031</c:v>
                </c:pt>
                <c:pt idx="983">
                  <c:v>0.89346308209038072</c:v>
                </c:pt>
                <c:pt idx="984">
                  <c:v>0.89945159589015</c:v>
                </c:pt>
                <c:pt idx="985">
                  <c:v>0.90547410419903696</c:v>
                </c:pt>
                <c:pt idx="986">
                  <c:v>0.91153076518460219</c:v>
                </c:pt>
                <c:pt idx="987">
                  <c:v>0.91762173758869592</c:v>
                </c:pt>
                <c:pt idx="988">
                  <c:v>0.92374718072896767</c:v>
                </c:pt>
                <c:pt idx="989">
                  <c:v>0.92990725450036116</c:v>
                </c:pt>
                <c:pt idx="990">
                  <c:v>0.93610211937662813</c:v>
                </c:pt>
                <c:pt idx="991">
                  <c:v>0.94233193641182433</c:v>
                </c:pt>
                <c:pt idx="992">
                  <c:v>0.94859686724183079</c:v>
                </c:pt>
                <c:pt idx="993">
                  <c:v>0.954897074085853</c:v>
                </c:pt>
                <c:pt idx="994">
                  <c:v>0.96123271974794489</c:v>
                </c:pt>
                <c:pt idx="995">
                  <c:v>0.96760396761851908</c:v>
                </c:pt>
                <c:pt idx="996">
                  <c:v>0.97401098167586797</c:v>
                </c:pt>
                <c:pt idx="997">
                  <c:v>0.98045392648768281</c:v>
                </c:pt>
                <c:pt idx="998">
                  <c:v>0.98693296721258517</c:v>
                </c:pt>
                <c:pt idx="999">
                  <c:v>0.99344826960163524</c:v>
                </c:pt>
                <c:pt idx="1000">
                  <c:v>0.9999999999998882</c:v>
                </c:pt>
                <c:pt idx="1001">
                  <c:v>1.0065883253478898</c:v>
                </c:pt>
                <c:pt idx="1002">
                  <c:v>1.0132134131832453</c:v>
                </c:pt>
                <c:pt idx="1003">
                  <c:v>1.0198754316421295</c:v>
                </c:pt>
                <c:pt idx="1004">
                  <c:v>1.0265745494608312</c:v>
                </c:pt>
                <c:pt idx="1005">
                  <c:v>1.0333109359773049</c:v>
                </c:pt>
                <c:pt idx="1006">
                  <c:v>1.0400847611326909</c:v>
                </c:pt>
                <c:pt idx="1007">
                  <c:v>1.0468961954728866</c:v>
                </c:pt>
                <c:pt idx="1008">
                  <c:v>1.0537454101500778</c:v>
                </c:pt>
                <c:pt idx="1009">
                  <c:v>1.0606325769242912</c:v>
                </c:pt>
                <c:pt idx="1010">
                  <c:v>1.0675578681649489</c:v>
                </c:pt>
                <c:pt idx="1011">
                  <c:v>1.0745214568524253</c:v>
                </c:pt>
                <c:pt idx="1012">
                  <c:v>1.081523516579594</c:v>
                </c:pt>
                <c:pt idx="1013">
                  <c:v>1.0885642215534075</c:v>
                </c:pt>
                <c:pt idx="1014">
                  <c:v>1.0956437465964408</c:v>
                </c:pt>
                <c:pt idx="1015">
                  <c:v>1.1027622671484598</c:v>
                </c:pt>
                <c:pt idx="1016">
                  <c:v>1.1099199592679985</c:v>
                </c:pt>
                <c:pt idx="1017">
                  <c:v>1.1171169996339183</c:v>
                </c:pt>
                <c:pt idx="1018">
                  <c:v>1.1243535655469765</c:v>
                </c:pt>
                <c:pt idx="1019">
                  <c:v>1.1316298349314171</c:v>
                </c:pt>
                <c:pt idx="1020">
                  <c:v>1.1389459863365337</c:v>
                </c:pt>
                <c:pt idx="1021">
                  <c:v>1.1463021989382471</c:v>
                </c:pt>
                <c:pt idx="1022">
                  <c:v>1.1536986525407014</c:v>
                </c:pt>
                <c:pt idx="1023">
                  <c:v>1.1611355275778277</c:v>
                </c:pt>
                <c:pt idx="1024">
                  <c:v>1.1686130051149544</c:v>
                </c:pt>
                <c:pt idx="1025">
                  <c:v>1.1761312668503723</c:v>
                </c:pt>
                <c:pt idx="1026">
                  <c:v>1.1836904951169454</c:v>
                </c:pt>
                <c:pt idx="1027">
                  <c:v>1.1912908728836953</c:v>
                </c:pt>
                <c:pt idx="1028">
                  <c:v>1.1989325837573912</c:v>
                </c:pt>
                <c:pt idx="1029">
                  <c:v>1.2066158119841672</c:v>
                </c:pt>
                <c:pt idx="1030">
                  <c:v>1.2143407424511032</c:v>
                </c:pt>
                <c:pt idx="1031">
                  <c:v>1.222107560687846</c:v>
                </c:pt>
                <c:pt idx="1032">
                  <c:v>1.2299164528681978</c:v>
                </c:pt>
                <c:pt idx="1033">
                  <c:v>1.2377676058117448</c:v>
                </c:pt>
                <c:pt idx="1034">
                  <c:v>1.2456612069854462</c:v>
                </c:pt>
                <c:pt idx="1035">
                  <c:v>1.2535974445052642</c:v>
                </c:pt>
                <c:pt idx="1036">
                  <c:v>1.2615765071377791</c:v>
                </c:pt>
                <c:pt idx="1037">
                  <c:v>1.2695985843017941</c:v>
                </c:pt>
                <c:pt idx="1038">
                  <c:v>1.2776638660699715</c:v>
                </c:pt>
                <c:pt idx="1039">
                  <c:v>1.2857725431704465</c:v>
                </c:pt>
                <c:pt idx="1040">
                  <c:v>1.293924806988457</c:v>
                </c:pt>
                <c:pt idx="1041">
                  <c:v>1.3021208495679664</c:v>
                </c:pt>
                <c:pt idx="1042">
                  <c:v>1.3103608636133022</c:v>
                </c:pt>
                <c:pt idx="1043">
                  <c:v>1.3186450424907907</c:v>
                </c:pt>
                <c:pt idx="1044">
                  <c:v>1.3269735802303742</c:v>
                </c:pt>
                <c:pt idx="1045">
                  <c:v>1.3353466715272737</c:v>
                </c:pt>
                <c:pt idx="1046">
                  <c:v>1.3437645117436143</c:v>
                </c:pt>
                <c:pt idx="1047">
                  <c:v>1.352227296910061</c:v>
                </c:pt>
                <c:pt idx="1048">
                  <c:v>1.3607352237274939</c:v>
                </c:pt>
                <c:pt idx="1049">
                  <c:v>1.3692884895686206</c:v>
                </c:pt>
                <c:pt idx="1050">
                  <c:v>1.3778872924796493</c:v>
                </c:pt>
                <c:pt idx="1051">
                  <c:v>1.3865318311819368</c:v>
                </c:pt>
                <c:pt idx="1052">
                  <c:v>1.3952223050736352</c:v>
                </c:pt>
                <c:pt idx="1053">
                  <c:v>1.4039589142313651</c:v>
                </c:pt>
                <c:pt idx="1054">
                  <c:v>1.4127418594118597</c:v>
                </c:pt>
                <c:pt idx="1055">
                  <c:v>1.4215713420536416</c:v>
                </c:pt>
                <c:pt idx="1056">
                  <c:v>1.4304475642786749</c:v>
                </c:pt>
                <c:pt idx="1057">
                  <c:v>1.43937072889405</c:v>
                </c:pt>
                <c:pt idx="1058">
                  <c:v>1.4483410393936302</c:v>
                </c:pt>
                <c:pt idx="1059">
                  <c:v>1.4573586999597474</c:v>
                </c:pt>
                <c:pt idx="1060">
                  <c:v>1.4664239154648642</c:v>
                </c:pt>
                <c:pt idx="1061">
                  <c:v>1.4755368914732556</c:v>
                </c:pt>
                <c:pt idx="1062">
                  <c:v>1.4846978342426833</c:v>
                </c:pt>
                <c:pt idx="1063">
                  <c:v>1.4939069507260947</c:v>
                </c:pt>
                <c:pt idx="1064">
                  <c:v>1.5031644485732831</c:v>
                </c:pt>
                <c:pt idx="1065">
                  <c:v>1.5124705361325979</c:v>
                </c:pt>
                <c:pt idx="1066">
                  <c:v>1.5218254224526275</c:v>
                </c:pt>
                <c:pt idx="1067">
                  <c:v>1.5312293172838805</c:v>
                </c:pt>
                <c:pt idx="1068">
                  <c:v>1.540682431080501</c:v>
                </c:pt>
                <c:pt idx="1069">
                  <c:v>1.5501849750019485</c:v>
                </c:pt>
                <c:pt idx="1070">
                  <c:v>1.5597371609147086</c:v>
                </c:pt>
                <c:pt idx="1071">
                  <c:v>1.5693392013939851</c:v>
                </c:pt>
                <c:pt idx="1072">
                  <c:v>1.5789913097254282</c:v>
                </c:pt>
                <c:pt idx="1073">
                  <c:v>1.5886936999068129</c:v>
                </c:pt>
                <c:pt idx="1074">
                  <c:v>1.598446586649767</c:v>
                </c:pt>
                <c:pt idx="1075">
                  <c:v>1.6082501853814697</c:v>
                </c:pt>
                <c:pt idx="1076">
                  <c:v>1.6181047122463923</c:v>
                </c:pt>
                <c:pt idx="1077">
                  <c:v>1.6280103841079887</c:v>
                </c:pt>
                <c:pt idx="1078">
                  <c:v>1.6379674185504307</c:v>
                </c:pt>
                <c:pt idx="1079">
                  <c:v>1.6479760338803227</c:v>
                </c:pt>
                <c:pt idx="1080">
                  <c:v>1.6580364491284365</c:v>
                </c:pt>
                <c:pt idx="1081">
                  <c:v>1.6681488840514278</c:v>
                </c:pt>
                <c:pt idx="1082">
                  <c:v>1.6783135591335714</c:v>
                </c:pt>
                <c:pt idx="1083">
                  <c:v>1.6885306955884967</c:v>
                </c:pt>
                <c:pt idx="1084">
                  <c:v>1.6988005153609282</c:v>
                </c:pt>
                <c:pt idx="1085">
                  <c:v>1.7091232411283976</c:v>
                </c:pt>
                <c:pt idx="1086">
                  <c:v>1.7194990963030132</c:v>
                </c:pt>
                <c:pt idx="1087">
                  <c:v>1.7299283050331908</c:v>
                </c:pt>
                <c:pt idx="1088">
                  <c:v>1.7404110922054037</c:v>
                </c:pt>
                <c:pt idx="1089">
                  <c:v>1.7509476834459172</c:v>
                </c:pt>
                <c:pt idx="1090">
                  <c:v>1.7615383051225557</c:v>
                </c:pt>
                <c:pt idx="1091">
                  <c:v>1.7721831843464504</c:v>
                </c:pt>
                <c:pt idx="1092">
                  <c:v>1.7828825489737772</c:v>
                </c:pt>
                <c:pt idx="1093">
                  <c:v>1.7936366276075468</c:v>
                </c:pt>
                <c:pt idx="1094">
                  <c:v>1.8044456495993471</c:v>
                </c:pt>
                <c:pt idx="1095">
                  <c:v>1.8153098450511012</c:v>
                </c:pt>
                <c:pt idx="1096">
                  <c:v>1.826229444816831</c:v>
                </c:pt>
                <c:pt idx="1097">
                  <c:v>1.8372046805044622</c:v>
                </c:pt>
                <c:pt idx="1098">
                  <c:v>1.8482357844775297</c:v>
                </c:pt>
                <c:pt idx="1099">
                  <c:v>1.8593229898570252</c:v>
                </c:pt>
                <c:pt idx="1100">
                  <c:v>1.8704665305230992</c:v>
                </c:pt>
                <c:pt idx="1101">
                  <c:v>1.8816666411169019</c:v>
                </c:pt>
                <c:pt idx="1102">
                  <c:v>1.892923557042322</c:v>
                </c:pt>
                <c:pt idx="1103">
                  <c:v>1.9042375144677957</c:v>
                </c:pt>
                <c:pt idx="1104">
                  <c:v>1.9156087503280834</c:v>
                </c:pt>
                <c:pt idx="1105">
                  <c:v>1.9270375023260409</c:v>
                </c:pt>
                <c:pt idx="1106">
                  <c:v>1.9385240089344331</c:v>
                </c:pt>
                <c:pt idx="1107">
                  <c:v>1.9500685093977428</c:v>
                </c:pt>
                <c:pt idx="1108">
                  <c:v>1.9616712437339157</c:v>
                </c:pt>
                <c:pt idx="1109">
                  <c:v>1.9733324527361931</c:v>
                </c:pt>
                <c:pt idx="1110">
                  <c:v>1.9850523779749294</c:v>
                </c:pt>
                <c:pt idx="1111">
                  <c:v>1.9968312617993511</c:v>
                </c:pt>
                <c:pt idx="1112">
                  <c:v>2.0086693473393971</c:v>
                </c:pt>
                <c:pt idx="1113">
                  <c:v>2.0205668785075206</c:v>
                </c:pt>
                <c:pt idx="1114">
                  <c:v>2.0325241000004763</c:v>
                </c:pt>
                <c:pt idx="1115">
                  <c:v>2.0445412573011881</c:v>
                </c:pt>
                <c:pt idx="1116">
                  <c:v>2.0566185966805133</c:v>
                </c:pt>
                <c:pt idx="1117">
                  <c:v>2.0687563651990728</c:v>
                </c:pt>
                <c:pt idx="1118">
                  <c:v>2.0809548107091009</c:v>
                </c:pt>
                <c:pt idx="1119">
                  <c:v>2.0932141818562311</c:v>
                </c:pt>
                <c:pt idx="1120">
                  <c:v>2.1055347280813588</c:v>
                </c:pt>
                <c:pt idx="1121">
                  <c:v>2.1179166996224437</c:v>
                </c:pt>
                <c:pt idx="1122">
                  <c:v>2.1303603475163468</c:v>
                </c:pt>
                <c:pt idx="1123">
                  <c:v>2.1428659236006711</c:v>
                </c:pt>
                <c:pt idx="1124">
                  <c:v>2.1554336805156096</c:v>
                </c:pt>
                <c:pt idx="1125">
                  <c:v>2.1680638717057654</c:v>
                </c:pt>
                <c:pt idx="1126">
                  <c:v>2.1807567514219794</c:v>
                </c:pt>
                <c:pt idx="1127">
                  <c:v>2.1935125747232345</c:v>
                </c:pt>
                <c:pt idx="1128">
                  <c:v>2.2063315974784432</c:v>
                </c:pt>
                <c:pt idx="1129">
                  <c:v>2.2192140763683086</c:v>
                </c:pt>
                <c:pt idx="1130">
                  <c:v>2.2321602688872146</c:v>
                </c:pt>
                <c:pt idx="1131">
                  <c:v>2.2451704333450357</c:v>
                </c:pt>
                <c:pt idx="1132">
                  <c:v>2.2582448288690071</c:v>
                </c:pt>
                <c:pt idx="1133">
                  <c:v>2.2713837154056131</c:v>
                </c:pt>
                <c:pt idx="1134">
                  <c:v>2.2845873537224088</c:v>
                </c:pt>
                <c:pt idx="1135">
                  <c:v>2.2978560054099164</c:v>
                </c:pt>
                <c:pt idx="1136">
                  <c:v>2.3111899328834671</c:v>
                </c:pt>
                <c:pt idx="1137">
                  <c:v>2.3245893993850935</c:v>
                </c:pt>
                <c:pt idx="1138">
                  <c:v>2.3380546689854063</c:v>
                </c:pt>
                <c:pt idx="1139">
                  <c:v>2.3515860065854337</c:v>
                </c:pt>
                <c:pt idx="1140">
                  <c:v>2.3651836779185489</c:v>
                </c:pt>
                <c:pt idx="1141">
                  <c:v>2.3788479495523056</c:v>
                </c:pt>
                <c:pt idx="1142">
                  <c:v>2.3925790888903706</c:v>
                </c:pt>
                <c:pt idx="1143">
                  <c:v>2.4063773641743467</c:v>
                </c:pt>
                <c:pt idx="1144">
                  <c:v>2.4202430444857406</c:v>
                </c:pt>
                <c:pt idx="1145">
                  <c:v>2.4341763997477619</c:v>
                </c:pt>
                <c:pt idx="1146">
                  <c:v>2.4481777007273031</c:v>
                </c:pt>
                <c:pt idx="1147">
                  <c:v>2.462247219036787</c:v>
                </c:pt>
                <c:pt idx="1148">
                  <c:v>2.4763852271360687</c:v>
                </c:pt>
                <c:pt idx="1149">
                  <c:v>2.4905919983343607</c:v>
                </c:pt>
                <c:pt idx="1150">
                  <c:v>2.5048678067921104</c:v>
                </c:pt>
                <c:pt idx="1151">
                  <c:v>2.5192129275229371</c:v>
                </c:pt>
                <c:pt idx="1152">
                  <c:v>2.5336276363955164</c:v>
                </c:pt>
                <c:pt idx="1153">
                  <c:v>2.5481122101354829</c:v>
                </c:pt>
                <c:pt idx="1154">
                  <c:v>2.5626669263273802</c:v>
                </c:pt>
                <c:pt idx="1155">
                  <c:v>2.5772920634165644</c:v>
                </c:pt>
                <c:pt idx="1156">
                  <c:v>2.591987900711104</c:v>
                </c:pt>
                <c:pt idx="1157">
                  <c:v>2.6067547183837303</c:v>
                </c:pt>
                <c:pt idx="1158">
                  <c:v>2.6215927974737512</c:v>
                </c:pt>
                <c:pt idx="1159">
                  <c:v>2.6365024198889699</c:v>
                </c:pt>
                <c:pt idx="1160">
                  <c:v>2.6514838684076301</c:v>
                </c:pt>
                <c:pt idx="1161">
                  <c:v>2.6665374266803448</c:v>
                </c:pt>
                <c:pt idx="1162">
                  <c:v>2.6816633792320226</c:v>
                </c:pt>
                <c:pt idx="1163">
                  <c:v>2.6968620114638413</c:v>
                </c:pt>
                <c:pt idx="1164">
                  <c:v>2.7121336096550968</c:v>
                </c:pt>
                <c:pt idx="1165">
                  <c:v>2.7274784609653069</c:v>
                </c:pt>
                <c:pt idx="1166">
                  <c:v>2.7428968534359695</c:v>
                </c:pt>
                <c:pt idx="1167">
                  <c:v>2.7583890759926661</c:v>
                </c:pt>
                <c:pt idx="1168">
                  <c:v>2.7739554184469242</c:v>
                </c:pt>
                <c:pt idx="1169">
                  <c:v>2.7895961714981978</c:v>
                </c:pt>
                <c:pt idx="1170">
                  <c:v>2.805311626735838</c:v>
                </c:pt>
                <c:pt idx="1171">
                  <c:v>2.821102076641032</c:v>
                </c:pt>
                <c:pt idx="1172">
                  <c:v>2.8369678145887547</c:v>
                </c:pt>
                <c:pt idx="1173">
                  <c:v>2.8529091348498041</c:v>
                </c:pt>
                <c:pt idx="1174">
                  <c:v>2.8689263325926406</c:v>
                </c:pt>
                <c:pt idx="1175">
                  <c:v>2.8850197038854843</c:v>
                </c:pt>
                <c:pt idx="1176">
                  <c:v>2.9011895456982328</c:v>
                </c:pt>
                <c:pt idx="1177">
                  <c:v>2.9174361559044097</c:v>
                </c:pt>
                <c:pt idx="1178">
                  <c:v>2.9337598332831942</c:v>
                </c:pt>
                <c:pt idx="1179">
                  <c:v>2.9501608775213657</c:v>
                </c:pt>
                <c:pt idx="1180">
                  <c:v>2.9666395892153203</c:v>
                </c:pt>
                <c:pt idx="1181">
                  <c:v>2.9831962698730106</c:v>
                </c:pt>
                <c:pt idx="1182">
                  <c:v>2.9998312219159686</c:v>
                </c:pt>
                <c:pt idx="1183">
                  <c:v>3.0165447486812877</c:v>
                </c:pt>
                <c:pt idx="1184">
                  <c:v>3.03333715442364</c:v>
                </c:pt>
                <c:pt idx="1185">
                  <c:v>3.0502087443171884</c:v>
                </c:pt>
                <c:pt idx="1186">
                  <c:v>3.0671598244577112</c:v>
                </c:pt>
                <c:pt idx="1187">
                  <c:v>3.0841907018645189</c:v>
                </c:pt>
                <c:pt idx="1188">
                  <c:v>3.1013016844824581</c:v>
                </c:pt>
                <c:pt idx="1189">
                  <c:v>3.1184930811839409</c:v>
                </c:pt>
                <c:pt idx="1190">
                  <c:v>3.1357652017709787</c:v>
                </c:pt>
                <c:pt idx="1191">
                  <c:v>3.1531183569771573</c:v>
                </c:pt>
                <c:pt idx="1192">
                  <c:v>3.1705528584696592</c:v>
                </c:pt>
                <c:pt idx="1193">
                  <c:v>3.1880690188512508</c:v>
                </c:pt>
                <c:pt idx="1194">
                  <c:v>3.2056671516624125</c:v>
                </c:pt>
                <c:pt idx="1195">
                  <c:v>3.2233475713832154</c:v>
                </c:pt>
                <c:pt idx="1196">
                  <c:v>3.2411105934354434</c:v>
                </c:pt>
                <c:pt idx="1197">
                  <c:v>3.2589565341846183</c:v>
                </c:pt>
                <c:pt idx="1198">
                  <c:v>3.2768857109419507</c:v>
                </c:pt>
                <c:pt idx="1199">
                  <c:v>3.2948984419665077</c:v>
                </c:pt>
                <c:pt idx="1200">
                  <c:v>3.3129950464670759</c:v>
                </c:pt>
                <c:pt idx="1201">
                  <c:v>3.3311758446043895</c:v>
                </c:pt>
                <c:pt idx="1202">
                  <c:v>3.3494411574930183</c:v>
                </c:pt>
                <c:pt idx="1203">
                  <c:v>3.3677913072034982</c:v>
                </c:pt>
                <c:pt idx="1204">
                  <c:v>3.3862266167643584</c:v>
                </c:pt>
                <c:pt idx="1205">
                  <c:v>3.4047474101641249</c:v>
                </c:pt>
                <c:pt idx="1206">
                  <c:v>3.4233540123534523</c:v>
                </c:pt>
                <c:pt idx="1207">
                  <c:v>3.4420467492471354</c:v>
                </c:pt>
                <c:pt idx="1208">
                  <c:v>3.4608259477261494</c:v>
                </c:pt>
                <c:pt idx="1209">
                  <c:v>3.4796919356397433</c:v>
                </c:pt>
                <c:pt idx="1210">
                  <c:v>3.4986450418075106</c:v>
                </c:pt>
                <c:pt idx="1211">
                  <c:v>3.5176855960213906</c:v>
                </c:pt>
                <c:pt idx="1212">
                  <c:v>3.5368139290478355</c:v>
                </c:pt>
                <c:pt idx="1213">
                  <c:v>3.556030372629766</c:v>
                </c:pt>
                <c:pt idx="1214">
                  <c:v>3.5753352594887731</c:v>
                </c:pt>
                <c:pt idx="1215">
                  <c:v>3.5947289233270796</c:v>
                </c:pt>
                <c:pt idx="1216">
                  <c:v>3.6142116988296733</c:v>
                </c:pt>
                <c:pt idx="1217">
                  <c:v>3.6337839216664278</c:v>
                </c:pt>
                <c:pt idx="1218">
                  <c:v>3.6534459284940772</c:v>
                </c:pt>
                <c:pt idx="1219">
                  <c:v>3.6731980569583969</c:v>
                </c:pt>
                <c:pt idx="1220">
                  <c:v>3.6930406456962843</c:v>
                </c:pt>
                <c:pt idx="1221">
                  <c:v>3.712974034337809</c:v>
                </c:pt>
                <c:pt idx="1222">
                  <c:v>3.732998563508338</c:v>
                </c:pt>
                <c:pt idx="1223">
                  <c:v>3.7531145748306307</c:v>
                </c:pt>
                <c:pt idx="1224">
                  <c:v>3.7733224109269226</c:v>
                </c:pt>
                <c:pt idx="1225">
                  <c:v>3.7936224154210607</c:v>
                </c:pt>
                <c:pt idx="1226">
                  <c:v>3.8140149329405735</c:v>
                </c:pt>
                <c:pt idx="1227">
                  <c:v>3.8345003091188143</c:v>
                </c:pt>
                <c:pt idx="1228">
                  <c:v>3.8550788905970319</c:v>
                </c:pt>
                <c:pt idx="1229">
                  <c:v>3.8757510250265397</c:v>
                </c:pt>
                <c:pt idx="1230">
                  <c:v>3.8965170610707793</c:v>
                </c:pt>
                <c:pt idx="1231">
                  <c:v>3.9173773484074426</c:v>
                </c:pt>
                <c:pt idx="1232">
                  <c:v>3.9383322377306906</c:v>
                </c:pt>
                <c:pt idx="1233">
                  <c:v>3.9593820807530915</c:v>
                </c:pt>
                <c:pt idx="1234">
                  <c:v>3.9805272302079469</c:v>
                </c:pt>
                <c:pt idx="1235">
                  <c:v>4.0017680398513136</c:v>
                </c:pt>
                <c:pt idx="1236">
                  <c:v>4.0231048644641199</c:v>
                </c:pt>
                <c:pt idx="1237">
                  <c:v>4.044538059854375</c:v>
                </c:pt>
                <c:pt idx="1238">
                  <c:v>4.0660679828592734</c:v>
                </c:pt>
                <c:pt idx="1239">
                  <c:v>4.087694991347294</c:v>
                </c:pt>
                <c:pt idx="1240">
                  <c:v>4.1094194442204461</c:v>
                </c:pt>
                <c:pt idx="1241">
                  <c:v>4.1312417014162897</c:v>
                </c:pt>
                <c:pt idx="1242">
                  <c:v>4.1531621239102119</c:v>
                </c:pt>
                <c:pt idx="1243">
                  <c:v>4.1751810737174431</c:v>
                </c:pt>
                <c:pt idx="1244">
                  <c:v>4.1972989138953603</c:v>
                </c:pt>
                <c:pt idx="1245">
                  <c:v>4.2195160085455283</c:v>
                </c:pt>
                <c:pt idx="1246">
                  <c:v>4.2418327228159169</c:v>
                </c:pt>
                <c:pt idx="1247">
                  <c:v>4.2642494229030392</c:v>
                </c:pt>
                <c:pt idx="1248">
                  <c:v>4.2867664760541047</c:v>
                </c:pt>
                <c:pt idx="1249">
                  <c:v>4.3093842505692797</c:v>
                </c:pt>
                <c:pt idx="1250">
                  <c:v>4.332103115803716</c:v>
                </c:pt>
                <c:pt idx="1251">
                  <c:v>4.3549234421698335</c:v>
                </c:pt>
                <c:pt idx="1252">
                  <c:v>4.3778456011394589</c:v>
                </c:pt>
                <c:pt idx="1253">
                  <c:v>4.4008699652460148</c:v>
                </c:pt>
                <c:pt idx="1254">
                  <c:v>4.4239969080866581</c:v>
                </c:pt>
                <c:pt idx="1255">
                  <c:v>4.4472268043245764</c:v>
                </c:pt>
                <c:pt idx="1256">
                  <c:v>4.4705600296910042</c:v>
                </c:pt>
                <c:pt idx="1257">
                  <c:v>4.4939969609875901</c:v>
                </c:pt>
                <c:pt idx="1258">
                  <c:v>4.5175379760884722</c:v>
                </c:pt>
                <c:pt idx="1259">
                  <c:v>4.5411834539425158</c:v>
                </c:pt>
                <c:pt idx="1260">
                  <c:v>4.5649337745755192</c:v>
                </c:pt>
                <c:pt idx="1261">
                  <c:v>4.5887893190924203</c:v>
                </c:pt>
                <c:pt idx="1262">
                  <c:v>4.6127504696794421</c:v>
                </c:pt>
                <c:pt idx="1263">
                  <c:v>4.6368176096063642</c:v>
                </c:pt>
                <c:pt idx="1264">
                  <c:v>4.660991123228718</c:v>
                </c:pt>
                <c:pt idx="1265">
                  <c:v>4.6852713959899672</c:v>
                </c:pt>
                <c:pt idx="1266">
                  <c:v>4.7096588144238112</c:v>
                </c:pt>
                <c:pt idx="1267">
                  <c:v>4.7341537661562398</c:v>
                </c:pt>
                <c:pt idx="1268">
                  <c:v>4.7587566399079479</c:v>
                </c:pt>
                <c:pt idx="1269">
                  <c:v>4.7834678254964054</c:v>
                </c:pt>
                <c:pt idx="1270">
                  <c:v>4.8082877138381841</c:v>
                </c:pt>
                <c:pt idx="1271">
                  <c:v>4.8332166969510864</c:v>
                </c:pt>
                <c:pt idx="1272">
                  <c:v>4.8582551679565098</c:v>
                </c:pt>
                <c:pt idx="1273">
                  <c:v>4.8834035210815507</c:v>
                </c:pt>
                <c:pt idx="1274">
                  <c:v>4.9086621516613285</c:v>
                </c:pt>
                <c:pt idx="1275">
                  <c:v>4.9340314561411764</c:v>
                </c:pt>
                <c:pt idx="1276">
                  <c:v>4.95951183207894</c:v>
                </c:pt>
                <c:pt idx="1277">
                  <c:v>4.9851036781471434</c:v>
                </c:pt>
                <c:pt idx="1278">
                  <c:v>5.0108073941352771</c:v>
                </c:pt>
                <c:pt idx="1279">
                  <c:v>5.0366233809520908</c:v>
                </c:pt>
                <c:pt idx="1280">
                  <c:v>5.0625520406278044</c:v>
                </c:pt>
                <c:pt idx="1281">
                  <c:v>5.088593776316336</c:v>
                </c:pt>
                <c:pt idx="1282">
                  <c:v>5.1147489922976064</c:v>
                </c:pt>
                <c:pt idx="1283">
                  <c:v>5.1410180939798167</c:v>
                </c:pt>
                <c:pt idx="1284">
                  <c:v>5.1674014879016461</c:v>
                </c:pt>
                <c:pt idx="1285">
                  <c:v>5.1938995817345752</c:v>
                </c:pt>
                <c:pt idx="1286">
                  <c:v>5.2205127842851669</c:v>
                </c:pt>
                <c:pt idx="1287">
                  <c:v>5.2472415054972812</c:v>
                </c:pt>
                <c:pt idx="1288">
                  <c:v>5.2740861564543842</c:v>
                </c:pt>
                <c:pt idx="1289">
                  <c:v>5.3010471493818327</c:v>
                </c:pt>
                <c:pt idx="1290">
                  <c:v>5.3281248976491797</c:v>
                </c:pt>
                <c:pt idx="1291">
                  <c:v>5.3553198157723605</c:v>
                </c:pt>
                <c:pt idx="1292">
                  <c:v>5.3826323194160954</c:v>
                </c:pt>
                <c:pt idx="1293">
                  <c:v>5.4100628253961469</c:v>
                </c:pt>
                <c:pt idx="1294">
                  <c:v>5.4376117516815352</c:v>
                </c:pt>
                <c:pt idx="1295">
                  <c:v>5.4652795173969535</c:v>
                </c:pt>
                <c:pt idx="1296">
                  <c:v>5.4930665428249945</c:v>
                </c:pt>
                <c:pt idx="1297">
                  <c:v>5.5209732494084554</c:v>
                </c:pt>
                <c:pt idx="1298">
                  <c:v>5.5490000597526725</c:v>
                </c:pt>
                <c:pt idx="1299">
                  <c:v>5.5771473976277699</c:v>
                </c:pt>
                <c:pt idx="1300">
                  <c:v>5.6054156879710435</c:v>
                </c:pt>
                <c:pt idx="1301">
                  <c:v>5.6338053568892148</c:v>
                </c:pt>
                <c:pt idx="1302">
                  <c:v>5.6623168316607675</c:v>
                </c:pt>
                <c:pt idx="1303">
                  <c:v>5.6909505407383065</c:v>
                </c:pt>
                <c:pt idx="1304">
                  <c:v>5.7197069137507581</c:v>
                </c:pt>
                <c:pt idx="1305">
                  <c:v>5.7485863815058797</c:v>
                </c:pt>
                <c:pt idx="1306">
                  <c:v>5.7775893759923473</c:v>
                </c:pt>
                <c:pt idx="1307">
                  <c:v>5.8067163303823559</c:v>
                </c:pt>
                <c:pt idx="1308">
                  <c:v>5.8359676790337094</c:v>
                </c:pt>
                <c:pt idx="1309">
                  <c:v>5.8653438574923049</c:v>
                </c:pt>
                <c:pt idx="1310">
                  <c:v>5.8948453024944021</c:v>
                </c:pt>
                <c:pt idx="1311">
                  <c:v>5.924472451969006</c:v>
                </c:pt>
                <c:pt idx="1312">
                  <c:v>5.9542257450401834</c:v>
                </c:pt>
                <c:pt idx="1313">
                  <c:v>5.9841056220293964</c:v>
                </c:pt>
                <c:pt idx="1314">
                  <c:v>6.0141125244578859</c:v>
                </c:pt>
                <c:pt idx="1315">
                  <c:v>6.0442468950490138</c:v>
                </c:pt>
                <c:pt idx="1316">
                  <c:v>6.0745091777305875</c:v>
                </c:pt>
                <c:pt idx="1317">
                  <c:v>6.1048998176372526</c:v>
                </c:pt>
                <c:pt idx="1318">
                  <c:v>6.1354192611128324</c:v>
                </c:pt>
                <c:pt idx="1319">
                  <c:v>6.1660679557127196</c:v>
                </c:pt>
                <c:pt idx="1320">
                  <c:v>6.196846350206199</c:v>
                </c:pt>
                <c:pt idx="1321">
                  <c:v>6.2277548945788164</c:v>
                </c:pt>
                <c:pt idx="1322">
                  <c:v>6.2587940400348288</c:v>
                </c:pt>
                <c:pt idx="1323">
                  <c:v>6.2899642389994934</c:v>
                </c:pt>
                <c:pt idx="1324">
                  <c:v>6.3212659451214428</c:v>
                </c:pt>
                <c:pt idx="1325">
                  <c:v>6.3526996132751563</c:v>
                </c:pt>
                <c:pt idx="1326">
                  <c:v>6.3842656995631613</c:v>
                </c:pt>
                <c:pt idx="1327">
                  <c:v>6.4159646613187178</c:v>
                </c:pt>
                <c:pt idx="1328">
                  <c:v>6.4477969571078679</c:v>
                </c:pt>
                <c:pt idx="1329">
                  <c:v>6.479763046732061</c:v>
                </c:pt>
                <c:pt idx="1330">
                  <c:v>6.5118633912304116</c:v>
                </c:pt>
                <c:pt idx="1331">
                  <c:v>6.5440984528822685</c:v>
                </c:pt>
                <c:pt idx="1332">
                  <c:v>6.5764686952093889</c:v>
                </c:pt>
                <c:pt idx="1333">
                  <c:v>6.6089745829785107</c:v>
                </c:pt>
                <c:pt idx="1334">
                  <c:v>6.641616582203647</c:v>
                </c:pt>
                <c:pt idx="1335">
                  <c:v>6.6743951601486282</c:v>
                </c:pt>
                <c:pt idx="1336">
                  <c:v>6.7073107853293799</c:v>
                </c:pt>
                <c:pt idx="1337">
                  <c:v>6.7403639275164187</c:v>
                </c:pt>
                <c:pt idx="1338">
                  <c:v>6.7735550577371848</c:v>
                </c:pt>
                <c:pt idx="1339">
                  <c:v>6.8068846482785794</c:v>
                </c:pt>
                <c:pt idx="1340">
                  <c:v>6.8403531726892961</c:v>
                </c:pt>
                <c:pt idx="1341">
                  <c:v>6.8739611057822678</c:v>
                </c:pt>
                <c:pt idx="1342">
                  <c:v>6.9077089236370863</c:v>
                </c:pt>
                <c:pt idx="1343">
                  <c:v>6.9415971036025015</c:v>
                </c:pt>
                <c:pt idx="1344">
                  <c:v>6.9756261242987483</c:v>
                </c:pt>
                <c:pt idx="1345">
                  <c:v>7.0097964656200551</c:v>
                </c:pt>
                <c:pt idx="1346">
                  <c:v>7.044108608737079</c:v>
                </c:pt>
                <c:pt idx="1347">
                  <c:v>7.078563036099272</c:v>
                </c:pt>
                <c:pt idx="1348">
                  <c:v>7.1131602314374724</c:v>
                </c:pt>
                <c:pt idx="1349">
                  <c:v>7.1479006797662272</c:v>
                </c:pt>
                <c:pt idx="1350">
                  <c:v>7.1827848673862214</c:v>
                </c:pt>
                <c:pt idx="1351">
                  <c:v>7.2178132818869249</c:v>
                </c:pt>
                <c:pt idx="1352">
                  <c:v>7.2529864121488119</c:v>
                </c:pt>
                <c:pt idx="1353">
                  <c:v>7.2883047483459391</c:v>
                </c:pt>
                <c:pt idx="1354">
                  <c:v>7.3237687819484147</c:v>
                </c:pt>
                <c:pt idx="1355">
                  <c:v>7.359379005724846</c:v>
                </c:pt>
                <c:pt idx="1356">
                  <c:v>7.3951359137448112</c:v>
                </c:pt>
                <c:pt idx="1357">
                  <c:v>7.4310400013812838</c:v>
                </c:pt>
                <c:pt idx="1358">
                  <c:v>7.4670917653131674</c:v>
                </c:pt>
                <c:pt idx="1359">
                  <c:v>7.503291703527756</c:v>
                </c:pt>
                <c:pt idx="1360">
                  <c:v>7.5396403153232203</c:v>
                </c:pt>
                <c:pt idx="1361">
                  <c:v>7.5761381013110514</c:v>
                </c:pt>
                <c:pt idx="1362">
                  <c:v>7.6127855634185533</c:v>
                </c:pt>
                <c:pt idx="1363">
                  <c:v>7.6495832048913757</c:v>
                </c:pt>
                <c:pt idx="1364">
                  <c:v>7.6865315302960395</c:v>
                </c:pt>
                <c:pt idx="1365">
                  <c:v>7.7236310455222341</c:v>
                </c:pt>
                <c:pt idx="1366">
                  <c:v>7.7608822577855747</c:v>
                </c:pt>
                <c:pt idx="1367">
                  <c:v>7.7982856756298666</c:v>
                </c:pt>
                <c:pt idx="1368">
                  <c:v>7.835841808929823</c:v>
                </c:pt>
                <c:pt idx="1369">
                  <c:v>7.8735511688933952</c:v>
                </c:pt>
                <c:pt idx="1370">
                  <c:v>7.9114142680643829</c:v>
                </c:pt>
                <c:pt idx="1371">
                  <c:v>7.9494316203248836</c:v>
                </c:pt>
                <c:pt idx="1372">
                  <c:v>7.9876037408978524</c:v>
                </c:pt>
                <c:pt idx="1373">
                  <c:v>8.0259311463495937</c:v>
                </c:pt>
                <c:pt idx="1374">
                  <c:v>8.0644143545923264</c:v>
                </c:pt>
                <c:pt idx="1375">
                  <c:v>8.1030538848865898</c:v>
                </c:pt>
                <c:pt idx="1376">
                  <c:v>8.1418502578439149</c:v>
                </c:pt>
                <c:pt idx="1377">
                  <c:v>8.1808039954292848</c:v>
                </c:pt>
                <c:pt idx="1378">
                  <c:v>8.2199156209636204</c:v>
                </c:pt>
                <c:pt idx="1379">
                  <c:v>8.259185659126361</c:v>
                </c:pt>
                <c:pt idx="1380">
                  <c:v>8.2986146359580673</c:v>
                </c:pt>
                <c:pt idx="1381">
                  <c:v>8.3382030788628434</c:v>
                </c:pt>
                <c:pt idx="1382">
                  <c:v>8.3779515166109473</c:v>
                </c:pt>
                <c:pt idx="1383">
                  <c:v>8.4178604793412752</c:v>
                </c:pt>
                <c:pt idx="1384">
                  <c:v>8.4579304985640675</c:v>
                </c:pt>
                <c:pt idx="1385">
                  <c:v>8.4981621071631963</c:v>
                </c:pt>
                <c:pt idx="1386">
                  <c:v>8.5385558393989722</c:v>
                </c:pt>
                <c:pt idx="1387">
                  <c:v>8.5791122309105763</c:v>
                </c:pt>
                <c:pt idx="1388">
                  <c:v>8.6198318187186782</c:v>
                </c:pt>
                <c:pt idx="1389">
                  <c:v>8.660715141227838</c:v>
                </c:pt>
                <c:pt idx="1390">
                  <c:v>8.7017627382294087</c:v>
                </c:pt>
                <c:pt idx="1391">
                  <c:v>8.7429751509036997</c:v>
                </c:pt>
                <c:pt idx="1392">
                  <c:v>8.7843529218228529</c:v>
                </c:pt>
                <c:pt idx="1393">
                  <c:v>8.8258965949532673</c:v>
                </c:pt>
                <c:pt idx="1394">
                  <c:v>8.8676067156582317</c:v>
                </c:pt>
                <c:pt idx="1395">
                  <c:v>8.9094838307005144</c:v>
                </c:pt>
                <c:pt idx="1396">
                  <c:v>8.9515284882448753</c:v>
                </c:pt>
                <c:pt idx="1397">
                  <c:v>8.9937412378607586</c:v>
                </c:pt>
                <c:pt idx="1398">
                  <c:v>9.0361226305247158</c:v>
                </c:pt>
                <c:pt idx="1399">
                  <c:v>9.0786732186232761</c:v>
                </c:pt>
                <c:pt idx="1400">
                  <c:v>9.1213935559552386</c:v>
                </c:pt>
                <c:pt idx="1401">
                  <c:v>9.1642841977344141</c:v>
                </c:pt>
                <c:pt idx="1402">
                  <c:v>9.2073457005922705</c:v>
                </c:pt>
                <c:pt idx="1403">
                  <c:v>9.2505786225804378</c:v>
                </c:pt>
                <c:pt idx="1404">
                  <c:v>9.2939835231733969</c:v>
                </c:pt>
                <c:pt idx="1405">
                  <c:v>9.3375609632710042</c:v>
                </c:pt>
                <c:pt idx="1406">
                  <c:v>9.3813115052012002</c:v>
                </c:pt>
                <c:pt idx="1407">
                  <c:v>9.4252357127225181</c:v>
                </c:pt>
                <c:pt idx="1408">
                  <c:v>9.4693341510267839</c:v>
                </c:pt>
                <c:pt idx="1409">
                  <c:v>9.5136073867417377</c:v>
                </c:pt>
                <c:pt idx="1410">
                  <c:v>9.5580559879336224</c:v>
                </c:pt>
                <c:pt idx="1411">
                  <c:v>9.6026805241097843</c:v>
                </c:pt>
                <c:pt idx="1412">
                  <c:v>9.6474815662213924</c:v>
                </c:pt>
                <c:pt idx="1413">
                  <c:v>9.6924596866659858</c:v>
                </c:pt>
                <c:pt idx="1414">
                  <c:v>9.7376154592901649</c:v>
                </c:pt>
                <c:pt idx="1415">
                  <c:v>9.7829494593921851</c:v>
                </c:pt>
                <c:pt idx="1416">
                  <c:v>9.828462263724612</c:v>
                </c:pt>
                <c:pt idx="1417">
                  <c:v>9.874154450497036</c:v>
                </c:pt>
                <c:pt idx="1418">
                  <c:v>9.9200265993785912</c:v>
                </c:pt>
                <c:pt idx="1419">
                  <c:v>9.9660792915007175</c:v>
                </c:pt>
                <c:pt idx="1420">
                  <c:v>10.012313109459786</c:v>
                </c:pt>
                <c:pt idx="1421">
                  <c:v>10.058728637319692</c:v>
                </c:pt>
                <c:pt idx="1422">
                  <c:v>10.105326460614569</c:v>
                </c:pt>
                <c:pt idx="1423">
                  <c:v>10.152107166351493</c:v>
                </c:pt>
                <c:pt idx="1424">
                  <c:v>10.199071343013124</c:v>
                </c:pt>
                <c:pt idx="1425">
                  <c:v>10.246219580560167</c:v>
                </c:pt>
                <c:pt idx="1426">
                  <c:v>10.293552470434509</c:v>
                </c:pt>
                <c:pt idx="1427">
                  <c:v>10.341070605561345</c:v>
                </c:pt>
                <c:pt idx="1428">
                  <c:v>10.388774580352283</c:v>
                </c:pt>
                <c:pt idx="1429">
                  <c:v>10.436664990707857</c:v>
                </c:pt>
                <c:pt idx="1430">
                  <c:v>10.48474243402012</c:v>
                </c:pt>
                <c:pt idx="1431">
                  <c:v>10.53300750917553</c:v>
                </c:pt>
                <c:pt idx="1432">
                  <c:v>10.581460816557442</c:v>
                </c:pt>
                <c:pt idx="1433">
                  <c:v>10.630102958048926</c:v>
                </c:pt>
                <c:pt idx="1434">
                  <c:v>10.678934537035465</c:v>
                </c:pt>
                <c:pt idx="1435">
                  <c:v>10.727956158407657</c:v>
                </c:pt>
                <c:pt idx="1436">
                  <c:v>10.777168428563721</c:v>
                </c:pt>
                <c:pt idx="1437">
                  <c:v>10.82657195541246</c:v>
                </c:pt>
                <c:pt idx="1438">
                  <c:v>10.876167348375837</c:v>
                </c:pt>
                <c:pt idx="1439">
                  <c:v>10.925955218391758</c:v>
                </c:pt>
                <c:pt idx="1440">
                  <c:v>10.975936177916648</c:v>
                </c:pt>
                <c:pt idx="1441">
                  <c:v>11.026110840928325</c:v>
                </c:pt>
                <c:pt idx="1442">
                  <c:v>11.076479822928631</c:v>
                </c:pt>
                <c:pt idx="1443">
                  <c:v>11.12704374094614</c:v>
                </c:pt>
                <c:pt idx="1444">
                  <c:v>11.177803213538965</c:v>
                </c:pt>
                <c:pt idx="1445">
                  <c:v>11.228758860797363</c:v>
                </c:pt>
                <c:pt idx="1446">
                  <c:v>11.279911304346612</c:v>
                </c:pt>
                <c:pt idx="1447">
                  <c:v>11.33126116734967</c:v>
                </c:pt>
                <c:pt idx="1448">
                  <c:v>11.382809074509829</c:v>
                </c:pt>
                <c:pt idx="1449">
                  <c:v>11.43455565207357</c:v>
                </c:pt>
                <c:pt idx="1450">
                  <c:v>11.486501527833271</c:v>
                </c:pt>
                <c:pt idx="1451">
                  <c:v>11.538647331130027</c:v>
                </c:pt>
                <c:pt idx="1452">
                  <c:v>11.590993692856214</c:v>
                </c:pt>
                <c:pt idx="1453">
                  <c:v>11.64354124545839</c:v>
                </c:pt>
                <c:pt idx="1454">
                  <c:v>11.696290622940015</c:v>
                </c:pt>
                <c:pt idx="1455">
                  <c:v>11.749242460864181</c:v>
                </c:pt>
                <c:pt idx="1456">
                  <c:v>11.802397396356454</c:v>
                </c:pt>
                <c:pt idx="1457">
                  <c:v>11.855756068107448</c:v>
                </c:pt>
                <c:pt idx="1458">
                  <c:v>11.909319116375872</c:v>
                </c:pt>
                <c:pt idx="1459">
                  <c:v>11.963087182991117</c:v>
                </c:pt>
                <c:pt idx="1460">
                  <c:v>12.017060911355907</c:v>
                </c:pt>
                <c:pt idx="1461">
                  <c:v>12.07124094644929</c:v>
                </c:pt>
                <c:pt idx="1462">
                  <c:v>12.12562793482957</c:v>
                </c:pt>
                <c:pt idx="1463">
                  <c:v>12.180222524636536</c:v>
                </c:pt>
                <c:pt idx="1464">
                  <c:v>12.235025365594774</c:v>
                </c:pt>
                <c:pt idx="1465">
                  <c:v>12.290037109016222</c:v>
                </c:pt>
                <c:pt idx="1466">
                  <c:v>12.345258407802971</c:v>
                </c:pt>
                <c:pt idx="1467">
                  <c:v>12.40068991645011</c:v>
                </c:pt>
                <c:pt idx="1468">
                  <c:v>12.456332291048479</c:v>
                </c:pt>
                <c:pt idx="1469">
                  <c:v>12.512186189287455</c:v>
                </c:pt>
                <c:pt idx="1470">
                  <c:v>12.568252270457888</c:v>
                </c:pt>
                <c:pt idx="1471">
                  <c:v>12.624531195454653</c:v>
                </c:pt>
                <c:pt idx="1472">
                  <c:v>12.681023626779753</c:v>
                </c:pt>
                <c:pt idx="1473">
                  <c:v>12.737730228544834</c:v>
                </c:pt>
                <c:pt idx="1474">
                  <c:v>12.79465166647425</c:v>
                </c:pt>
                <c:pt idx="1475">
                  <c:v>12.85178860790783</c:v>
                </c:pt>
                <c:pt idx="1476">
                  <c:v>12.909141721803431</c:v>
                </c:pt>
                <c:pt idx="1477">
                  <c:v>12.966711678740173</c:v>
                </c:pt>
                <c:pt idx="1478">
                  <c:v>13.024499150921013</c:v>
                </c:pt>
                <c:pt idx="1479">
                  <c:v>13.082504812175696</c:v>
                </c:pt>
                <c:pt idx="1480">
                  <c:v>13.140729337963299</c:v>
                </c:pt>
                <c:pt idx="1481">
                  <c:v>13.199173405375513</c:v>
                </c:pt>
                <c:pt idx="1482">
                  <c:v>13.257837693139146</c:v>
                </c:pt>
                <c:pt idx="1483">
                  <c:v>13.316722881619187</c:v>
                </c:pt>
                <c:pt idx="1484">
                  <c:v>13.375829652821356</c:v>
                </c:pt>
                <c:pt idx="1485">
                  <c:v>13.435158690395273</c:v>
                </c:pt>
                <c:pt idx="1486">
                  <c:v>13.494710679637059</c:v>
                </c:pt>
                <c:pt idx="1487">
                  <c:v>13.55448630749248</c:v>
                </c:pt>
                <c:pt idx="1488">
                  <c:v>13.614486262559392</c:v>
                </c:pt>
                <c:pt idx="1489">
                  <c:v>13.674711235090905</c:v>
                </c:pt>
                <c:pt idx="1490">
                  <c:v>13.735161916998326</c:v>
                </c:pt>
                <c:pt idx="1491">
                  <c:v>13.795839001853635</c:v>
                </c:pt>
                <c:pt idx="1492">
                  <c:v>13.856743184892634</c:v>
                </c:pt>
                <c:pt idx="1493">
                  <c:v>13.917875163017936</c:v>
                </c:pt>
                <c:pt idx="1494">
                  <c:v>13.979235634801475</c:v>
                </c:pt>
                <c:pt idx="1495">
                  <c:v>14.040825300487686</c:v>
                </c:pt>
                <c:pt idx="1496">
                  <c:v>14.102644861996335</c:v>
                </c:pt>
                <c:pt idx="1497">
                  <c:v>14.164695022925068</c:v>
                </c:pt>
                <c:pt idx="1498">
                  <c:v>14.22697648855293</c:v>
                </c:pt>
                <c:pt idx="1499">
                  <c:v>14.289489965842675</c:v>
                </c:pt>
                <c:pt idx="1500">
                  <c:v>14.352236163443953</c:v>
                </c:pt>
                <c:pt idx="1501">
                  <c:v>14.415215791696122</c:v>
                </c:pt>
                <c:pt idx="1502">
                  <c:v>14.478429562631195</c:v>
                </c:pt>
                <c:pt idx="1503">
                  <c:v>14.541878189976707</c:v>
                </c:pt>
                <c:pt idx="1504">
                  <c:v>14.605562389158568</c:v>
                </c:pt>
                <c:pt idx="1505">
                  <c:v>14.669482877303993</c:v>
                </c:pt>
                <c:pt idx="1506">
                  <c:v>14.733640373244622</c:v>
                </c:pt>
                <c:pt idx="1507">
                  <c:v>14.798035597518984</c:v>
                </c:pt>
                <c:pt idx="1508">
                  <c:v>14.862669272375941</c:v>
                </c:pt>
                <c:pt idx="1509">
                  <c:v>14.92754212177727</c:v>
                </c:pt>
                <c:pt idx="1510">
                  <c:v>14.992654871400479</c:v>
                </c:pt>
                <c:pt idx="1511">
                  <c:v>15.05800824864224</c:v>
                </c:pt>
                <c:pt idx="1512">
                  <c:v>15.123602982620746</c:v>
                </c:pt>
                <c:pt idx="1513">
                  <c:v>15.189439804178978</c:v>
                </c:pt>
                <c:pt idx="1514">
                  <c:v>15.255519445887614</c:v>
                </c:pt>
                <c:pt idx="1515">
                  <c:v>15.321842642047825</c:v>
                </c:pt>
                <c:pt idx="1516">
                  <c:v>15.388410128694336</c:v>
                </c:pt>
                <c:pt idx="1517">
                  <c:v>15.455222643598356</c:v>
                </c:pt>
                <c:pt idx="1518">
                  <c:v>15.522280926270431</c:v>
                </c:pt>
                <c:pt idx="1519">
                  <c:v>15.58958571796364</c:v>
                </c:pt>
                <c:pt idx="1520">
                  <c:v>15.657137761676076</c:v>
                </c:pt>
                <c:pt idx="1521">
                  <c:v>15.724937802154392</c:v>
                </c:pt>
                <c:pt idx="1522">
                  <c:v>15.792986585896394</c:v>
                </c:pt>
                <c:pt idx="1523">
                  <c:v>15.861284861153923</c:v>
                </c:pt>
                <c:pt idx="1524">
                  <c:v>15.929833377936243</c:v>
                </c:pt>
                <c:pt idx="1525">
                  <c:v>15.998632888012487</c:v>
                </c:pt>
                <c:pt idx="1526">
                  <c:v>16.067684144915045</c:v>
                </c:pt>
                <c:pt idx="1527">
                  <c:v>16.136987903942298</c:v>
                </c:pt>
                <c:pt idx="1528">
                  <c:v>16.206544922161804</c:v>
                </c:pt>
                <c:pt idx="1529">
                  <c:v>16.276355958412964</c:v>
                </c:pt>
                <c:pt idx="1530">
                  <c:v>16.346421773310336</c:v>
                </c:pt>
                <c:pt idx="1531">
                  <c:v>16.416743129246498</c:v>
                </c:pt>
                <c:pt idx="1532">
                  <c:v>16.487320790394943</c:v>
                </c:pt>
                <c:pt idx="1533">
                  <c:v>16.558155522713069</c:v>
                </c:pt>
                <c:pt idx="1534">
                  <c:v>16.629248093945449</c:v>
                </c:pt>
                <c:pt idx="1535">
                  <c:v>16.700599273626459</c:v>
                </c:pt>
                <c:pt idx="1536">
                  <c:v>16.77220983308364</c:v>
                </c:pt>
                <c:pt idx="1537">
                  <c:v>16.844080545440352</c:v>
                </c:pt>
                <c:pt idx="1538">
                  <c:v>16.916212185619056</c:v>
                </c:pt>
                <c:pt idx="1539">
                  <c:v>16.98860553034423</c:v>
                </c:pt>
                <c:pt idx="1540">
                  <c:v>17.061261358145252</c:v>
                </c:pt>
                <c:pt idx="1541">
                  <c:v>17.134180449359668</c:v>
                </c:pt>
                <c:pt idx="1542">
                  <c:v>17.207363586136051</c:v>
                </c:pt>
                <c:pt idx="1543">
                  <c:v>17.280811552437058</c:v>
                </c:pt>
                <c:pt idx="1544">
                  <c:v>17.354525134042422</c:v>
                </c:pt>
                <c:pt idx="1545">
                  <c:v>17.428505118552049</c:v>
                </c:pt>
                <c:pt idx="1546">
                  <c:v>17.502752295389048</c:v>
                </c:pt>
                <c:pt idx="1547">
                  <c:v>17.577267455802758</c:v>
                </c:pt>
                <c:pt idx="1548">
                  <c:v>17.652051392871666</c:v>
                </c:pt>
                <c:pt idx="1549">
                  <c:v>17.727104901506635</c:v>
                </c:pt>
                <c:pt idx="1550">
                  <c:v>17.802428778453823</c:v>
                </c:pt>
                <c:pt idx="1551">
                  <c:v>17.878023822297799</c:v>
                </c:pt>
                <c:pt idx="1552">
                  <c:v>17.953890833464584</c:v>
                </c:pt>
                <c:pt idx="1553">
                  <c:v>18.030030614224664</c:v>
                </c:pt>
                <c:pt idx="1554">
                  <c:v>18.106443968696166</c:v>
                </c:pt>
                <c:pt idx="1555">
                  <c:v>18.183131702847746</c:v>
                </c:pt>
                <c:pt idx="1556">
                  <c:v>18.26009462450169</c:v>
                </c:pt>
                <c:pt idx="1557">
                  <c:v>18.337333543337103</c:v>
                </c:pt>
                <c:pt idx="1558">
                  <c:v>18.414849270892944</c:v>
                </c:pt>
                <c:pt idx="1559">
                  <c:v>18.492642620571004</c:v>
                </c:pt>
                <c:pt idx="1560">
                  <c:v>18.570714407639045</c:v>
                </c:pt>
                <c:pt idx="1561">
                  <c:v>18.649065449233831</c:v>
                </c:pt>
                <c:pt idx="1562">
                  <c:v>18.72769656436428</c:v>
                </c:pt>
                <c:pt idx="1563">
                  <c:v>18.806608573914652</c:v>
                </c:pt>
                <c:pt idx="1564">
                  <c:v>18.885802300647232</c:v>
                </c:pt>
                <c:pt idx="1565">
                  <c:v>18.965278569206031</c:v>
                </c:pt>
                <c:pt idx="1566">
                  <c:v>19.045038206119269</c:v>
                </c:pt>
                <c:pt idx="1567">
                  <c:v>19.125082039802844</c:v>
                </c:pt>
                <c:pt idx="1568">
                  <c:v>19.205410900563486</c:v>
                </c:pt>
                <c:pt idx="1569">
                  <c:v>19.28602562060146</c:v>
                </c:pt>
                <c:pt idx="1570">
                  <c:v>19.366927034014118</c:v>
                </c:pt>
                <c:pt idx="1571">
                  <c:v>19.448115976798796</c:v>
                </c:pt>
                <c:pt idx="1572">
                  <c:v>19.529593286855921</c:v>
                </c:pt>
                <c:pt idx="1573">
                  <c:v>19.611359803992119</c:v>
                </c:pt>
                <c:pt idx="1574">
                  <c:v>19.693416369923458</c:v>
                </c:pt>
                <c:pt idx="1575">
                  <c:v>19.775763828278507</c:v>
                </c:pt>
                <c:pt idx="1576">
                  <c:v>19.858403024601358</c:v>
                </c:pt>
                <c:pt idx="1577">
                  <c:v>19.941334806354792</c:v>
                </c:pt>
                <c:pt idx="1578">
                  <c:v>20.024560022923698</c:v>
                </c:pt>
                <c:pt idx="1579">
                  <c:v>20.108079525617779</c:v>
                </c:pt>
                <c:pt idx="1580">
                  <c:v>20.19189416767485</c:v>
                </c:pt>
                <c:pt idx="1581">
                  <c:v>20.276004804264211</c:v>
                </c:pt>
                <c:pt idx="1582">
                  <c:v>20.360412292489425</c:v>
                </c:pt>
                <c:pt idx="1583">
                  <c:v>20.445117491391773</c:v>
                </c:pt>
                <c:pt idx="1584">
                  <c:v>20.530121261953088</c:v>
                </c:pt>
                <c:pt idx="1585">
                  <c:v>20.615424467099221</c:v>
                </c:pt>
                <c:pt idx="1586">
                  <c:v>20.701027971703052</c:v>
                </c:pt>
                <c:pt idx="1587">
                  <c:v>20.786932642587661</c:v>
                </c:pt>
                <c:pt idx="1588">
                  <c:v>20.873139348529403</c:v>
                </c:pt>
                <c:pt idx="1589">
                  <c:v>20.959648960261397</c:v>
                </c:pt>
                <c:pt idx="1590">
                  <c:v>21.046462350476329</c:v>
                </c:pt>
                <c:pt idx="1591">
                  <c:v>21.133580393829629</c:v>
                </c:pt>
                <c:pt idx="1592">
                  <c:v>21.221003966942945</c:v>
                </c:pt>
                <c:pt idx="1593">
                  <c:v>21.308733948407212</c:v>
                </c:pt>
                <c:pt idx="1594">
                  <c:v>21.396771218785588</c:v>
                </c:pt>
                <c:pt idx="1595">
                  <c:v>21.485116660616974</c:v>
                </c:pt>
                <c:pt idx="1596">
                  <c:v>21.573771158419135</c:v>
                </c:pt>
                <c:pt idx="1597">
                  <c:v>21.66273559869169</c:v>
                </c:pt>
                <c:pt idx="1598">
                  <c:v>21.752010869919367</c:v>
                </c:pt>
                <c:pt idx="1599">
                  <c:v>21.841597862575416</c:v>
                </c:pt>
                <c:pt idx="1600">
                  <c:v>21.931497469124626</c:v>
                </c:pt>
                <c:pt idx="1601">
                  <c:v>22.0217105840266</c:v>
                </c:pt>
                <c:pt idx="1602">
                  <c:v>22.112238103738786</c:v>
                </c:pt>
                <c:pt idx="1603">
                  <c:v>22.203080926720119</c:v>
                </c:pt>
                <c:pt idx="1604">
                  <c:v>22.294239953433543</c:v>
                </c:pt>
                <c:pt idx="1605">
                  <c:v>22.385716086350062</c:v>
                </c:pt>
                <c:pt idx="1606">
                  <c:v>22.477510229951147</c:v>
                </c:pt>
                <c:pt idx="1607">
                  <c:v>22.569623290732761</c:v>
                </c:pt>
                <c:pt idx="1608">
                  <c:v>22.662056177207678</c:v>
                </c:pt>
                <c:pt idx="1609">
                  <c:v>22.754809799909669</c:v>
                </c:pt>
                <c:pt idx="1610">
                  <c:v>22.847885071396082</c:v>
                </c:pt>
                <c:pt idx="1611">
                  <c:v>22.941282906251065</c:v>
                </c:pt>
                <c:pt idx="1612">
                  <c:v>23.035004221089274</c:v>
                </c:pt>
                <c:pt idx="1613">
                  <c:v>23.129049934558889</c:v>
                </c:pt>
                <c:pt idx="1614">
                  <c:v>23.223420967344584</c:v>
                </c:pt>
                <c:pt idx="1615">
                  <c:v>23.318118242171188</c:v>
                </c:pt>
                <c:pt idx="1616">
                  <c:v>23.413142683806605</c:v>
                </c:pt>
                <c:pt idx="1617">
                  <c:v>23.508495219065306</c:v>
                </c:pt>
                <c:pt idx="1618">
                  <c:v>23.60417677681167</c:v>
                </c:pt>
                <c:pt idx="1619">
                  <c:v>23.700188287962927</c:v>
                </c:pt>
                <c:pt idx="1620">
                  <c:v>23.796530685492307</c:v>
                </c:pt>
                <c:pt idx="1621">
                  <c:v>23.893204904433166</c:v>
                </c:pt>
                <c:pt idx="1622">
                  <c:v>23.99021188188118</c:v>
                </c:pt>
                <c:pt idx="1623">
                  <c:v>24.087552556998254</c:v>
                </c:pt>
                <c:pt idx="1624">
                  <c:v>24.185227871015755</c:v>
                </c:pt>
                <c:pt idx="1625">
                  <c:v>24.283238767237535</c:v>
                </c:pt>
                <c:pt idx="1626">
                  <c:v>24.381586191043453</c:v>
                </c:pt>
                <c:pt idx="1627">
                  <c:v>24.480271089892621</c:v>
                </c:pt>
                <c:pt idx="1628">
                  <c:v>24.579294413326494</c:v>
                </c:pt>
                <c:pt idx="1629">
                  <c:v>24.678657112972541</c:v>
                </c:pt>
                <c:pt idx="1630">
                  <c:v>24.778360142547104</c:v>
                </c:pt>
                <c:pt idx="1631">
                  <c:v>24.878404457858974</c:v>
                </c:pt>
                <c:pt idx="1632">
                  <c:v>24.978791016812792</c:v>
                </c:pt>
                <c:pt idx="1633">
                  <c:v>25.079520779411855</c:v>
                </c:pt>
                <c:pt idx="1634">
                  <c:v>25.180594707762285</c:v>
                </c:pt>
                <c:pt idx="1635">
                  <c:v>25.282013766075167</c:v>
                </c:pt>
                <c:pt idx="1636">
                  <c:v>25.383778920671169</c:v>
                </c:pt>
                <c:pt idx="1637">
                  <c:v>25.485891139982737</c:v>
                </c:pt>
                <c:pt idx="1638">
                  <c:v>25.588351394558163</c:v>
                </c:pt>
                <c:pt idx="1639">
                  <c:v>25.691160657064462</c:v>
                </c:pt>
                <c:pt idx="1640">
                  <c:v>25.794319902290898</c:v>
                </c:pt>
                <c:pt idx="1641">
                  <c:v>25.897830107152544</c:v>
                </c:pt>
                <c:pt idx="1642">
                  <c:v>26.001692250692976</c:v>
                </c:pt>
                <c:pt idx="1643">
                  <c:v>26.105907314088295</c:v>
                </c:pt>
                <c:pt idx="1644">
                  <c:v>26.210476280650109</c:v>
                </c:pt>
                <c:pt idx="1645">
                  <c:v>26.315400135828728</c:v>
                </c:pt>
                <c:pt idx="1646">
                  <c:v>26.420679867217096</c:v>
                </c:pt>
                <c:pt idx="1647">
                  <c:v>26.52631646455351</c:v>
                </c:pt>
                <c:pt idx="1648">
                  <c:v>26.63231091972521</c:v>
                </c:pt>
                <c:pt idx="1649">
                  <c:v>26.738664226772027</c:v>
                </c:pt>
                <c:pt idx="1650">
                  <c:v>26.845377381889119</c:v>
                </c:pt>
                <c:pt idx="1651">
                  <c:v>26.952451383430951</c:v>
                </c:pt>
                <c:pt idx="1652">
                  <c:v>27.059887231914306</c:v>
                </c:pt>
                <c:pt idx="1653">
                  <c:v>27.167685930021872</c:v>
                </c:pt>
                <c:pt idx="1654">
                  <c:v>27.275848482605202</c:v>
                </c:pt>
                <c:pt idx="1655">
                  <c:v>27.384375896688756</c:v>
                </c:pt>
                <c:pt idx="1656">
                  <c:v>27.493269181472499</c:v>
                </c:pt>
                <c:pt idx="1657">
                  <c:v>27.602529348336066</c:v>
                </c:pt>
                <c:pt idx="1658">
                  <c:v>27.712157410841634</c:v>
                </c:pt>
                <c:pt idx="1659">
                  <c:v>27.822154384737416</c:v>
                </c:pt>
                <c:pt idx="1660">
                  <c:v>27.932521287961031</c:v>
                </c:pt>
                <c:pt idx="1661">
                  <c:v>28.043259140643023</c:v>
                </c:pt>
                <c:pt idx="1662">
                  <c:v>28.154368965110329</c:v>
                </c:pt>
                <c:pt idx="1663">
                  <c:v>28.2658517858892</c:v>
                </c:pt>
                <c:pt idx="1664">
                  <c:v>28.377708629709399</c:v>
                </c:pt>
                <c:pt idx="1665">
                  <c:v>28.4899405255067</c:v>
                </c:pt>
                <c:pt idx="1666">
                  <c:v>28.602548504427105</c:v>
                </c:pt>
                <c:pt idx="1667">
                  <c:v>28.715533599829691</c:v>
                </c:pt>
                <c:pt idx="1668">
                  <c:v>28.828896847290466</c:v>
                </c:pt>
                <c:pt idx="1669">
                  <c:v>28.942639284605381</c:v>
                </c:pt>
                <c:pt idx="1670">
                  <c:v>29.056761951793973</c:v>
                </c:pt>
                <c:pt idx="1671">
                  <c:v>29.171265891102973</c:v>
                </c:pt>
                <c:pt idx="1672">
                  <c:v>29.286152147009286</c:v>
                </c:pt>
                <c:pt idx="1673">
                  <c:v>29.401421766223578</c:v>
                </c:pt>
                <c:pt idx="1674">
                  <c:v>29.517075797694293</c:v>
                </c:pt>
                <c:pt idx="1675">
                  <c:v>29.633115292610025</c:v>
                </c:pt>
                <c:pt idx="1676">
                  <c:v>29.749541304403959</c:v>
                </c:pt>
                <c:pt idx="1677">
                  <c:v>29.866354888756753</c:v>
                </c:pt>
                <c:pt idx="1678">
                  <c:v>29.983557103600162</c:v>
                </c:pt>
                <c:pt idx="1679">
                  <c:v>30.101149009120345</c:v>
                </c:pt>
                <c:pt idx="1680">
                  <c:v>30.219131667761506</c:v>
                </c:pt>
                <c:pt idx="1681">
                  <c:v>30.337506144229419</c:v>
                </c:pt>
                <c:pt idx="1682">
                  <c:v>30.456273505494757</c:v>
                </c:pt>
                <c:pt idx="1683">
                  <c:v>30.575434820796296</c:v>
                </c:pt>
                <c:pt idx="1684">
                  <c:v>30.694991161644907</c:v>
                </c:pt>
                <c:pt idx="1685">
                  <c:v>30.814943601826663</c:v>
                </c:pt>
                <c:pt idx="1686">
                  <c:v>30.935293217406613</c:v>
                </c:pt>
                <c:pt idx="1687">
                  <c:v>31.056041086731682</c:v>
                </c:pt>
                <c:pt idx="1688">
                  <c:v>31.177188290435012</c:v>
                </c:pt>
                <c:pt idx="1689">
                  <c:v>31.298735911438641</c:v>
                </c:pt>
                <c:pt idx="1690">
                  <c:v>31.420685034957298</c:v>
                </c:pt>
                <c:pt idx="1691">
                  <c:v>31.54303674850253</c:v>
                </c:pt>
                <c:pt idx="1692">
                  <c:v>31.66579214188474</c:v>
                </c:pt>
                <c:pt idx="1693">
                  <c:v>31.788952307218107</c:v>
                </c:pt>
                <c:pt idx="1694">
                  <c:v>31.91251833892338</c:v>
                </c:pt>
                <c:pt idx="1695">
                  <c:v>32.036491333731604</c:v>
                </c:pt>
                <c:pt idx="1696">
                  <c:v>32.16087239068726</c:v>
                </c:pt>
                <c:pt idx="1697">
                  <c:v>32.285662611152553</c:v>
                </c:pt>
                <c:pt idx="1698">
                  <c:v>32.410863098809997</c:v>
                </c:pt>
                <c:pt idx="1699">
                  <c:v>32.536474959666478</c:v>
                </c:pt>
                <c:pt idx="1700">
                  <c:v>32.662499302057007</c:v>
                </c:pt>
                <c:pt idx="1701">
                  <c:v>32.788937236647527</c:v>
                </c:pt>
                <c:pt idx="1702">
                  <c:v>32.915789876439</c:v>
                </c:pt>
                <c:pt idx="1703">
                  <c:v>33.043058336770692</c:v>
                </c:pt>
                <c:pt idx="1704">
                  <c:v>33.170743735323818</c:v>
                </c:pt>
                <c:pt idx="1705">
                  <c:v>33.298847192125187</c:v>
                </c:pt>
                <c:pt idx="1706">
                  <c:v>33.427369829550365</c:v>
                </c:pt>
                <c:pt idx="1707">
                  <c:v>33.55631277232758</c:v>
                </c:pt>
                <c:pt idx="1708">
                  <c:v>33.685677147541142</c:v>
                </c:pt>
                <c:pt idx="1709">
                  <c:v>33.815464084635082</c:v>
                </c:pt>
                <c:pt idx="1710">
                  <c:v>33.945674715416366</c:v>
                </c:pt>
                <c:pt idx="1711">
                  <c:v>34.076310174058918</c:v>
                </c:pt>
                <c:pt idx="1712">
                  <c:v>34.207371597107056</c:v>
                </c:pt>
                <c:pt idx="1713">
                  <c:v>34.338860123478682</c:v>
                </c:pt>
                <c:pt idx="1714">
                  <c:v>34.47077689446936</c:v>
                </c:pt>
                <c:pt idx="1715">
                  <c:v>34.603123053755581</c:v>
                </c:pt>
                <c:pt idx="1716">
                  <c:v>34.735899747398534</c:v>
                </c:pt>
                <c:pt idx="1717">
                  <c:v>34.869108123847383</c:v>
                </c:pt>
                <c:pt idx="1718">
                  <c:v>35.00274933394325</c:v>
                </c:pt>
                <c:pt idx="1719">
                  <c:v>35.136824530922269</c:v>
                </c:pt>
                <c:pt idx="1720">
                  <c:v>35.271334870419857</c:v>
                </c:pt>
                <c:pt idx="1721">
                  <c:v>35.406281510473633</c:v>
                </c:pt>
                <c:pt idx="1722">
                  <c:v>35.541665611527527</c:v>
                </c:pt>
                <c:pt idx="1723">
                  <c:v>35.677488336435033</c:v>
                </c:pt>
                <c:pt idx="1724">
                  <c:v>35.813750850463173</c:v>
                </c:pt>
                <c:pt idx="1725">
                  <c:v>35.950454321295346</c:v>
                </c:pt>
                <c:pt idx="1726">
                  <c:v>36.087599919036123</c:v>
                </c:pt>
                <c:pt idx="1727">
                  <c:v>36.225188816213539</c:v>
                </c:pt>
                <c:pt idx="1728">
                  <c:v>36.363222187784054</c:v>
                </c:pt>
                <c:pt idx="1729">
                  <c:v>36.501701211134588</c:v>
                </c:pt>
                <c:pt idx="1730">
                  <c:v>36.640627066088022</c:v>
                </c:pt>
                <c:pt idx="1731">
                  <c:v>36.780000934905097</c:v>
                </c:pt>
                <c:pt idx="1732">
                  <c:v>36.91982400228887</c:v>
                </c:pt>
                <c:pt idx="1733">
                  <c:v>37.060097455388615</c:v>
                </c:pt>
                <c:pt idx="1734">
                  <c:v>37.200822483802682</c:v>
                </c:pt>
                <c:pt idx="1735">
                  <c:v>37.342000279582685</c:v>
                </c:pt>
                <c:pt idx="1736">
                  <c:v>37.483632037237186</c:v>
                </c:pt>
                <c:pt idx="1737">
                  <c:v>37.625718953734783</c:v>
                </c:pt>
                <c:pt idx="1738">
                  <c:v>37.76826222850822</c:v>
                </c:pt>
                <c:pt idx="1739">
                  <c:v>37.911263063458044</c:v>
                </c:pt>
                <c:pt idx="1740">
                  <c:v>38.054722662956159</c:v>
                </c:pt>
                <c:pt idx="1741">
                  <c:v>38.19864223384937</c:v>
                </c:pt>
                <c:pt idx="1742">
                  <c:v>38.343022985463179</c:v>
                </c:pt>
                <c:pt idx="1743">
                  <c:v>38.487866129605138</c:v>
                </c:pt>
                <c:pt idx="1744">
                  <c:v>38.633172880569582</c:v>
                </c:pt>
                <c:pt idx="1745">
                  <c:v>38.778944455139545</c:v>
                </c:pt>
                <c:pt idx="1746">
                  <c:v>38.925182072591895</c:v>
                </c:pt>
                <c:pt idx="1747">
                  <c:v>39.07188695470056</c:v>
                </c:pt>
                <c:pt idx="1748">
                  <c:v>39.21906032573991</c:v>
                </c:pt>
                <c:pt idx="1749">
                  <c:v>39.366703412488661</c:v>
                </c:pt>
                <c:pt idx="1750">
                  <c:v>39.514817444233977</c:v>
                </c:pt>
                <c:pt idx="1751">
                  <c:v>39.663403652774392</c:v>
                </c:pt>
                <c:pt idx="1752">
                  <c:v>39.812463272423656</c:v>
                </c:pt>
                <c:pt idx="1753">
                  <c:v>39.961997540015503</c:v>
                </c:pt>
                <c:pt idx="1754">
                  <c:v>40.112007694905486</c:v>
                </c:pt>
                <c:pt idx="1755">
                  <c:v>40.262494978976527</c:v>
                </c:pt>
                <c:pt idx="1756">
                  <c:v>40.41346063664124</c:v>
                </c:pt>
                <c:pt idx="1757">
                  <c:v>40.564905914846307</c:v>
                </c:pt>
                <c:pt idx="1758">
                  <c:v>40.716832063076318</c:v>
                </c:pt>
                <c:pt idx="1759">
                  <c:v>40.869240333356743</c:v>
                </c:pt>
                <c:pt idx="1760">
                  <c:v>41.022131980258628</c:v>
                </c:pt>
                <c:pt idx="1761">
                  <c:v>41.175508260901729</c:v>
                </c:pt>
                <c:pt idx="1762">
                  <c:v>41.329370434958086</c:v>
                </c:pt>
                <c:pt idx="1763">
                  <c:v>41.4837197646563</c:v>
                </c:pt>
                <c:pt idx="1764">
                  <c:v>41.638557514784807</c:v>
                </c:pt>
                <c:pt idx="1765">
                  <c:v>41.793884952695883</c:v>
                </c:pt>
                <c:pt idx="1766">
                  <c:v>41.949703348309129</c:v>
                </c:pt>
                <c:pt idx="1767">
                  <c:v>42.106013974115704</c:v>
                </c:pt>
                <c:pt idx="1768">
                  <c:v>42.262818105181253</c:v>
                </c:pt>
                <c:pt idx="1769">
                  <c:v>42.420117019150304</c:v>
                </c:pt>
                <c:pt idx="1770">
                  <c:v>42.577911996250236</c:v>
                </c:pt>
                <c:pt idx="1771">
                  <c:v>42.736204319293918</c:v>
                </c:pt>
                <c:pt idx="1772">
                  <c:v>42.894995273685019</c:v>
                </c:pt>
                <c:pt idx="1773">
                  <c:v>43.054286147420335</c:v>
                </c:pt>
                <c:pt idx="1774">
                  <c:v>43.214078231094376</c:v>
                </c:pt>
                <c:pt idx="1775">
                  <c:v>43.374372817902909</c:v>
                </c:pt>
                <c:pt idx="1776">
                  <c:v>43.535171203646961</c:v>
                </c:pt>
                <c:pt idx="1777">
                  <c:v>43.696474686736018</c:v>
                </c:pt>
                <c:pt idx="1778">
                  <c:v>43.858284568192403</c:v>
                </c:pt>
                <c:pt idx="1779">
                  <c:v>44.020602151654607</c:v>
                </c:pt>
                <c:pt idx="1780">
                  <c:v>44.183428743381818</c:v>
                </c:pt>
                <c:pt idx="1781">
                  <c:v>44.346765652256352</c:v>
                </c:pt>
                <c:pt idx="1782">
                  <c:v>44.510614189789131</c:v>
                </c:pt>
                <c:pt idx="1783">
                  <c:v>44.674975670121952</c:v>
                </c:pt>
                <c:pt idx="1784">
                  <c:v>44.83985141003248</c:v>
                </c:pt>
                <c:pt idx="1785">
                  <c:v>45.005242728937198</c:v>
                </c:pt>
                <c:pt idx="1786">
                  <c:v>45.171150948895622</c:v>
                </c:pt>
                <c:pt idx="1787">
                  <c:v>45.337577394613994</c:v>
                </c:pt>
                <c:pt idx="1788">
                  <c:v>45.504523393449432</c:v>
                </c:pt>
                <c:pt idx="1789">
                  <c:v>45.671990275412909</c:v>
                </c:pt>
                <c:pt idx="1790">
                  <c:v>45.839979373174081</c:v>
                </c:pt>
                <c:pt idx="1791">
                  <c:v>46.008492022064509</c:v>
                </c:pt>
                <c:pt idx="1792">
                  <c:v>46.177529560081403</c:v>
                </c:pt>
                <c:pt idx="1793">
                  <c:v>46.347093327891884</c:v>
                </c:pt>
                <c:pt idx="1794">
                  <c:v>46.517184668836769</c:v>
                </c:pt>
                <c:pt idx="1795">
                  <c:v>46.687804928933517</c:v>
                </c:pt>
                <c:pt idx="1796">
                  <c:v>46.858955456881617</c:v>
                </c:pt>
                <c:pt idx="1797">
                  <c:v>47.030637604065255</c:v>
                </c:pt>
                <c:pt idx="1798">
                  <c:v>47.202852724557381</c:v>
                </c:pt>
                <c:pt idx="1799">
                  <c:v>47.37560217512388</c:v>
                </c:pt>
                <c:pt idx="1800">
                  <c:v>47.548887315227006</c:v>
                </c:pt>
                <c:pt idx="1801">
                  <c:v>47.72270950702984</c:v>
                </c:pt>
                <c:pt idx="1802">
                  <c:v>47.897070115399252</c:v>
                </c:pt>
                <c:pt idx="1803">
                  <c:v>48.071970507910734</c:v>
                </c:pt>
                <c:pt idx="1804">
                  <c:v>48.247412054851516</c:v>
                </c:pt>
                <c:pt idx="1805">
                  <c:v>48.42339612922472</c:v>
                </c:pt>
                <c:pt idx="1806">
                  <c:v>48.599924106753882</c:v>
                </c:pt>
                <c:pt idx="1807">
                  <c:v>48.776997365885023</c:v>
                </c:pt>
                <c:pt idx="1808">
                  <c:v>48.95461728779275</c:v>
                </c:pt>
                <c:pt idx="1809">
                  <c:v>49.132785256382299</c:v>
                </c:pt>
                <c:pt idx="1810">
                  <c:v>49.311502658295019</c:v>
                </c:pt>
                <c:pt idx="1811">
                  <c:v>49.490770882910915</c:v>
                </c:pt>
                <c:pt idx="1812">
                  <c:v>49.67059132235287</c:v>
                </c:pt>
                <c:pt idx="1813">
                  <c:v>49.850965371491206</c:v>
                </c:pt>
                <c:pt idx="1814">
                  <c:v>50.031894427946973</c:v>
                </c:pt>
                <c:pt idx="1815">
                  <c:v>50.213379892096206</c:v>
                </c:pt>
                <c:pt idx="1816">
                  <c:v>50.395423167073197</c:v>
                </c:pt>
                <c:pt idx="1817">
                  <c:v>50.578025658774941</c:v>
                </c:pt>
                <c:pt idx="1818">
                  <c:v>50.761188775865342</c:v>
                </c:pt>
                <c:pt idx="1819">
                  <c:v>50.944913929778366</c:v>
                </c:pt>
                <c:pt idx="1820">
                  <c:v>51.129202534722452</c:v>
                </c:pt>
                <c:pt idx="1821">
                  <c:v>51.314056007684066</c:v>
                </c:pt>
                <c:pt idx="1822">
                  <c:v>51.499475768432454</c:v>
                </c:pt>
                <c:pt idx="1823">
                  <c:v>51.685463239522285</c:v>
                </c:pt>
                <c:pt idx="1824">
                  <c:v>51.872019846298791</c:v>
                </c:pt>
                <c:pt idx="1825">
                  <c:v>52.059147016901193</c:v>
                </c:pt>
                <c:pt idx="1826">
                  <c:v>52.246846182266296</c:v>
                </c:pt>
                <c:pt idx="1827">
                  <c:v>52.435118776133265</c:v>
                </c:pt>
                <c:pt idx="1828">
                  <c:v>52.623966235046538</c:v>
                </c:pt>
                <c:pt idx="1829">
                  <c:v>52.813389998360854</c:v>
                </c:pt>
                <c:pt idx="1830">
                  <c:v>53.003391508244455</c:v>
                </c:pt>
                <c:pt idx="1831">
                  <c:v>53.193972209683203</c:v>
                </c:pt>
                <c:pt idx="1832">
                  <c:v>53.385133550485058</c:v>
                </c:pt>
                <c:pt idx="1833">
                  <c:v>53.576876981282872</c:v>
                </c:pt>
                <c:pt idx="1834">
                  <c:v>53.769203955539666</c:v>
                </c:pt>
                <c:pt idx="1835">
                  <c:v>53.962115929551643</c:v>
                </c:pt>
                <c:pt idx="1836">
                  <c:v>54.155614362453228</c:v>
                </c:pt>
                <c:pt idx="1837">
                  <c:v>54.34970071621953</c:v>
                </c:pt>
                <c:pt idx="1838">
                  <c:v>54.544376455671461</c:v>
                </c:pt>
                <c:pt idx="1839">
                  <c:v>54.739643048479451</c:v>
                </c:pt>
                <c:pt idx="1840">
                  <c:v>54.935501965167646</c:v>
                </c:pt>
                <c:pt idx="1841">
                  <c:v>55.131954679117314</c:v>
                </c:pt>
                <c:pt idx="1842">
                  <c:v>55.32900266657095</c:v>
                </c:pt>
                <c:pt idx="1843">
                  <c:v>55.526647406637096</c:v>
                </c:pt>
                <c:pt idx="1844">
                  <c:v>55.72489038129352</c:v>
                </c:pt>
                <c:pt idx="1845">
                  <c:v>55.923733075391191</c:v>
                </c:pt>
                <c:pt idx="1846">
                  <c:v>56.123176976659067</c:v>
                </c:pt>
                <c:pt idx="1847">
                  <c:v>56.323223575706926</c:v>
                </c:pt>
                <c:pt idx="1848">
                  <c:v>56.523874366030718</c:v>
                </c:pt>
                <c:pt idx="1849">
                  <c:v>56.725130844015212</c:v>
                </c:pt>
                <c:pt idx="1850">
                  <c:v>56.926994508939579</c:v>
                </c:pt>
                <c:pt idx="1851">
                  <c:v>57.129466862979406</c:v>
                </c:pt>
                <c:pt idx="1852">
                  <c:v>57.332549411213151</c:v>
                </c:pt>
                <c:pt idx="1853">
                  <c:v>57.536243661623914</c:v>
                </c:pt>
                <c:pt idx="1854">
                  <c:v>57.740551125104915</c:v>
                </c:pt>
                <c:pt idx="1855">
                  <c:v>57.945473315463083</c:v>
                </c:pt>
                <c:pt idx="1856">
                  <c:v>58.151011749422715</c:v>
                </c:pt>
                <c:pt idx="1857">
                  <c:v>58.35716794663054</c:v>
                </c:pt>
                <c:pt idx="1858">
                  <c:v>58.563943429658288</c:v>
                </c:pt>
                <c:pt idx="1859">
                  <c:v>58.771339724008463</c:v>
                </c:pt>
                <c:pt idx="1860">
                  <c:v>58.97935835811667</c:v>
                </c:pt>
                <c:pt idx="1861">
                  <c:v>59.18800086335736</c:v>
                </c:pt>
                <c:pt idx="1862">
                  <c:v>59.397268774046459</c:v>
                </c:pt>
                <c:pt idx="1863">
                  <c:v>59.607163627446248</c:v>
                </c:pt>
                <c:pt idx="1864">
                  <c:v>59.817686963769241</c:v>
                </c:pt>
                <c:pt idx="1865">
                  <c:v>60.028840326182028</c:v>
                </c:pt>
                <c:pt idx="1866">
                  <c:v>60.240625260810027</c:v>
                </c:pt>
                <c:pt idx="1867">
                  <c:v>60.453043316740477</c:v>
                </c:pt>
                <c:pt idx="1868">
                  <c:v>60.666096046027413</c:v>
                </c:pt>
                <c:pt idx="1869">
                  <c:v>60.879785003695716</c:v>
                </c:pt>
                <c:pt idx="1870">
                  <c:v>61.094111747744627</c:v>
                </c:pt>
                <c:pt idx="1871">
                  <c:v>61.309077839152678</c:v>
                </c:pt>
                <c:pt idx="1872">
                  <c:v>61.524684841880287</c:v>
                </c:pt>
                <c:pt idx="1873">
                  <c:v>61.740934322876278</c:v>
                </c:pt>
                <c:pt idx="1874">
                  <c:v>61.957827852079383</c:v>
                </c:pt>
                <c:pt idx="1875">
                  <c:v>62.175367002423876</c:v>
                </c:pt>
                <c:pt idx="1876">
                  <c:v>62.393553349843948</c:v>
                </c:pt>
                <c:pt idx="1877">
                  <c:v>62.612388473276276</c:v>
                </c:pt>
                <c:pt idx="1878">
                  <c:v>62.831873954665738</c:v>
                </c:pt>
                <c:pt idx="1879">
                  <c:v>63.052011378968622</c:v>
                </c:pt>
                <c:pt idx="1880">
                  <c:v>63.27280233415749</c:v>
                </c:pt>
                <c:pt idx="1881">
                  <c:v>63.49424841122395</c:v>
                </c:pt>
                <c:pt idx="1882">
                  <c:v>63.716351204184399</c:v>
                </c:pt>
                <c:pt idx="1883">
                  <c:v>63.939112310083082</c:v>
                </c:pt>
                <c:pt idx="1884">
                  <c:v>64.162533328996872</c:v>
                </c:pt>
                <c:pt idx="1885">
                  <c:v>64.386615864038831</c:v>
                </c:pt>
                <c:pt idx="1886">
                  <c:v>64.611361521362568</c:v>
                </c:pt>
                <c:pt idx="1887">
                  <c:v>64.83677191016713</c:v>
                </c:pt>
                <c:pt idx="1888">
                  <c:v>65.062848642699791</c:v>
                </c:pt>
                <c:pt idx="1889">
                  <c:v>65.289593334260914</c:v>
                </c:pt>
                <c:pt idx="1890">
                  <c:v>65.517007603208668</c:v>
                </c:pt>
                <c:pt idx="1891">
                  <c:v>65.745093070962255</c:v>
                </c:pt>
                <c:pt idx="1892">
                  <c:v>65.973851362006585</c:v>
                </c:pt>
                <c:pt idx="1893">
                  <c:v>66.203284103895768</c:v>
                </c:pt>
                <c:pt idx="1894">
                  <c:v>66.433392927258765</c:v>
                </c:pt>
                <c:pt idx="1895">
                  <c:v>66.664179465801965</c:v>
                </c:pt>
                <c:pt idx="1896">
                  <c:v>66.895645356314063</c:v>
                </c:pt>
                <c:pt idx="1897">
                  <c:v>67.127792238670779</c:v>
                </c:pt>
                <c:pt idx="1898">
                  <c:v>67.360621755837741</c:v>
                </c:pt>
                <c:pt idx="1899">
                  <c:v>67.594135553876029</c:v>
                </c:pt>
                <c:pt idx="1900">
                  <c:v>67.8283352819453</c:v>
                </c:pt>
                <c:pt idx="1901">
                  <c:v>68.063222592308279</c:v>
                </c:pt>
                <c:pt idx="1902">
                  <c:v>68.298799140336129</c:v>
                </c:pt>
                <c:pt idx="1903">
                  <c:v>68.535066584510901</c:v>
                </c:pt>
                <c:pt idx="1904">
                  <c:v>68.772026586430187</c:v>
                </c:pt>
                <c:pt idx="1905">
                  <c:v>69.0096808108121</c:v>
                </c:pt>
                <c:pt idx="1906">
                  <c:v>69.248030925499407</c:v>
                </c:pt>
                <c:pt idx="1907">
                  <c:v>69.487078601462471</c:v>
                </c:pt>
                <c:pt idx="1908">
                  <c:v>69.726825512804808</c:v>
                </c:pt>
                <c:pt idx="1909">
                  <c:v>69.967273336767391</c:v>
                </c:pt>
                <c:pt idx="1910">
                  <c:v>70.208423753731111</c:v>
                </c:pt>
                <c:pt idx="1911">
                  <c:v>70.45027844722371</c:v>
                </c:pt>
                <c:pt idx="1912">
                  <c:v>70.692839103921457</c:v>
                </c:pt>
                <c:pt idx="1913">
                  <c:v>70.93610741365525</c:v>
                </c:pt>
                <c:pt idx="1914">
                  <c:v>71.180085069413138</c:v>
                </c:pt>
                <c:pt idx="1915">
                  <c:v>71.424773767347006</c:v>
                </c:pt>
                <c:pt idx="1916">
                  <c:v>71.670175206773962</c:v>
                </c:pt>
                <c:pt idx="1917">
                  <c:v>71.916291090182781</c:v>
                </c:pt>
                <c:pt idx="1918">
                  <c:v>72.163123123236957</c:v>
                </c:pt>
                <c:pt idx="1919">
                  <c:v>72.410673014779533</c:v>
                </c:pt>
                <c:pt idx="1920">
                  <c:v>72.65894247683768</c:v>
                </c:pt>
                <c:pt idx="1921">
                  <c:v>72.907933224625509</c:v>
                </c:pt>
                <c:pt idx="1922">
                  <c:v>73.157646976550254</c:v>
                </c:pt>
                <c:pt idx="1923">
                  <c:v>73.40808545421477</c:v>
                </c:pt>
                <c:pt idx="1924">
                  <c:v>73.659250382423451</c:v>
                </c:pt>
                <c:pt idx="1925">
                  <c:v>73.911143489185562</c:v>
                </c:pt>
                <c:pt idx="1926">
                  <c:v>74.163766505719138</c:v>
                </c:pt>
                <c:pt idx="1927">
                  <c:v>74.417121166456013</c:v>
                </c:pt>
                <c:pt idx="1928">
                  <c:v>74.671209209046609</c:v>
                </c:pt>
                <c:pt idx="1929">
                  <c:v>74.926032374362592</c:v>
                </c:pt>
                <c:pt idx="1930">
                  <c:v>75.181592406502716</c:v>
                </c:pt>
                <c:pt idx="1931">
                  <c:v>75.437891052796061</c:v>
                </c:pt>
                <c:pt idx="1932">
                  <c:v>75.694930063807519</c:v>
                </c:pt>
                <c:pt idx="1933">
                  <c:v>75.952711193340903</c:v>
                </c:pt>
                <c:pt idx="1934">
                  <c:v>76.211236198443245</c:v>
                </c:pt>
                <c:pt idx="1935">
                  <c:v>76.470506839410973</c:v>
                </c:pt>
                <c:pt idx="1936">
                  <c:v>76.730524879791233</c:v>
                </c:pt>
                <c:pt idx="1937">
                  <c:v>76.991292086389052</c:v>
                </c:pt>
                <c:pt idx="1938">
                  <c:v>77.252810229270438</c:v>
                </c:pt>
                <c:pt idx="1939">
                  <c:v>77.515081081765729</c:v>
                </c:pt>
                <c:pt idx="1940">
                  <c:v>77.778106420476135</c:v>
                </c:pt>
                <c:pt idx="1941">
                  <c:v>78.041888025276364</c:v>
                </c:pt>
                <c:pt idx="1942">
                  <c:v>78.306427679318972</c:v>
                </c:pt>
                <c:pt idx="1943">
                  <c:v>78.571727169040003</c:v>
                </c:pt>
                <c:pt idx="1944">
                  <c:v>78.837788284162272</c:v>
                </c:pt>
                <c:pt idx="1945">
                  <c:v>79.104612817699604</c:v>
                </c:pt>
                <c:pt idx="1946">
                  <c:v>79.372202565962652</c:v>
                </c:pt>
                <c:pt idx="1947">
                  <c:v>79.640559328560556</c:v>
                </c:pt>
                <c:pt idx="1948">
                  <c:v>79.909684908408337</c:v>
                </c:pt>
                <c:pt idx="1949">
                  <c:v>80.179581111729533</c:v>
                </c:pt>
                <c:pt idx="1950">
                  <c:v>80.450249748059932</c:v>
                </c:pt>
                <c:pt idx="1951">
                  <c:v>80.721692630254623</c:v>
                </c:pt>
                <c:pt idx="1952">
                  <c:v>80.993911574488763</c:v>
                </c:pt>
                <c:pt idx="1953">
                  <c:v>81.266908400265464</c:v>
                </c:pt>
                <c:pt idx="1954">
                  <c:v>81.540684930417569</c:v>
                </c:pt>
                <c:pt idx="1955">
                  <c:v>81.815242991113436</c:v>
                </c:pt>
                <c:pt idx="1956">
                  <c:v>82.090584411861002</c:v>
                </c:pt>
                <c:pt idx="1957">
                  <c:v>82.366711025511364</c:v>
                </c:pt>
                <c:pt idx="1958">
                  <c:v>82.643624668265119</c:v>
                </c:pt>
                <c:pt idx="1959">
                  <c:v>82.921327179674194</c:v>
                </c:pt>
                <c:pt idx="1960">
                  <c:v>83.199820402649067</c:v>
                </c:pt>
                <c:pt idx="1961">
                  <c:v>83.479106183460061</c:v>
                </c:pt>
                <c:pt idx="1962">
                  <c:v>83.759186371745187</c:v>
                </c:pt>
                <c:pt idx="1963">
                  <c:v>84.040062820511622</c:v>
                </c:pt>
                <c:pt idx="1964">
                  <c:v>84.321737386141308</c:v>
                </c:pt>
                <c:pt idx="1965">
                  <c:v>84.604211928395969</c:v>
                </c:pt>
                <c:pt idx="1966">
                  <c:v>84.887488310420267</c:v>
                </c:pt>
                <c:pt idx="1967">
                  <c:v>85.17156839874761</c:v>
                </c:pt>
                <c:pt idx="1968">
                  <c:v>85.456454063303099</c:v>
                </c:pt>
                <c:pt idx="1969">
                  <c:v>85.742147177409464</c:v>
                </c:pt>
                <c:pt idx="1970">
                  <c:v>86.028649617790052</c:v>
                </c:pt>
                <c:pt idx="1971">
                  <c:v>86.315963264574336</c:v>
                </c:pt>
                <c:pt idx="1972">
                  <c:v>86.604090001302552</c:v>
                </c:pt>
                <c:pt idx="1973">
                  <c:v>86.893031714928753</c:v>
                </c:pt>
                <c:pt idx="1974">
                  <c:v>87.182790295826379</c:v>
                </c:pt>
                <c:pt idx="1975">
                  <c:v>87.47336763779245</c:v>
                </c:pt>
                <c:pt idx="1976">
                  <c:v>87.764765638052353</c:v>
                </c:pt>
                <c:pt idx="1977">
                  <c:v>88.056986197264038</c:v>
                </c:pt>
                <c:pt idx="1978">
                  <c:v>88.350031219521114</c:v>
                </c:pt>
                <c:pt idx="1979">
                  <c:v>88.643902612360947</c:v>
                </c:pt>
                <c:pt idx="1980">
                  <c:v>88.938602286764947</c:v>
                </c:pt>
                <c:pt idx="1981">
                  <c:v>89.234132157165604</c:v>
                </c:pt>
                <c:pt idx="1982">
                  <c:v>89.530494141450347</c:v>
                </c:pt>
                <c:pt idx="1983">
                  <c:v>89.827690160965815</c:v>
                </c:pt>
                <c:pt idx="1984">
                  <c:v>90.125722140522811</c:v>
                </c:pt>
                <c:pt idx="1985">
                  <c:v>90.42459200840004</c:v>
                </c:pt>
                <c:pt idx="1986">
                  <c:v>90.724301696349784</c:v>
                </c:pt>
                <c:pt idx="1987">
                  <c:v>91.02485313960058</c:v>
                </c:pt>
                <c:pt idx="1988">
                  <c:v>91.326248276863609</c:v>
                </c:pt>
                <c:pt idx="1989">
                  <c:v>91.628489050336611</c:v>
                </c:pt>
                <c:pt idx="1990">
                  <c:v>91.931577405708069</c:v>
                </c:pt>
                <c:pt idx="1991">
                  <c:v>92.235515292160812</c:v>
                </c:pt>
                <c:pt idx="1992">
                  <c:v>92.540304662379128</c:v>
                </c:pt>
                <c:pt idx="1993">
                  <c:v>92.845947472551089</c:v>
                </c:pt>
                <c:pt idx="1994">
                  <c:v>93.152445682373298</c:v>
                </c:pt>
                <c:pt idx="1995">
                  <c:v>93.459801255056249</c:v>
                </c:pt>
                <c:pt idx="1996">
                  <c:v>93.768016157328788</c:v>
                </c:pt>
                <c:pt idx="1997">
                  <c:v>94.077092359441806</c:v>
                </c:pt>
                <c:pt idx="1998">
                  <c:v>94.387031835173616</c:v>
                </c:pt>
                <c:pt idx="1999">
                  <c:v>94.69783656183408</c:v>
                </c:pt>
                <c:pt idx="2000">
                  <c:v>95.009508520269009</c:v>
                </c:pt>
                <c:pt idx="2001">
                  <c:v>95.322049694865228</c:v>
                </c:pt>
                <c:pt idx="2002">
                  <c:v>95.635462073554677</c:v>
                </c:pt>
                <c:pt idx="2003">
                  <c:v>95.949747647819549</c:v>
                </c:pt>
                <c:pt idx="2004">
                  <c:v>96.264908412696016</c:v>
                </c:pt>
                <c:pt idx="2005">
                  <c:v>96.580946366778591</c:v>
                </c:pt>
                <c:pt idx="2006">
                  <c:v>96.89786351222746</c:v>
                </c:pt>
                <c:pt idx="2007">
                  <c:v>97.215661854768328</c:v>
                </c:pt>
                <c:pt idx="2008">
                  <c:v>97.534343403701754</c:v>
                </c:pt>
                <c:pt idx="2009">
                  <c:v>97.853910171904133</c:v>
                </c:pt>
                <c:pt idx="2010">
                  <c:v>98.174364175834583</c:v>
                </c:pt>
                <c:pt idx="2011">
                  <c:v>98.495707435537668</c:v>
                </c:pt>
                <c:pt idx="2012">
                  <c:v>98.817941974650296</c:v>
                </c:pt>
                <c:pt idx="2013">
                  <c:v>99.141069820404098</c:v>
                </c:pt>
                <c:pt idx="2014">
                  <c:v>99.465093003630614</c:v>
                </c:pt>
                <c:pt idx="2015">
                  <c:v>99.790013558767498</c:v>
                </c:pt>
                <c:pt idx="2016">
                  <c:v>100.1158335238606</c:v>
                </c:pt>
                <c:pt idx="2017">
                  <c:v>100.44255494057016</c:v>
                </c:pt>
                <c:pt idx="2018">
                  <c:v>100.77017985417565</c:v>
                </c:pt>
                <c:pt idx="2019">
                  <c:v>101.09871031357926</c:v>
                </c:pt>
                <c:pt idx="2020">
                  <c:v>101.42814837131071</c:v>
                </c:pt>
                <c:pt idx="2021">
                  <c:v>101.75849608353246</c:v>
                </c:pt>
                <c:pt idx="2022">
                  <c:v>102.08975551004505</c:v>
                </c:pt>
                <c:pt idx="2023">
                  <c:v>102.42192871428928</c:v>
                </c:pt>
                <c:pt idx="2024">
                  <c:v>102.75501776335335</c:v>
                </c:pt>
                <c:pt idx="2025">
                  <c:v>103.08902472797566</c:v>
                </c:pt>
                <c:pt idx="2026">
                  <c:v>103.42395168255169</c:v>
                </c:pt>
                <c:pt idx="2027">
                  <c:v>103.75980070513536</c:v>
                </c:pt>
                <c:pt idx="2028">
                  <c:v>104.09657387744731</c:v>
                </c:pt>
                <c:pt idx="2029">
                  <c:v>104.4342732848763</c:v>
                </c:pt>
                <c:pt idx="2030">
                  <c:v>104.77290101648614</c:v>
                </c:pt>
                <c:pt idx="2031">
                  <c:v>105.11245916501979</c:v>
                </c:pt>
                <c:pt idx="2032">
                  <c:v>105.45294982690318</c:v>
                </c:pt>
                <c:pt idx="2033">
                  <c:v>105.79437510225092</c:v>
                </c:pt>
                <c:pt idx="2034">
                  <c:v>106.13673709487006</c:v>
                </c:pt>
                <c:pt idx="2035">
                  <c:v>106.48003791226547</c:v>
                </c:pt>
                <c:pt idx="2036">
                  <c:v>106.82427966564471</c:v>
                </c:pt>
                <c:pt idx="2037">
                  <c:v>107.16946446992121</c:v>
                </c:pt>
                <c:pt idx="2038">
                  <c:v>107.51559444372137</c:v>
                </c:pt>
                <c:pt idx="2039">
                  <c:v>107.86267170938737</c:v>
                </c:pt>
                <c:pt idx="2040">
                  <c:v>108.21069839298129</c:v>
                </c:pt>
                <c:pt idx="2041">
                  <c:v>108.55967662429316</c:v>
                </c:pt>
                <c:pt idx="2042">
                  <c:v>108.90960853684138</c:v>
                </c:pt>
                <c:pt idx="2043">
                  <c:v>109.26049626787959</c:v>
                </c:pt>
                <c:pt idx="2044">
                  <c:v>109.61234195840325</c:v>
                </c:pt>
                <c:pt idx="2045">
                  <c:v>109.96514775314995</c:v>
                </c:pt>
                <c:pt idx="2046">
                  <c:v>110.31891580060756</c:v>
                </c:pt>
                <c:pt idx="2047">
                  <c:v>110.673648253018</c:v>
                </c:pt>
                <c:pt idx="2048">
                  <c:v>111.02934726638161</c:v>
                </c:pt>
                <c:pt idx="2049">
                  <c:v>111.38601500046163</c:v>
                </c:pt>
                <c:pt idx="2050">
                  <c:v>111.7436536187905</c:v>
                </c:pt>
                <c:pt idx="2051">
                  <c:v>112.10226528867251</c:v>
                </c:pt>
                <c:pt idx="2052">
                  <c:v>112.46185218119044</c:v>
                </c:pt>
                <c:pt idx="2053">
                  <c:v>112.8224164712081</c:v>
                </c:pt>
                <c:pt idx="2054">
                  <c:v>113.18396033737802</c:v>
                </c:pt>
                <c:pt idx="2055">
                  <c:v>113.54648596214226</c:v>
                </c:pt>
                <c:pt idx="2056">
                  <c:v>113.90999553174197</c:v>
                </c:pt>
                <c:pt idx="2057">
                  <c:v>114.27449123621773</c:v>
                </c:pt>
                <c:pt idx="2058">
                  <c:v>114.63997526941732</c:v>
                </c:pt>
                <c:pt idx="2059">
                  <c:v>115.006449828998</c:v>
                </c:pt>
                <c:pt idx="2060">
                  <c:v>115.37391711643447</c:v>
                </c:pt>
                <c:pt idx="2061">
                  <c:v>115.74237933701988</c:v>
                </c:pt>
                <c:pt idx="2062">
                  <c:v>116.11183869987336</c:v>
                </c:pt>
                <c:pt idx="2063">
                  <c:v>116.48229741794471</c:v>
                </c:pt>
                <c:pt idx="2064">
                  <c:v>116.8537577080171</c:v>
                </c:pt>
                <c:pt idx="2065">
                  <c:v>117.22622179071293</c:v>
                </c:pt>
                <c:pt idx="2066">
                  <c:v>117.59969189050106</c:v>
                </c:pt>
                <c:pt idx="2067">
                  <c:v>117.97417023569615</c:v>
                </c:pt>
                <c:pt idx="2068">
                  <c:v>118.34965905846957</c:v>
                </c:pt>
                <c:pt idx="2069">
                  <c:v>118.72616059484916</c:v>
                </c:pt>
                <c:pt idx="2070">
                  <c:v>119.10367708472812</c:v>
                </c:pt>
                <c:pt idx="2071">
                  <c:v>119.48221077186594</c:v>
                </c:pt>
                <c:pt idx="2072">
                  <c:v>119.86176390389571</c:v>
                </c:pt>
                <c:pt idx="2073">
                  <c:v>120.24233873232923</c:v>
                </c:pt>
                <c:pt idx="2074">
                  <c:v>120.62393751256054</c:v>
                </c:pt>
                <c:pt idx="2075">
                  <c:v>121.00656250387065</c:v>
                </c:pt>
                <c:pt idx="2076">
                  <c:v>121.39021596943266</c:v>
                </c:pt>
                <c:pt idx="2077">
                  <c:v>121.7749001763179</c:v>
                </c:pt>
                <c:pt idx="2078">
                  <c:v>122.16061739549892</c:v>
                </c:pt>
                <c:pt idx="2079">
                  <c:v>122.54736990185424</c:v>
                </c:pt>
                <c:pt idx="2080">
                  <c:v>122.93515997417578</c:v>
                </c:pt>
                <c:pt idx="2081">
                  <c:v>123.32398989517012</c:v>
                </c:pt>
                <c:pt idx="2082">
                  <c:v>123.71386195146628</c:v>
                </c:pt>
                <c:pt idx="2083">
                  <c:v>124.10477843361893</c:v>
                </c:pt>
                <c:pt idx="2084">
                  <c:v>124.49674163611431</c:v>
                </c:pt>
                <c:pt idx="2085">
                  <c:v>124.88975385737331</c:v>
                </c:pt>
                <c:pt idx="2086">
                  <c:v>125.2838173997586</c:v>
                </c:pt>
                <c:pt idx="2087">
                  <c:v>125.67893456957749</c:v>
                </c:pt>
                <c:pt idx="2088">
                  <c:v>126.07510767708908</c:v>
                </c:pt>
                <c:pt idx="2089">
                  <c:v>126.47233903650633</c:v>
                </c:pt>
                <c:pt idx="2090">
                  <c:v>126.87063096600319</c:v>
                </c:pt>
                <c:pt idx="2091">
                  <c:v>127.26998578771803</c:v>
                </c:pt>
                <c:pt idx="2092">
                  <c:v>127.67040582776022</c:v>
                </c:pt>
                <c:pt idx="2093">
                  <c:v>128.07189341621145</c:v>
                </c:pt>
                <c:pt idx="2094">
                  <c:v>128.47445088713684</c:v>
                </c:pt>
                <c:pt idx="2095">
                  <c:v>128.878080578583</c:v>
                </c:pt>
                <c:pt idx="2096">
                  <c:v>129.28278483258791</c:v>
                </c:pt>
                <c:pt idx="2097">
                  <c:v>129.68856599518202</c:v>
                </c:pt>
                <c:pt idx="2098">
                  <c:v>130.09542641639646</c:v>
                </c:pt>
                <c:pt idx="2099">
                  <c:v>130.50336845026683</c:v>
                </c:pt>
                <c:pt idx="2100">
                  <c:v>130.91239445483677</c:v>
                </c:pt>
                <c:pt idx="2101">
                  <c:v>131.32250679216381</c:v>
                </c:pt>
                <c:pt idx="2102">
                  <c:v>131.73370782832546</c:v>
                </c:pt>
                <c:pt idx="2103">
                  <c:v>132.14599993342242</c:v>
                </c:pt>
                <c:pt idx="2104">
                  <c:v>132.55938548158431</c:v>
                </c:pt>
                <c:pt idx="2105">
                  <c:v>132.97386685097405</c:v>
                </c:pt>
                <c:pt idx="2106">
                  <c:v>133.38944642379428</c:v>
                </c:pt>
                <c:pt idx="2107">
                  <c:v>133.80612658628934</c:v>
                </c:pt>
                <c:pt idx="2108">
                  <c:v>134.22390972875345</c:v>
                </c:pt>
                <c:pt idx="2109">
                  <c:v>134.64279824553481</c:v>
                </c:pt>
                <c:pt idx="2110">
                  <c:v>135.06279453503751</c:v>
                </c:pt>
                <c:pt idx="2111">
                  <c:v>135.4839009997323</c:v>
                </c:pt>
                <c:pt idx="2112">
                  <c:v>135.90612004615528</c:v>
                </c:pt>
                <c:pt idx="2113">
                  <c:v>136.32945408491742</c:v>
                </c:pt>
                <c:pt idx="2114">
                  <c:v>136.75390553070739</c:v>
                </c:pt>
                <c:pt idx="2115">
                  <c:v>137.17947680229776</c:v>
                </c:pt>
                <c:pt idx="2116">
                  <c:v>137.6061703225476</c:v>
                </c:pt>
                <c:pt idx="2117">
                  <c:v>138.03398851840976</c:v>
                </c:pt>
                <c:pt idx="2118">
                  <c:v>138.46293382093691</c:v>
                </c:pt>
                <c:pt idx="2119">
                  <c:v>138.89300866528251</c:v>
                </c:pt>
                <c:pt idx="2120">
                  <c:v>139.32421549070875</c:v>
                </c:pt>
                <c:pt idx="2121">
                  <c:v>139.75655674059104</c:v>
                </c:pt>
                <c:pt idx="2122">
                  <c:v>140.19003486242295</c:v>
                </c:pt>
                <c:pt idx="2123">
                  <c:v>140.62465230782112</c:v>
                </c:pt>
                <c:pt idx="2124">
                  <c:v>141.06041153252946</c:v>
                </c:pt>
                <c:pt idx="2125">
                  <c:v>141.49731499642488</c:v>
                </c:pt>
                <c:pt idx="2126">
                  <c:v>141.93536516352441</c:v>
                </c:pt>
                <c:pt idx="2127">
                  <c:v>142.37456450198476</c:v>
                </c:pt>
                <c:pt idx="2128">
                  <c:v>142.81491548411316</c:v>
                </c:pt>
                <c:pt idx="2129">
                  <c:v>143.25642058636944</c:v>
                </c:pt>
                <c:pt idx="2130">
                  <c:v>143.69908228937064</c:v>
                </c:pt>
                <c:pt idx="2131">
                  <c:v>144.14290307789784</c:v>
                </c:pt>
                <c:pt idx="2132">
                  <c:v>144.58788544090029</c:v>
                </c:pt>
                <c:pt idx="2133">
                  <c:v>145.03403187149848</c:v>
                </c:pt>
                <c:pt idx="2134">
                  <c:v>145.48134486699411</c:v>
                </c:pt>
                <c:pt idx="2135">
                  <c:v>145.92982692886946</c:v>
                </c:pt>
                <c:pt idx="2136">
                  <c:v>146.37948056279734</c:v>
                </c:pt>
                <c:pt idx="2137">
                  <c:v>146.83030827864172</c:v>
                </c:pt>
                <c:pt idx="2138">
                  <c:v>147.28231259046655</c:v>
                </c:pt>
                <c:pt idx="2139">
                  <c:v>147.73549601653858</c:v>
                </c:pt>
                <c:pt idx="2140">
                  <c:v>148.18986107933225</c:v>
                </c:pt>
                <c:pt idx="2141">
                  <c:v>148.64541030553735</c:v>
                </c:pt>
                <c:pt idx="2142">
                  <c:v>149.10214622606102</c:v>
                </c:pt>
                <c:pt idx="2143">
                  <c:v>149.56007137603385</c:v>
                </c:pt>
                <c:pt idx="2144">
                  <c:v>150.01918829481599</c:v>
                </c:pt>
                <c:pt idx="2145">
                  <c:v>150.47949952600069</c:v>
                </c:pt>
                <c:pt idx="2146">
                  <c:v>150.94100761742135</c:v>
                </c:pt>
                <c:pt idx="2147">
                  <c:v>151.40371512115331</c:v>
                </c:pt>
                <c:pt idx="2148">
                  <c:v>151.86762459352317</c:v>
                </c:pt>
                <c:pt idx="2149">
                  <c:v>152.33273859510962</c:v>
                </c:pt>
                <c:pt idx="2150">
                  <c:v>152.79905969075233</c:v>
                </c:pt>
                <c:pt idx="2151">
                  <c:v>153.266590449555</c:v>
                </c:pt>
                <c:pt idx="2152">
                  <c:v>153.73533344488914</c:v>
                </c:pt>
                <c:pt idx="2153">
                  <c:v>154.20529125440279</c:v>
                </c:pt>
                <c:pt idx="2154">
                  <c:v>154.67646646002265</c:v>
                </c:pt>
                <c:pt idx="2155">
                  <c:v>155.14886164796101</c:v>
                </c:pt>
                <c:pt idx="2156">
                  <c:v>155.62247940871865</c:v>
                </c:pt>
                <c:pt idx="2157">
                  <c:v>156.09732233709261</c:v>
                </c:pt>
                <c:pt idx="2158">
                  <c:v>156.57339303218055</c:v>
                </c:pt>
                <c:pt idx="2159">
                  <c:v>157.05069409738337</c:v>
                </c:pt>
                <c:pt idx="2160">
                  <c:v>157.52922814041386</c:v>
                </c:pt>
                <c:pt idx="2161">
                  <c:v>158.00899777330014</c:v>
                </c:pt>
                <c:pt idx="2162">
                  <c:v>158.49000561239092</c:v>
                </c:pt>
                <c:pt idx="2163">
                  <c:v>158.97225427835991</c:v>
                </c:pt>
                <c:pt idx="2164">
                  <c:v>159.4557463962135</c:v>
                </c:pt>
                <c:pt idx="2165">
                  <c:v>159.94048459529301</c:v>
                </c:pt>
                <c:pt idx="2166">
                  <c:v>160.4264715092815</c:v>
                </c:pt>
                <c:pt idx="2167">
                  <c:v>160.91370977620741</c:v>
                </c:pt>
                <c:pt idx="2168">
                  <c:v>161.40220203845129</c:v>
                </c:pt>
                <c:pt idx="2169">
                  <c:v>161.89195094275186</c:v>
                </c:pt>
                <c:pt idx="2170">
                  <c:v>162.38295914020853</c:v>
                </c:pt>
                <c:pt idx="2171">
                  <c:v>162.87522928628707</c:v>
                </c:pt>
                <c:pt idx="2172">
                  <c:v>163.36876404082673</c:v>
                </c:pt>
                <c:pt idx="2173">
                  <c:v>163.86356606804335</c:v>
                </c:pt>
                <c:pt idx="2174">
                  <c:v>164.35963803653641</c:v>
                </c:pt>
                <c:pt idx="2175">
                  <c:v>164.85698261929284</c:v>
                </c:pt>
                <c:pt idx="2176">
                  <c:v>165.35560249369198</c:v>
                </c:pt>
                <c:pt idx="2177">
                  <c:v>165.8555003415112</c:v>
                </c:pt>
                <c:pt idx="2178">
                  <c:v>166.35667884893175</c:v>
                </c:pt>
                <c:pt idx="2179">
                  <c:v>166.85914070654539</c:v>
                </c:pt>
                <c:pt idx="2180">
                  <c:v>167.36288860935409</c:v>
                </c:pt>
                <c:pt idx="2181">
                  <c:v>167.86792525678132</c:v>
                </c:pt>
                <c:pt idx="2182">
                  <c:v>168.37425335267383</c:v>
                </c:pt>
                <c:pt idx="2183">
                  <c:v>168.88187560530858</c:v>
                </c:pt>
                <c:pt idx="2184">
                  <c:v>169.39079472739576</c:v>
                </c:pt>
                <c:pt idx="2185">
                  <c:v>169.90101343608757</c:v>
                </c:pt>
                <c:pt idx="2186">
                  <c:v>170.41253445297934</c:v>
                </c:pt>
                <c:pt idx="2187">
                  <c:v>170.92536050411792</c:v>
                </c:pt>
                <c:pt idx="2188">
                  <c:v>171.43949432000559</c:v>
                </c:pt>
                <c:pt idx="2189">
                  <c:v>171.95493863560435</c:v>
                </c:pt>
                <c:pt idx="2190">
                  <c:v>172.4716961903442</c:v>
                </c:pt>
                <c:pt idx="2191">
                  <c:v>172.98976972812594</c:v>
                </c:pt>
                <c:pt idx="2192">
                  <c:v>173.50916199732535</c:v>
                </c:pt>
                <c:pt idx="2193">
                  <c:v>174.02987575080164</c:v>
                </c:pt>
                <c:pt idx="2194">
                  <c:v>174.55191374590089</c:v>
                </c:pt>
                <c:pt idx="2195">
                  <c:v>175.07527874446123</c:v>
                </c:pt>
                <c:pt idx="2196">
                  <c:v>175.59997351281913</c:v>
                </c:pt>
                <c:pt idx="2197">
                  <c:v>176.126000821812</c:v>
                </c:pt>
                <c:pt idx="2198">
                  <c:v>176.65336344678789</c:v>
                </c:pt>
                <c:pt idx="2199">
                  <c:v>177.18206416760677</c:v>
                </c:pt>
                <c:pt idx="2200">
                  <c:v>177.71210576864803</c:v>
                </c:pt>
                <c:pt idx="2201">
                  <c:v>178.24349103881366</c:v>
                </c:pt>
                <c:pt idx="2202">
                  <c:v>178.77622277153779</c:v>
                </c:pt>
                <c:pt idx="2203">
                  <c:v>179.31030376478654</c:v>
                </c:pt>
                <c:pt idx="2204">
                  <c:v>179.84573682106711</c:v>
                </c:pt>
                <c:pt idx="2205">
                  <c:v>180.38252474743075</c:v>
                </c:pt>
                <c:pt idx="2206">
                  <c:v>180.92067035548052</c:v>
                </c:pt>
                <c:pt idx="2207">
                  <c:v>181.46017646137562</c:v>
                </c:pt>
                <c:pt idx="2208">
                  <c:v>182.00104588583477</c:v>
                </c:pt>
                <c:pt idx="2209">
                  <c:v>182.54328145414345</c:v>
                </c:pt>
                <c:pt idx="2210">
                  <c:v>183.08688599616093</c:v>
                </c:pt>
                <c:pt idx="2211">
                  <c:v>183.63186234632073</c:v>
                </c:pt>
                <c:pt idx="2212">
                  <c:v>184.17821334364029</c:v>
                </c:pt>
                <c:pt idx="2213">
                  <c:v>184.72594183172436</c:v>
                </c:pt>
                <c:pt idx="2214">
                  <c:v>185.27505065877162</c:v>
                </c:pt>
                <c:pt idx="2215">
                  <c:v>185.82554267757695</c:v>
                </c:pt>
                <c:pt idx="2216">
                  <c:v>186.3774207455422</c:v>
                </c:pt>
                <c:pt idx="2217">
                  <c:v>186.93068772467629</c:v>
                </c:pt>
                <c:pt idx="2218">
                  <c:v>187.48534648160194</c:v>
                </c:pt>
                <c:pt idx="2219">
                  <c:v>188.04139988756327</c:v>
                </c:pt>
                <c:pt idx="2220">
                  <c:v>188.5988508184285</c:v>
                </c:pt>
                <c:pt idx="2221">
                  <c:v>189.15770215469743</c:v>
                </c:pt>
                <c:pt idx="2222">
                  <c:v>189.7179567815044</c:v>
                </c:pt>
                <c:pt idx="2223">
                  <c:v>190.27961758862614</c:v>
                </c:pt>
                <c:pt idx="2224">
                  <c:v>190.84268747048566</c:v>
                </c:pt>
                <c:pt idx="2225">
                  <c:v>191.40716932615805</c:v>
                </c:pt>
                <c:pt idx="2226">
                  <c:v>191.97306605937351</c:v>
                </c:pt>
                <c:pt idx="2227">
                  <c:v>192.54038057853032</c:v>
                </c:pt>
                <c:pt idx="2228">
                  <c:v>193.10911579668849</c:v>
                </c:pt>
                <c:pt idx="2229">
                  <c:v>193.67927463158665</c:v>
                </c:pt>
                <c:pt idx="2230">
                  <c:v>194.25086000564048</c:v>
                </c:pt>
                <c:pt idx="2231">
                  <c:v>194.82387484594884</c:v>
                </c:pt>
                <c:pt idx="2232">
                  <c:v>195.39832208430224</c:v>
                </c:pt>
                <c:pt idx="2233">
                  <c:v>195.97420465718625</c:v>
                </c:pt>
                <c:pt idx="2234">
                  <c:v>196.55152550578427</c:v>
                </c:pt>
                <c:pt idx="2235">
                  <c:v>197.13028757598943</c:v>
                </c:pt>
                <c:pt idx="2236">
                  <c:v>197.71049381840359</c:v>
                </c:pt>
                <c:pt idx="2237">
                  <c:v>198.29214718834672</c:v>
                </c:pt>
                <c:pt idx="2238">
                  <c:v>198.87525064586097</c:v>
                </c:pt>
                <c:pt idx="2239">
                  <c:v>199.45980715571471</c:v>
                </c:pt>
                <c:pt idx="2240">
                  <c:v>200.04581968741186</c:v>
                </c:pt>
                <c:pt idx="2241">
                  <c:v>200.63329121519223</c:v>
                </c:pt>
                <c:pt idx="2242">
                  <c:v>201.22222471804179</c:v>
                </c:pt>
                <c:pt idx="2243">
                  <c:v>201.81262317969563</c:v>
                </c:pt>
                <c:pt idx="2244">
                  <c:v>202.4044895886411</c:v>
                </c:pt>
                <c:pt idx="2245">
                  <c:v>202.99782693812966</c:v>
                </c:pt>
                <c:pt idx="2246">
                  <c:v>203.59263822617692</c:v>
                </c:pt>
                <c:pt idx="2247">
                  <c:v>204.18892645556798</c:v>
                </c:pt>
                <c:pt idx="2248">
                  <c:v>204.78669463386768</c:v>
                </c:pt>
                <c:pt idx="2249">
                  <c:v>205.38594577342099</c:v>
                </c:pt>
                <c:pt idx="2250">
                  <c:v>205.98668289136094</c:v>
                </c:pt>
                <c:pt idx="2251">
                  <c:v>206.58890900961481</c:v>
                </c:pt>
                <c:pt idx="2252">
                  <c:v>207.19262715490632</c:v>
                </c:pt>
                <c:pt idx="2253">
                  <c:v>207.79784035876554</c:v>
                </c:pt>
                <c:pt idx="2254">
                  <c:v>208.40455165753025</c:v>
                </c:pt>
                <c:pt idx="2255">
                  <c:v>209.01276409235521</c:v>
                </c:pt>
                <c:pt idx="2256">
                  <c:v>209.62248070921339</c:v>
                </c:pt>
                <c:pt idx="2257">
                  <c:v>210.2337045589054</c:v>
                </c:pt>
                <c:pt idx="2258">
                  <c:v>210.84643869706292</c:v>
                </c:pt>
                <c:pt idx="2259">
                  <c:v>211.46068618415509</c:v>
                </c:pt>
                <c:pt idx="2260">
                  <c:v>212.0764500854936</c:v>
                </c:pt>
                <c:pt idx="2261">
                  <c:v>212.69373347123664</c:v>
                </c:pt>
                <c:pt idx="2262">
                  <c:v>213.31253941639855</c:v>
                </c:pt>
                <c:pt idx="2263">
                  <c:v>213.9328710008518</c:v>
                </c:pt>
                <c:pt idx="2264">
                  <c:v>214.55473130933174</c:v>
                </c:pt>
                <c:pt idx="2265">
                  <c:v>215.17812343144703</c:v>
                </c:pt>
                <c:pt idx="2266">
                  <c:v>215.80305046167854</c:v>
                </c:pt>
                <c:pt idx="2267">
                  <c:v>216.42951549939252</c:v>
                </c:pt>
                <c:pt idx="2268">
                  <c:v>217.05752164883737</c:v>
                </c:pt>
                <c:pt idx="2269">
                  <c:v>217.68707201915768</c:v>
                </c:pt>
                <c:pt idx="2270">
                  <c:v>218.31816972439398</c:v>
                </c:pt>
                <c:pt idx="2271">
                  <c:v>218.9508178834914</c:v>
                </c:pt>
                <c:pt idx="2272">
                  <c:v>219.58501962030161</c:v>
                </c:pt>
                <c:pt idx="2273">
                  <c:v>220.22077806359408</c:v>
                </c:pt>
                <c:pt idx="2274">
                  <c:v>220.85809634705564</c:v>
                </c:pt>
                <c:pt idx="2275">
                  <c:v>221.49697760930081</c:v>
                </c:pt>
                <c:pt idx="2276">
                  <c:v>222.13742499387456</c:v>
                </c:pt>
                <c:pt idx="2277">
                  <c:v>222.77944164925805</c:v>
                </c:pt>
                <c:pt idx="2278">
                  <c:v>223.42303072887606</c:v>
                </c:pt>
                <c:pt idx="2279">
                  <c:v>224.06819539109955</c:v>
                </c:pt>
                <c:pt idx="2280">
                  <c:v>224.71493879925544</c:v>
                </c:pt>
                <c:pt idx="2281">
                  <c:v>225.36326412162853</c:v>
                </c:pt>
                <c:pt idx="2282">
                  <c:v>226.0131745314672</c:v>
                </c:pt>
                <c:pt idx="2283">
                  <c:v>226.66467320699252</c:v>
                </c:pt>
                <c:pt idx="2284">
                  <c:v>227.31776333139999</c:v>
                </c:pt>
                <c:pt idx="2285">
                  <c:v>227.9724480928671</c:v>
                </c:pt>
                <c:pt idx="2286">
                  <c:v>228.62873068455906</c:v>
                </c:pt>
                <c:pt idx="2287">
                  <c:v>229.2866143046322</c:v>
                </c:pt>
                <c:pt idx="2288">
                  <c:v>229.94610215624326</c:v>
                </c:pt>
                <c:pt idx="2289">
                  <c:v>230.60719744755161</c:v>
                </c:pt>
                <c:pt idx="2290">
                  <c:v>231.26990339172733</c:v>
                </c:pt>
                <c:pt idx="2291">
                  <c:v>231.93422320695402</c:v>
                </c:pt>
                <c:pt idx="2292">
                  <c:v>232.60016011643825</c:v>
                </c:pt>
                <c:pt idx="2293">
                  <c:v>233.26771734841142</c:v>
                </c:pt>
                <c:pt idx="2294">
                  <c:v>233.93689813613872</c:v>
                </c:pt>
                <c:pt idx="2295">
                  <c:v>234.60770571792267</c:v>
                </c:pt>
                <c:pt idx="2296">
                  <c:v>235.28014333710817</c:v>
                </c:pt>
                <c:pt idx="2297">
                  <c:v>235.95421424209005</c:v>
                </c:pt>
                <c:pt idx="2298">
                  <c:v>236.62992168631814</c:v>
                </c:pt>
                <c:pt idx="2299">
                  <c:v>237.30726892830324</c:v>
                </c:pt>
                <c:pt idx="2300">
                  <c:v>237.98625923161958</c:v>
                </c:pt>
                <c:pt idx="2301">
                  <c:v>238.66689586491674</c:v>
                </c:pt>
                <c:pt idx="2302">
                  <c:v>239.34918210192052</c:v>
                </c:pt>
                <c:pt idx="2303">
                  <c:v>240.03312122143788</c:v>
                </c:pt>
                <c:pt idx="2304">
                  <c:v>240.71871650736654</c:v>
                </c:pt>
                <c:pt idx="2305">
                  <c:v>241.4059712486989</c:v>
                </c:pt>
                <c:pt idx="2306">
                  <c:v>242.09488873952671</c:v>
                </c:pt>
                <c:pt idx="2307">
                  <c:v>242.78547227904821</c:v>
                </c:pt>
                <c:pt idx="2308">
                  <c:v>243.47772517157208</c:v>
                </c:pt>
                <c:pt idx="2309">
                  <c:v>244.17165072652472</c:v>
                </c:pt>
                <c:pt idx="2310">
                  <c:v>244.86725225845643</c:v>
                </c:pt>
                <c:pt idx="2311">
                  <c:v>245.56453308704653</c:v>
                </c:pt>
                <c:pt idx="2312">
                  <c:v>246.26349653710574</c:v>
                </c:pt>
                <c:pt idx="2313">
                  <c:v>246.96414593858754</c:v>
                </c:pt>
                <c:pt idx="2314">
                  <c:v>247.66648462659157</c:v>
                </c:pt>
                <c:pt idx="2315">
                  <c:v>248.37051594136506</c:v>
                </c:pt>
                <c:pt idx="2316">
                  <c:v>249.07624322831967</c:v>
                </c:pt>
                <c:pt idx="2317">
                  <c:v>249.78366983802144</c:v>
                </c:pt>
                <c:pt idx="2318">
                  <c:v>250.49279912621188</c:v>
                </c:pt>
                <c:pt idx="2319">
                  <c:v>251.20363445380528</c:v>
                </c:pt>
                <c:pt idx="2320">
                  <c:v>251.91617918689272</c:v>
                </c:pt>
                <c:pt idx="2321">
                  <c:v>252.63043669675559</c:v>
                </c:pt>
                <c:pt idx="2322">
                  <c:v>253.34641035986496</c:v>
                </c:pt>
                <c:pt idx="2323">
                  <c:v>254.06410355788981</c:v>
                </c:pt>
                <c:pt idx="2324">
                  <c:v>254.78351967770109</c:v>
                </c:pt>
                <c:pt idx="2325">
                  <c:v>255.50466211138146</c:v>
                </c:pt>
                <c:pt idx="2326">
                  <c:v>256.22753425622687</c:v>
                </c:pt>
                <c:pt idx="2327">
                  <c:v>256.9521395147508</c:v>
                </c:pt>
                <c:pt idx="2328">
                  <c:v>257.67848129469837</c:v>
                </c:pt>
                <c:pt idx="2329">
                  <c:v>258.40656300904374</c:v>
                </c:pt>
                <c:pt idx="2330">
                  <c:v>259.1363880759975</c:v>
                </c:pt>
                <c:pt idx="2331">
                  <c:v>259.86795991901784</c:v>
                </c:pt>
                <c:pt idx="2332">
                  <c:v>260.60128196680904</c:v>
                </c:pt>
                <c:pt idx="2333">
                  <c:v>261.33635765333219</c:v>
                </c:pt>
                <c:pt idx="2334">
                  <c:v>262.07319041780778</c:v>
                </c:pt>
                <c:pt idx="2335">
                  <c:v>262.81178370472549</c:v>
                </c:pt>
                <c:pt idx="2336">
                  <c:v>263.55214096384537</c:v>
                </c:pt>
                <c:pt idx="2337">
                  <c:v>264.29426565020736</c:v>
                </c:pt>
                <c:pt idx="2338">
                  <c:v>265.03816122413417</c:v>
                </c:pt>
                <c:pt idx="2339">
                  <c:v>265.78383115124046</c:v>
                </c:pt>
                <c:pt idx="2340">
                  <c:v>266.53127890243502</c:v>
                </c:pt>
                <c:pt idx="2341">
                  <c:v>267.28050795393017</c:v>
                </c:pt>
                <c:pt idx="2342">
                  <c:v>268.03152178724179</c:v>
                </c:pt>
                <c:pt idx="2343">
                  <c:v>268.78432388920442</c:v>
                </c:pt>
                <c:pt idx="2344">
                  <c:v>269.53891775196865</c:v>
                </c:pt>
                <c:pt idx="2345">
                  <c:v>270.29530687300831</c:v>
                </c:pt>
                <c:pt idx="2346">
                  <c:v>271.05349475513356</c:v>
                </c:pt>
                <c:pt idx="2347">
                  <c:v>271.81348490648719</c:v>
                </c:pt>
                <c:pt idx="2348">
                  <c:v>272.57528084055383</c:v>
                </c:pt>
                <c:pt idx="2349">
                  <c:v>273.33888607616927</c:v>
                </c:pt>
                <c:pt idx="2350">
                  <c:v>274.10430413752243</c:v>
                </c:pt>
                <c:pt idx="2351">
                  <c:v>274.8715385541621</c:v>
                </c:pt>
                <c:pt idx="2352">
                  <c:v>275.64059286100257</c:v>
                </c:pt>
                <c:pt idx="2353">
                  <c:v>276.41147059833037</c:v>
                </c:pt>
                <c:pt idx="2354">
                  <c:v>277.18417531181223</c:v>
                </c:pt>
                <c:pt idx="2355">
                  <c:v>277.95871055249347</c:v>
                </c:pt>
                <c:pt idx="2356">
                  <c:v>278.73507987681438</c:v>
                </c:pt>
                <c:pt idx="2357">
                  <c:v>279.51328684660621</c:v>
                </c:pt>
                <c:pt idx="2358">
                  <c:v>280.29333502910367</c:v>
                </c:pt>
                <c:pt idx="2359">
                  <c:v>281.07522799694812</c:v>
                </c:pt>
                <c:pt idx="2360">
                  <c:v>281.85896932819293</c:v>
                </c:pt>
                <c:pt idx="2361">
                  <c:v>282.64456260631363</c:v>
                </c:pt>
                <c:pt idx="2362">
                  <c:v>283.43201142020746</c:v>
                </c:pt>
                <c:pt idx="2363">
                  <c:v>284.22131936420442</c:v>
                </c:pt>
                <c:pt idx="2364">
                  <c:v>285.0124900380676</c:v>
                </c:pt>
                <c:pt idx="2365">
                  <c:v>285.80552704700875</c:v>
                </c:pt>
                <c:pt idx="2366">
                  <c:v>286.60043400168234</c:v>
                </c:pt>
                <c:pt idx="2367">
                  <c:v>287.39721451820196</c:v>
                </c:pt>
                <c:pt idx="2368">
                  <c:v>288.19587221813657</c:v>
                </c:pt>
                <c:pt idx="2369">
                  <c:v>288.99641072852614</c:v>
                </c:pt>
                <c:pt idx="2370">
                  <c:v>289.79883368187961</c:v>
                </c:pt>
                <c:pt idx="2371">
                  <c:v>290.60314471618636</c:v>
                </c:pt>
                <c:pt idx="2372">
                  <c:v>291.40934747491877</c:v>
                </c:pt>
                <c:pt idx="2373">
                  <c:v>292.2174456070403</c:v>
                </c:pt>
                <c:pt idx="2374">
                  <c:v>293.02744276700901</c:v>
                </c:pt>
                <c:pt idx="2375">
                  <c:v>293.83934261478572</c:v>
                </c:pt>
                <c:pt idx="2376">
                  <c:v>294.65314881583868</c:v>
                </c:pt>
                <c:pt idx="2377">
                  <c:v>295.46886504115076</c:v>
                </c:pt>
                <c:pt idx="2378">
                  <c:v>296.28649496722392</c:v>
                </c:pt>
                <c:pt idx="2379">
                  <c:v>297.1060422760886</c:v>
                </c:pt>
                <c:pt idx="2380">
                  <c:v>297.9275106553028</c:v>
                </c:pt>
                <c:pt idx="2381">
                  <c:v>298.75090379796598</c:v>
                </c:pt>
                <c:pt idx="2382">
                  <c:v>299.57622540271808</c:v>
                </c:pt>
                <c:pt idx="2383">
                  <c:v>300.40347917375232</c:v>
                </c:pt>
                <c:pt idx="2384">
                  <c:v>301.23266882081612</c:v>
                </c:pt>
                <c:pt idx="2385">
                  <c:v>302.06379805921875</c:v>
                </c:pt>
                <c:pt idx="2386">
                  <c:v>302.89687060983476</c:v>
                </c:pt>
                <c:pt idx="2387">
                  <c:v>303.73189019911769</c:v>
                </c:pt>
                <c:pt idx="2388">
                  <c:v>304.56886055909814</c:v>
                </c:pt>
                <c:pt idx="2389">
                  <c:v>305.40778542739088</c:v>
                </c:pt>
                <c:pt idx="2390">
                  <c:v>306.24866854720409</c:v>
                </c:pt>
                <c:pt idx="2391">
                  <c:v>307.09151366734449</c:v>
                </c:pt>
                <c:pt idx="2392">
                  <c:v>307.93632454222251</c:v>
                </c:pt>
                <c:pt idx="2393">
                  <c:v>308.78310493185603</c:v>
                </c:pt>
                <c:pt idx="2394">
                  <c:v>309.63185860188287</c:v>
                </c:pt>
                <c:pt idx="2395">
                  <c:v>310.48258932356021</c:v>
                </c:pt>
                <c:pt idx="2396">
                  <c:v>311.33530087377272</c:v>
                </c:pt>
                <c:pt idx="2397">
                  <c:v>312.1899970350396</c:v>
                </c:pt>
                <c:pt idx="2398">
                  <c:v>313.04668159552187</c:v>
                </c:pt>
                <c:pt idx="2399">
                  <c:v>313.90535834902585</c:v>
                </c:pt>
                <c:pt idx="2400">
                  <c:v>314.76603109500928</c:v>
                </c:pt>
                <c:pt idx="2401">
                  <c:v>315.62870363858735</c:v>
                </c:pt>
                <c:pt idx="2402">
                  <c:v>316.49337979054104</c:v>
                </c:pt>
                <c:pt idx="2403">
                  <c:v>317.36006336732373</c:v>
                </c:pt>
                <c:pt idx="2404">
                  <c:v>318.22875819106019</c:v>
                </c:pt>
                <c:pt idx="2405">
                  <c:v>319.09946808956181</c:v>
                </c:pt>
                <c:pt idx="2406">
                  <c:v>319.97219689632789</c:v>
                </c:pt>
                <c:pt idx="2407">
                  <c:v>320.84694845054958</c:v>
                </c:pt>
                <c:pt idx="2408">
                  <c:v>321.72372659712352</c:v>
                </c:pt>
                <c:pt idx="2409">
                  <c:v>322.60253518664956</c:v>
                </c:pt>
                <c:pt idx="2410">
                  <c:v>323.48337807544129</c:v>
                </c:pt>
                <c:pt idx="2411">
                  <c:v>324.36625912553222</c:v>
                </c:pt>
                <c:pt idx="2412">
                  <c:v>325.25118220468306</c:v>
                </c:pt>
                <c:pt idx="2413">
                  <c:v>326.13815118637945</c:v>
                </c:pt>
                <c:pt idx="2414">
                  <c:v>327.02716994984996</c:v>
                </c:pt>
                <c:pt idx="2415">
                  <c:v>327.91824238006689</c:v>
                </c:pt>
                <c:pt idx="2416">
                  <c:v>328.81137236774617</c:v>
                </c:pt>
                <c:pt idx="2417">
                  <c:v>329.70656380936788</c:v>
                </c:pt>
                <c:pt idx="2418">
                  <c:v>330.60382060716773</c:v>
                </c:pt>
                <c:pt idx="2419">
                  <c:v>331.50314666915187</c:v>
                </c:pt>
                <c:pt idx="2420">
                  <c:v>332.40454590910025</c:v>
                </c:pt>
                <c:pt idx="2421">
                  <c:v>333.30802224657185</c:v>
                </c:pt>
                <c:pt idx="2422">
                  <c:v>334.213579606915</c:v>
                </c:pt>
                <c:pt idx="2423">
                  <c:v>335.1212219212685</c:v>
                </c:pt>
                <c:pt idx="2424">
                  <c:v>336.03095312657007</c:v>
                </c:pt>
                <c:pt idx="2425">
                  <c:v>336.94277716556121</c:v>
                </c:pt>
                <c:pt idx="2426">
                  <c:v>337.85669798679851</c:v>
                </c:pt>
                <c:pt idx="2427">
                  <c:v>338.77271954465067</c:v>
                </c:pt>
                <c:pt idx="2428">
                  <c:v>339.69084579931268</c:v>
                </c:pt>
                <c:pt idx="2429">
                  <c:v>340.61108071680877</c:v>
                </c:pt>
                <c:pt idx="2430">
                  <c:v>341.53342826899802</c:v>
                </c:pt>
                <c:pt idx="2431">
                  <c:v>342.45789243358234</c:v>
                </c:pt>
                <c:pt idx="2432">
                  <c:v>343.38447719411192</c:v>
                </c:pt>
                <c:pt idx="2433">
                  <c:v>344.31318653998972</c:v>
                </c:pt>
                <c:pt idx="2434">
                  <c:v>345.24402446648048</c:v>
                </c:pt>
                <c:pt idx="2435">
                  <c:v>346.17699497471529</c:v>
                </c:pt>
                <c:pt idx="2436">
                  <c:v>347.11210207169813</c:v>
                </c:pt>
                <c:pt idx="2437">
                  <c:v>348.04934977031178</c:v>
                </c:pt>
                <c:pt idx="2438">
                  <c:v>348.98874208932415</c:v>
                </c:pt>
                <c:pt idx="2439">
                  <c:v>349.93028305339419</c:v>
                </c:pt>
                <c:pt idx="2440">
                  <c:v>350.8739766930812</c:v>
                </c:pt>
                <c:pt idx="2441">
                  <c:v>351.81982704484398</c:v>
                </c:pt>
                <c:pt idx="2442">
                  <c:v>352.76783815105654</c:v>
                </c:pt>
                <c:pt idx="2443">
                  <c:v>353.7180140600048</c:v>
                </c:pt>
                <c:pt idx="2444">
                  <c:v>354.67035882590005</c:v>
                </c:pt>
                <c:pt idx="2445">
                  <c:v>355.62487650887897</c:v>
                </c:pt>
                <c:pt idx="2446">
                  <c:v>356.58157117501855</c:v>
                </c:pt>
                <c:pt idx="2447">
                  <c:v>357.54044689633378</c:v>
                </c:pt>
                <c:pt idx="2448">
                  <c:v>358.5015077507872</c:v>
                </c:pt>
                <c:pt idx="2449">
                  <c:v>359.46475782229447</c:v>
                </c:pt>
                <c:pt idx="2450">
                  <c:v>360.4302012007351</c:v>
                </c:pt>
                <c:pt idx="2451">
                  <c:v>361.39784198195042</c:v>
                </c:pt>
                <c:pt idx="2452">
                  <c:v>362.36768426775552</c:v>
                </c:pt>
                <c:pt idx="2453">
                  <c:v>363.33973216594757</c:v>
                </c:pt>
                <c:pt idx="2454">
                  <c:v>364.31398979030359</c:v>
                </c:pt>
                <c:pt idx="2455">
                  <c:v>365.29046126059637</c:v>
                </c:pt>
                <c:pt idx="2456">
                  <c:v>366.26915070259389</c:v>
                </c:pt>
                <c:pt idx="2457">
                  <c:v>367.25006224807112</c:v>
                </c:pt>
                <c:pt idx="2458">
                  <c:v>368.23320003480825</c:v>
                </c:pt>
                <c:pt idx="2459">
                  <c:v>369.21856820660491</c:v>
                </c:pt>
                <c:pt idx="2460">
                  <c:v>370.20617091328495</c:v>
                </c:pt>
                <c:pt idx="2461">
                  <c:v>371.19601231070078</c:v>
                </c:pt>
                <c:pt idx="2462">
                  <c:v>372.18809656073608</c:v>
                </c:pt>
                <c:pt idx="2463">
                  <c:v>373.18242783132104</c:v>
                </c:pt>
                <c:pt idx="2464">
                  <c:v>374.17901029643377</c:v>
                </c:pt>
                <c:pt idx="2465">
                  <c:v>375.17784813610217</c:v>
                </c:pt>
                <c:pt idx="2466">
                  <c:v>376.17894553642151</c:v>
                </c:pt>
                <c:pt idx="2467">
                  <c:v>377.18230668954936</c:v>
                </c:pt>
                <c:pt idx="2468">
                  <c:v>378.1879357937168</c:v>
                </c:pt>
                <c:pt idx="2469">
                  <c:v>379.19583705323669</c:v>
                </c:pt>
                <c:pt idx="2470">
                  <c:v>380.20601467850639</c:v>
                </c:pt>
                <c:pt idx="2471">
                  <c:v>381.2184728860139</c:v>
                </c:pt>
                <c:pt idx="2472">
                  <c:v>382.23321589835155</c:v>
                </c:pt>
                <c:pt idx="2473">
                  <c:v>383.25024794421319</c:v>
                </c:pt>
                <c:pt idx="2474">
                  <c:v>384.26957325840044</c:v>
                </c:pt>
                <c:pt idx="2475">
                  <c:v>385.2911960818389</c:v>
                </c:pt>
                <c:pt idx="2476">
                  <c:v>386.3151206615758</c:v>
                </c:pt>
                <c:pt idx="2477">
                  <c:v>387.34135125078552</c:v>
                </c:pt>
                <c:pt idx="2478">
                  <c:v>388.36989210878818</c:v>
                </c:pt>
                <c:pt idx="2479">
                  <c:v>389.40074750103548</c:v>
                </c:pt>
                <c:pt idx="2480">
                  <c:v>390.43392169913875</c:v>
                </c:pt>
                <c:pt idx="2481">
                  <c:v>391.46941898085817</c:v>
                </c:pt>
                <c:pt idx="2482">
                  <c:v>392.50724363011943</c:v>
                </c:pt>
                <c:pt idx="2483">
                  <c:v>393.5473999370181</c:v>
                </c:pt>
                <c:pt idx="2484">
                  <c:v>394.58989219782279</c:v>
                </c:pt>
                <c:pt idx="2485">
                  <c:v>395.63472471498613</c:v>
                </c:pt>
                <c:pt idx="2486">
                  <c:v>396.68190179714236</c:v>
                </c:pt>
                <c:pt idx="2487">
                  <c:v>397.73142775912828</c:v>
                </c:pt>
                <c:pt idx="2488">
                  <c:v>398.78330692197682</c:v>
                </c:pt>
                <c:pt idx="2489">
                  <c:v>399.8375436129291</c:v>
                </c:pt>
                <c:pt idx="2490">
                  <c:v>400.89414216543952</c:v>
                </c:pt>
                <c:pt idx="2491">
                  <c:v>401.95310691918115</c:v>
                </c:pt>
                <c:pt idx="2492">
                  <c:v>403.01444222005711</c:v>
                </c:pt>
                <c:pt idx="2493">
                  <c:v>404.07815242019927</c:v>
                </c:pt>
                <c:pt idx="2494">
                  <c:v>405.14424187798011</c:v>
                </c:pt>
                <c:pt idx="2495">
                  <c:v>406.21271495802063</c:v>
                </c:pt>
                <c:pt idx="2496">
                  <c:v>407.2835760311911</c:v>
                </c:pt>
                <c:pt idx="2497">
                  <c:v>408.35682947461788</c:v>
                </c:pt>
                <c:pt idx="2498">
                  <c:v>409.43247967169935</c:v>
                </c:pt>
                <c:pt idx="2499">
                  <c:v>410.51053101209891</c:v>
                </c:pt>
                <c:pt idx="2500">
                  <c:v>411.59098789176204</c:v>
                </c:pt>
                <c:pt idx="2501">
                  <c:v>412.6738547129151</c:v>
                </c:pt>
                <c:pt idx="2502">
                  <c:v>413.75913588407968</c:v>
                </c:pt>
                <c:pt idx="2503">
                  <c:v>414.84683582006983</c:v>
                </c:pt>
                <c:pt idx="2504">
                  <c:v>415.93695894200789</c:v>
                </c:pt>
                <c:pt idx="2505">
                  <c:v>417.02950967732494</c:v>
                </c:pt>
                <c:pt idx="2506">
                  <c:v>418.12449245976416</c:v>
                </c:pt>
                <c:pt idx="2507">
                  <c:v>419.22191172940109</c:v>
                </c:pt>
                <c:pt idx="2508">
                  <c:v>420.32177193263368</c:v>
                </c:pt>
                <c:pt idx="2509">
                  <c:v>421.42407752219793</c:v>
                </c:pt>
                <c:pt idx="2510">
                  <c:v>422.52883295717277</c:v>
                </c:pt>
                <c:pt idx="2511">
                  <c:v>423.63604270298964</c:v>
                </c:pt>
                <c:pt idx="2512">
                  <c:v>424.74571123143198</c:v>
                </c:pt>
                <c:pt idx="2513">
                  <c:v>425.85784302064411</c:v>
                </c:pt>
                <c:pt idx="2514">
                  <c:v>426.9724425551446</c:v>
                </c:pt>
                <c:pt idx="2515">
                  <c:v>428.08951432582182</c:v>
                </c:pt>
                <c:pt idx="2516">
                  <c:v>429.20906282994832</c:v>
                </c:pt>
                <c:pt idx="2517">
                  <c:v>430.33109257118565</c:v>
                </c:pt>
                <c:pt idx="2518">
                  <c:v>431.45560805959025</c:v>
                </c:pt>
                <c:pt idx="2519">
                  <c:v>432.58261381161719</c:v>
                </c:pt>
                <c:pt idx="2520">
                  <c:v>433.71211435013134</c:v>
                </c:pt>
                <c:pt idx="2521">
                  <c:v>434.84411420441438</c:v>
                </c:pt>
                <c:pt idx="2522">
                  <c:v>435.97861791016618</c:v>
                </c:pt>
                <c:pt idx="2523">
                  <c:v>437.11563000951372</c:v>
                </c:pt>
                <c:pt idx="2524">
                  <c:v>438.25515505102004</c:v>
                </c:pt>
                <c:pt idx="2525">
                  <c:v>439.39719758968704</c:v>
                </c:pt>
                <c:pt idx="2526">
                  <c:v>440.54176218696614</c:v>
                </c:pt>
                <c:pt idx="2527">
                  <c:v>441.688853410761</c:v>
                </c:pt>
                <c:pt idx="2528">
                  <c:v>442.83847583543627</c:v>
                </c:pt>
                <c:pt idx="2529">
                  <c:v>443.9906340418209</c:v>
                </c:pt>
                <c:pt idx="2530">
                  <c:v>445.14533261722136</c:v>
                </c:pt>
                <c:pt idx="2531">
                  <c:v>446.30257615542467</c:v>
                </c:pt>
                <c:pt idx="2532">
                  <c:v>447.46236925669967</c:v>
                </c:pt>
                <c:pt idx="2533">
                  <c:v>448.62471652781215</c:v>
                </c:pt>
                <c:pt idx="2534">
                  <c:v>449.78962258202625</c:v>
                </c:pt>
                <c:pt idx="2535">
                  <c:v>450.95709203911491</c:v>
                </c:pt>
                <c:pt idx="2536">
                  <c:v>452.12712952536299</c:v>
                </c:pt>
                <c:pt idx="2537">
                  <c:v>453.29973967357421</c:v>
                </c:pt>
                <c:pt idx="2538">
                  <c:v>454.47492712307792</c:v>
                </c:pt>
                <c:pt idx="2539">
                  <c:v>455.65269651973722</c:v>
                </c:pt>
                <c:pt idx="2540">
                  <c:v>456.83305251595732</c:v>
                </c:pt>
                <c:pt idx="2541">
                  <c:v>458.01599977068651</c:v>
                </c:pt>
                <c:pt idx="2542">
                  <c:v>459.201542949425</c:v>
                </c:pt>
                <c:pt idx="2543">
                  <c:v>460.38968672423925</c:v>
                </c:pt>
                <c:pt idx="2544">
                  <c:v>461.58043577375003</c:v>
                </c:pt>
                <c:pt idx="2545">
                  <c:v>462.77379478316431</c:v>
                </c:pt>
                <c:pt idx="2546">
                  <c:v>463.96976844425683</c:v>
                </c:pt>
                <c:pt idx="2547">
                  <c:v>465.16836145539583</c:v>
                </c:pt>
                <c:pt idx="2548">
                  <c:v>466.36957852153728</c:v>
                </c:pt>
                <c:pt idx="2549">
                  <c:v>467.57342435424255</c:v>
                </c:pt>
                <c:pt idx="2550">
                  <c:v>468.77990367167109</c:v>
                </c:pt>
                <c:pt idx="2551">
                  <c:v>469.98902119860315</c:v>
                </c:pt>
                <c:pt idx="2552">
                  <c:v>471.20078166643049</c:v>
                </c:pt>
                <c:pt idx="2553">
                  <c:v>472.41518981317756</c:v>
                </c:pt>
                <c:pt idx="2554">
                  <c:v>473.632250383496</c:v>
                </c:pt>
                <c:pt idx="2555">
                  <c:v>474.85196812868196</c:v>
                </c:pt>
                <c:pt idx="2556">
                  <c:v>476.07434780667393</c:v>
                </c:pt>
                <c:pt idx="2557">
                  <c:v>477.29939418206538</c:v>
                </c:pt>
                <c:pt idx="2558">
                  <c:v>478.52711202610766</c:v>
                </c:pt>
                <c:pt idx="2559">
                  <c:v>479.75750611671896</c:v>
                </c:pt>
                <c:pt idx="2560">
                  <c:v>480.99058123848721</c:v>
                </c:pt>
                <c:pt idx="2561">
                  <c:v>482.22634218268632</c:v>
                </c:pt>
                <c:pt idx="2562">
                  <c:v>483.4647937472684</c:v>
                </c:pt>
                <c:pt idx="2563">
                  <c:v>484.70594073689051</c:v>
                </c:pt>
                <c:pt idx="2564">
                  <c:v>485.94978796289291</c:v>
                </c:pt>
                <c:pt idx="2565">
                  <c:v>487.19634024333646</c:v>
                </c:pt>
                <c:pt idx="2566">
                  <c:v>488.44560240298949</c:v>
                </c:pt>
                <c:pt idx="2567">
                  <c:v>489.69757927333893</c:v>
                </c:pt>
                <c:pt idx="2568">
                  <c:v>490.95227569259993</c:v>
                </c:pt>
                <c:pt idx="2569">
                  <c:v>492.20969650572198</c:v>
                </c:pt>
                <c:pt idx="2570">
                  <c:v>493.46984656439486</c:v>
                </c:pt>
                <c:pt idx="2571">
                  <c:v>494.73273072704944</c:v>
                </c:pt>
                <c:pt idx="2572">
                  <c:v>495.99835385887593</c:v>
                </c:pt>
                <c:pt idx="2573">
                  <c:v>497.26672083182672</c:v>
                </c:pt>
                <c:pt idx="2574">
                  <c:v>498.53783652461505</c:v>
                </c:pt>
                <c:pt idx="2575">
                  <c:v>499.81170582273188</c:v>
                </c:pt>
                <c:pt idx="2576">
                  <c:v>501.08833361845024</c:v>
                </c:pt>
                <c:pt idx="2577">
                  <c:v>502.36772481082397</c:v>
                </c:pt>
                <c:pt idx="2578">
                  <c:v>503.64988430570645</c:v>
                </c:pt>
                <c:pt idx="2579">
                  <c:v>504.93481701575297</c:v>
                </c:pt>
                <c:pt idx="2580">
                  <c:v>506.22252786042174</c:v>
                </c:pt>
                <c:pt idx="2581">
                  <c:v>507.51302176599205</c:v>
                </c:pt>
                <c:pt idx="2582">
                  <c:v>508.80630366555664</c:v>
                </c:pt>
                <c:pt idx="2583">
                  <c:v>510.10237849904144</c:v>
                </c:pt>
                <c:pt idx="2584">
                  <c:v>511.40125121320688</c:v>
                </c:pt>
                <c:pt idx="2585">
                  <c:v>512.70292676165559</c:v>
                </c:pt>
                <c:pt idx="2586">
                  <c:v>514.00741010483466</c:v>
                </c:pt>
                <c:pt idx="2587">
                  <c:v>515.31470621005144</c:v>
                </c:pt>
                <c:pt idx="2588">
                  <c:v>516.62482005147149</c:v>
                </c:pt>
                <c:pt idx="2589">
                  <c:v>517.93775661013285</c:v>
                </c:pt>
                <c:pt idx="2590">
                  <c:v>519.25352087395004</c:v>
                </c:pt>
                <c:pt idx="2591">
                  <c:v>520.57211783771413</c:v>
                </c:pt>
                <c:pt idx="2592">
                  <c:v>521.89355250310928</c:v>
                </c:pt>
                <c:pt idx="2593">
                  <c:v>523.21782987871939</c:v>
                </c:pt>
                <c:pt idx="2594">
                  <c:v>524.54495498002598</c:v>
                </c:pt>
                <c:pt idx="2595">
                  <c:v>525.87493282942114</c:v>
                </c:pt>
                <c:pt idx="2596">
                  <c:v>527.20776845621981</c:v>
                </c:pt>
                <c:pt idx="2597">
                  <c:v>528.54346689665419</c:v>
                </c:pt>
                <c:pt idx="2598">
                  <c:v>529.88203319388765</c:v>
                </c:pt>
                <c:pt idx="2599">
                  <c:v>531.22347239802468</c:v>
                </c:pt>
                <c:pt idx="2600">
                  <c:v>532.56778956611129</c:v>
                </c:pt>
                <c:pt idx="2601">
                  <c:v>533.91498976214484</c:v>
                </c:pt>
                <c:pt idx="2602">
                  <c:v>535.26507805708081</c:v>
                </c:pt>
                <c:pt idx="2603">
                  <c:v>536.61805952884174</c:v>
                </c:pt>
                <c:pt idx="2604">
                  <c:v>537.97393926231689</c:v>
                </c:pt>
                <c:pt idx="2605">
                  <c:v>539.33272234937908</c:v>
                </c:pt>
                <c:pt idx="2606">
                  <c:v>540.6944138888872</c:v>
                </c:pt>
                <c:pt idx="2607">
                  <c:v>542.05901898668503</c:v>
                </c:pt>
                <c:pt idx="2608">
                  <c:v>543.42654275562654</c:v>
                </c:pt>
                <c:pt idx="2609">
                  <c:v>544.79699031556652</c:v>
                </c:pt>
                <c:pt idx="2610">
                  <c:v>546.17036679336661</c:v>
                </c:pt>
                <c:pt idx="2611">
                  <c:v>547.54667732292341</c:v>
                </c:pt>
                <c:pt idx="2612">
                  <c:v>548.92592704514686</c:v>
                </c:pt>
                <c:pt idx="2613">
                  <c:v>550.30812110798638</c:v>
                </c:pt>
                <c:pt idx="2614">
                  <c:v>551.69326466643281</c:v>
                </c:pt>
                <c:pt idx="2615">
                  <c:v>553.08136288252501</c:v>
                </c:pt>
                <c:pt idx="2616">
                  <c:v>554.47242092535384</c:v>
                </c:pt>
                <c:pt idx="2617">
                  <c:v>555.86644397107625</c:v>
                </c:pt>
                <c:pt idx="2618">
                  <c:v>557.26343720291175</c:v>
                </c:pt>
                <c:pt idx="2619">
                  <c:v>558.66340581115844</c:v>
                </c:pt>
                <c:pt idx="2620">
                  <c:v>560.06635499319964</c:v>
                </c:pt>
                <c:pt idx="2621">
                  <c:v>561.47228995350531</c:v>
                </c:pt>
                <c:pt idx="2622">
                  <c:v>562.88121590363914</c:v>
                </c:pt>
                <c:pt idx="2623">
                  <c:v>564.29313806227447</c:v>
                </c:pt>
                <c:pt idx="2624">
                  <c:v>565.70806165519218</c:v>
                </c:pt>
                <c:pt idx="2625">
                  <c:v>567.12599191528966</c:v>
                </c:pt>
                <c:pt idx="2626">
                  <c:v>568.54693408258447</c:v>
                </c:pt>
                <c:pt idx="2627">
                  <c:v>569.97089340423679</c:v>
                </c:pt>
                <c:pt idx="2628">
                  <c:v>571.39787513453393</c:v>
                </c:pt>
                <c:pt idx="2629">
                  <c:v>572.82788453491423</c:v>
                </c:pt>
                <c:pt idx="2630">
                  <c:v>574.26092687396351</c:v>
                </c:pt>
                <c:pt idx="2631">
                  <c:v>575.69700742743771</c:v>
                </c:pt>
                <c:pt idx="2632">
                  <c:v>577.13613147824424</c:v>
                </c:pt>
                <c:pt idx="2633">
                  <c:v>578.57830431647346</c:v>
                </c:pt>
                <c:pt idx="2634">
                  <c:v>580.02353123939406</c:v>
                </c:pt>
                <c:pt idx="2635">
                  <c:v>581.47181755145994</c:v>
                </c:pt>
                <c:pt idx="2636">
                  <c:v>582.9231685643241</c:v>
                </c:pt>
                <c:pt idx="2637">
                  <c:v>584.37758959683129</c:v>
                </c:pt>
                <c:pt idx="2638">
                  <c:v>585.83508597504613</c:v>
                </c:pt>
                <c:pt idx="2639">
                  <c:v>587.29566303224169</c:v>
                </c:pt>
                <c:pt idx="2640">
                  <c:v>588.75932610891562</c:v>
                </c:pt>
                <c:pt idx="2641">
                  <c:v>590.22608055279227</c:v>
                </c:pt>
                <c:pt idx="2642">
                  <c:v>591.69593171883798</c:v>
                </c:pt>
                <c:pt idx="2643">
                  <c:v>593.16888496925594</c:v>
                </c:pt>
                <c:pt idx="2644">
                  <c:v>594.6449456735038</c:v>
                </c:pt>
                <c:pt idx="2645">
                  <c:v>596.12411920829788</c:v>
                </c:pt>
                <c:pt idx="2646">
                  <c:v>597.60641095761662</c:v>
                </c:pt>
                <c:pt idx="2647">
                  <c:v>599.09182631271017</c:v>
                </c:pt>
                <c:pt idx="2648">
                  <c:v>600.58037067211001</c:v>
                </c:pt>
                <c:pt idx="2649">
                  <c:v>602.07204944163152</c:v>
                </c:pt>
                <c:pt idx="2650">
                  <c:v>603.56686803438458</c:v>
                </c:pt>
                <c:pt idx="2651">
                  <c:v>605.06483187077333</c:v>
                </c:pt>
                <c:pt idx="2652">
                  <c:v>606.56594637851958</c:v>
                </c:pt>
                <c:pt idx="2653">
                  <c:v>608.07021699265044</c:v>
                </c:pt>
                <c:pt idx="2654">
                  <c:v>609.57764915551888</c:v>
                </c:pt>
                <c:pt idx="2655">
                  <c:v>611.08824831680215</c:v>
                </c:pt>
                <c:pt idx="2656">
                  <c:v>612.60201993351882</c:v>
                </c:pt>
                <c:pt idx="2657">
                  <c:v>614.11896947002413</c:v>
                </c:pt>
                <c:pt idx="2658">
                  <c:v>615.63910239802931</c:v>
                </c:pt>
                <c:pt idx="2659">
                  <c:v>617.16242419659534</c:v>
                </c:pt>
                <c:pt idx="2660">
                  <c:v>618.68894035214998</c:v>
                </c:pt>
                <c:pt idx="2661">
                  <c:v>620.21865635849849</c:v>
                </c:pt>
                <c:pt idx="2662">
                  <c:v>621.75157771681461</c:v>
                </c:pt>
                <c:pt idx="2663">
                  <c:v>623.28770993566286</c:v>
                </c:pt>
                <c:pt idx="2664">
                  <c:v>624.82705853099969</c:v>
                </c:pt>
                <c:pt idx="2665">
                  <c:v>626.36962902617631</c:v>
                </c:pt>
                <c:pt idx="2666">
                  <c:v>627.91542695195551</c:v>
                </c:pt>
                <c:pt idx="2667">
                  <c:v>629.46445784652087</c:v>
                </c:pt>
                <c:pt idx="2668">
                  <c:v>631.0167272554603</c:v>
                </c:pt>
                <c:pt idx="2669">
                  <c:v>632.57224073180203</c:v>
                </c:pt>
                <c:pt idx="2670">
                  <c:v>634.13100383600738</c:v>
                </c:pt>
                <c:pt idx="2671">
                  <c:v>635.69302213597939</c:v>
                </c:pt>
                <c:pt idx="2672">
                  <c:v>637.25830120707144</c:v>
                </c:pt>
                <c:pt idx="2673">
                  <c:v>638.8268466320892</c:v>
                </c:pt>
                <c:pt idx="2674">
                  <c:v>640.39866400131132</c:v>
                </c:pt>
                <c:pt idx="2675">
                  <c:v>641.97375891248078</c:v>
                </c:pt>
                <c:pt idx="2676">
                  <c:v>643.55213697081967</c:v>
                </c:pt>
                <c:pt idx="2677">
                  <c:v>645.13380378904174</c:v>
                </c:pt>
                <c:pt idx="2678">
                  <c:v>646.71876498734287</c:v>
                </c:pt>
                <c:pt idx="2679">
                  <c:v>648.3070261934281</c:v>
                </c:pt>
                <c:pt idx="2680">
                  <c:v>649.89859304250479</c:v>
                </c:pt>
                <c:pt idx="2681">
                  <c:v>651.49347117729542</c:v>
                </c:pt>
                <c:pt idx="2682">
                  <c:v>653.09166624804891</c:v>
                </c:pt>
                <c:pt idx="2683">
                  <c:v>654.69318391253807</c:v>
                </c:pt>
                <c:pt idx="2684">
                  <c:v>656.29802983607033</c:v>
                </c:pt>
                <c:pt idx="2685">
                  <c:v>657.90620969149893</c:v>
                </c:pt>
                <c:pt idx="2686">
                  <c:v>659.51772915923198</c:v>
                </c:pt>
                <c:pt idx="2687">
                  <c:v>661.13259392722705</c:v>
                </c:pt>
                <c:pt idx="2688">
                  <c:v>662.75080969100964</c:v>
                </c:pt>
                <c:pt idx="2689">
                  <c:v>664.37238215368131</c:v>
                </c:pt>
                <c:pt idx="2690">
                  <c:v>665.99731702591794</c:v>
                </c:pt>
                <c:pt idx="2691">
                  <c:v>667.6256200259869</c:v>
                </c:pt>
                <c:pt idx="2692">
                  <c:v>669.25729687974456</c:v>
                </c:pt>
                <c:pt idx="2693">
                  <c:v>670.8923533206505</c:v>
                </c:pt>
                <c:pt idx="2694">
                  <c:v>672.53079508977748</c:v>
                </c:pt>
                <c:pt idx="2695">
                  <c:v>674.17262793580483</c:v>
                </c:pt>
                <c:pt idx="2696">
                  <c:v>675.81785761504079</c:v>
                </c:pt>
                <c:pt idx="2697">
                  <c:v>677.46648989142534</c:v>
                </c:pt>
                <c:pt idx="2698">
                  <c:v>679.1185305365284</c:v>
                </c:pt>
                <c:pt idx="2699">
                  <c:v>680.77398532957636</c:v>
                </c:pt>
                <c:pt idx="2700">
                  <c:v>682.43286005743641</c:v>
                </c:pt>
                <c:pt idx="2701">
                  <c:v>684.09516051464527</c:v>
                </c:pt>
                <c:pt idx="2702">
                  <c:v>685.76089250339624</c:v>
                </c:pt>
                <c:pt idx="2703">
                  <c:v>687.43006183356249</c:v>
                </c:pt>
                <c:pt idx="2704">
                  <c:v>689.1026743226962</c:v>
                </c:pt>
                <c:pt idx="2705">
                  <c:v>690.77873579604363</c:v>
                </c:pt>
                <c:pt idx="2706">
                  <c:v>692.45825208654014</c:v>
                </c:pt>
                <c:pt idx="2707">
                  <c:v>694.14122903483019</c:v>
                </c:pt>
                <c:pt idx="2708">
                  <c:v>695.82767248926132</c:v>
                </c:pt>
                <c:pt idx="2709">
                  <c:v>697.51758830590552</c:v>
                </c:pt>
                <c:pt idx="2710">
                  <c:v>699.2109823485581</c:v>
                </c:pt>
                <c:pt idx="2711">
                  <c:v>700.90786048874747</c:v>
                </c:pt>
                <c:pt idx="2712">
                  <c:v>702.60822860574069</c:v>
                </c:pt>
                <c:pt idx="2713">
                  <c:v>704.31209258655122</c:v>
                </c:pt>
                <c:pt idx="2714">
                  <c:v>706.01945832595197</c:v>
                </c:pt>
                <c:pt idx="2715">
                  <c:v>707.7303317264699</c:v>
                </c:pt>
                <c:pt idx="2716">
                  <c:v>709.44471869841027</c:v>
                </c:pt>
                <c:pt idx="2717">
                  <c:v>711.16262515984772</c:v>
                </c:pt>
                <c:pt idx="2718">
                  <c:v>712.88405703664614</c:v>
                </c:pt>
                <c:pt idx="2719">
                  <c:v>714.60902026245435</c:v>
                </c:pt>
                <c:pt idx="2720">
                  <c:v>716.3375207787285</c:v>
                </c:pt>
                <c:pt idx="2721">
                  <c:v>718.06956453472344</c:v>
                </c:pt>
                <c:pt idx="2722">
                  <c:v>719.80515748750906</c:v>
                </c:pt>
                <c:pt idx="2723">
                  <c:v>721.5443056019825</c:v>
                </c:pt>
                <c:pt idx="2724">
                  <c:v>723.28701485086185</c:v>
                </c:pt>
                <c:pt idx="2725">
                  <c:v>725.0332912147029</c:v>
                </c:pt>
                <c:pt idx="2726">
                  <c:v>726.78314068190355</c:v>
                </c:pt>
                <c:pt idx="2727">
                  <c:v>728.53656924871495</c:v>
                </c:pt>
                <c:pt idx="2728">
                  <c:v>730.29358291924632</c:v>
                </c:pt>
                <c:pt idx="2729">
                  <c:v>732.05418770546851</c:v>
                </c:pt>
                <c:pt idx="2730">
                  <c:v>733.81838962723134</c:v>
                </c:pt>
                <c:pt idx="2731">
                  <c:v>735.58619471225165</c:v>
                </c:pt>
                <c:pt idx="2732">
                  <c:v>737.35760899615423</c:v>
                </c:pt>
                <c:pt idx="2733">
                  <c:v>739.13263852243915</c:v>
                </c:pt>
                <c:pt idx="2734">
                  <c:v>740.91128934252254</c:v>
                </c:pt>
                <c:pt idx="2735">
                  <c:v>742.69356751571945</c:v>
                </c:pt>
                <c:pt idx="2736">
                  <c:v>744.47947910927451</c:v>
                </c:pt>
                <c:pt idx="2737">
                  <c:v>746.26903019834424</c:v>
                </c:pt>
                <c:pt idx="2738">
                  <c:v>748.06222686602871</c:v>
                </c:pt>
                <c:pt idx="2739">
                  <c:v>749.8590752033582</c:v>
                </c:pt>
                <c:pt idx="2740">
                  <c:v>751.65958130931983</c:v>
                </c:pt>
                <c:pt idx="2741">
                  <c:v>753.46375129084447</c:v>
                </c:pt>
                <c:pt idx="2742">
                  <c:v>755.27159126283311</c:v>
                </c:pt>
                <c:pt idx="2743">
                  <c:v>757.08310734815234</c:v>
                </c:pt>
                <c:pt idx="2744">
                  <c:v>758.89830567764875</c:v>
                </c:pt>
                <c:pt idx="2745">
                  <c:v>760.71719239014863</c:v>
                </c:pt>
                <c:pt idx="2746">
                  <c:v>762.53977363247714</c:v>
                </c:pt>
                <c:pt idx="2747">
                  <c:v>764.36605555945471</c:v>
                </c:pt>
                <c:pt idx="2748">
                  <c:v>766.19604433390361</c:v>
                </c:pt>
                <c:pt idx="2749">
                  <c:v>768.02974612667117</c:v>
                </c:pt>
                <c:pt idx="2750">
                  <c:v>769.86716711661711</c:v>
                </c:pt>
                <c:pt idx="2751">
                  <c:v>771.70831349064235</c:v>
                </c:pt>
                <c:pt idx="2752">
                  <c:v>773.5531914436657</c:v>
                </c:pt>
                <c:pt idx="2753">
                  <c:v>775.40180717867145</c:v>
                </c:pt>
                <c:pt idx="2754">
                  <c:v>777.25416690668055</c:v>
                </c:pt>
                <c:pt idx="2755">
                  <c:v>779.11027684677993</c:v>
                </c:pt>
                <c:pt idx="2756">
                  <c:v>780.97014322612802</c:v>
                </c:pt>
                <c:pt idx="2757">
                  <c:v>782.83377227994333</c:v>
                </c:pt>
                <c:pt idx="2758">
                  <c:v>784.70117025154366</c:v>
                </c:pt>
                <c:pt idx="2759">
                  <c:v>786.57234339232571</c:v>
                </c:pt>
                <c:pt idx="2760">
                  <c:v>788.44729796178524</c:v>
                </c:pt>
                <c:pt idx="2761">
                  <c:v>790.32604022752162</c:v>
                </c:pt>
                <c:pt idx="2762">
                  <c:v>792.20857646525224</c:v>
                </c:pt>
                <c:pt idx="2763">
                  <c:v>794.09491295880605</c:v>
                </c:pt>
                <c:pt idx="2764">
                  <c:v>795.98505600014948</c:v>
                </c:pt>
                <c:pt idx="2765">
                  <c:v>797.8790118893711</c:v>
                </c:pt>
                <c:pt idx="2766">
                  <c:v>799.77678693471307</c:v>
                </c:pt>
                <c:pt idx="2767">
                  <c:v>801.67838745256506</c:v>
                </c:pt>
                <c:pt idx="2768">
                  <c:v>803.58381976746978</c:v>
                </c:pt>
                <c:pt idx="2769">
                  <c:v>805.49309021213901</c:v>
                </c:pt>
                <c:pt idx="2770">
                  <c:v>807.40620512745443</c:v>
                </c:pt>
                <c:pt idx="2771">
                  <c:v>809.32317086248315</c:v>
                </c:pt>
                <c:pt idx="2772">
                  <c:v>811.24399377447617</c:v>
                </c:pt>
                <c:pt idx="2773">
                  <c:v>813.16868022888002</c:v>
                </c:pt>
                <c:pt idx="2774">
                  <c:v>815.09723659935071</c:v>
                </c:pt>
                <c:pt idx="2775">
                  <c:v>817.02966926774786</c:v>
                </c:pt>
                <c:pt idx="2776">
                  <c:v>818.96598462414772</c:v>
                </c:pt>
                <c:pt idx="2777">
                  <c:v>820.90618906685893</c:v>
                </c:pt>
                <c:pt idx="2778">
                  <c:v>822.85028900242332</c:v>
                </c:pt>
                <c:pt idx="2779">
                  <c:v>824.79829084561936</c:v>
                </c:pt>
                <c:pt idx="2780">
                  <c:v>826.75020101947905</c:v>
                </c:pt>
                <c:pt idx="2781">
                  <c:v>828.70602595529044</c:v>
                </c:pt>
                <c:pt idx="2782">
                  <c:v>830.66577209260231</c:v>
                </c:pt>
                <c:pt idx="2783">
                  <c:v>832.6294458792371</c:v>
                </c:pt>
                <c:pt idx="2784">
                  <c:v>834.59705377129683</c:v>
                </c:pt>
                <c:pt idx="2785">
                  <c:v>836.56860223317096</c:v>
                </c:pt>
                <c:pt idx="2786">
                  <c:v>838.54409773754583</c:v>
                </c:pt>
                <c:pt idx="2787">
                  <c:v>840.52354676540835</c:v>
                </c:pt>
                <c:pt idx="2788">
                  <c:v>842.50695580605009</c:v>
                </c:pt>
                <c:pt idx="2789">
                  <c:v>844.49433135708932</c:v>
                </c:pt>
                <c:pt idx="2790">
                  <c:v>846.48567992446567</c:v>
                </c:pt>
                <c:pt idx="2791">
                  <c:v>848.48100802244994</c:v>
                </c:pt>
                <c:pt idx="2792">
                  <c:v>850.48032217365994</c:v>
                </c:pt>
                <c:pt idx="2793">
                  <c:v>852.48362890905287</c:v>
                </c:pt>
                <c:pt idx="2794">
                  <c:v>854.49093476795269</c:v>
                </c:pt>
                <c:pt idx="2795">
                  <c:v>856.50224629803927</c:v>
                </c:pt>
                <c:pt idx="2796">
                  <c:v>858.51757005536444</c:v>
                </c:pt>
                <c:pt idx="2797">
                  <c:v>860.5369126043646</c:v>
                </c:pt>
                <c:pt idx="2798">
                  <c:v>862.5602805178587</c:v>
                </c:pt>
                <c:pt idx="2799">
                  <c:v>864.58768037706147</c:v>
                </c:pt>
                <c:pt idx="2800">
                  <c:v>866.61911877158991</c:v>
                </c:pt>
                <c:pt idx="2801">
                  <c:v>868.65460229947087</c:v>
                </c:pt>
                <c:pt idx="2802">
                  <c:v>870.69413756715005</c:v>
                </c:pt>
                <c:pt idx="2803">
                  <c:v>872.73773118949703</c:v>
                </c:pt>
                <c:pt idx="2804">
                  <c:v>874.78538978982056</c:v>
                </c:pt>
                <c:pt idx="2805">
                  <c:v>876.83711999986349</c:v>
                </c:pt>
                <c:pt idx="2806">
                  <c:v>878.89292845981629</c:v>
                </c:pt>
                <c:pt idx="2807">
                  <c:v>880.95282181833215</c:v>
                </c:pt>
                <c:pt idx="2808">
                  <c:v>883.01680673252611</c:v>
                </c:pt>
                <c:pt idx="2809">
                  <c:v>885.08488986798386</c:v>
                </c:pt>
                <c:pt idx="2810">
                  <c:v>887.15707789877285</c:v>
                </c:pt>
                <c:pt idx="2811">
                  <c:v>889.23337750744508</c:v>
                </c:pt>
                <c:pt idx="2812">
                  <c:v>891.31379538505439</c:v>
                </c:pt>
                <c:pt idx="2813">
                  <c:v>893.39833823115396</c:v>
                </c:pt>
                <c:pt idx="2814">
                  <c:v>895.48701275379904</c:v>
                </c:pt>
                <c:pt idx="2815">
                  <c:v>897.57982566958071</c:v>
                </c:pt>
                <c:pt idx="2816">
                  <c:v>899.67678370360329</c:v>
                </c:pt>
                <c:pt idx="2817">
                  <c:v>901.77789358950781</c:v>
                </c:pt>
                <c:pt idx="2818">
                  <c:v>903.88316206948809</c:v>
                </c:pt>
                <c:pt idx="2819">
                  <c:v>905.99259589426629</c:v>
                </c:pt>
                <c:pt idx="2820">
                  <c:v>908.10620182314085</c:v>
                </c:pt>
                <c:pt idx="2821">
                  <c:v>910.223986623972</c:v>
                </c:pt>
                <c:pt idx="2822">
                  <c:v>912.34595707318795</c:v>
                </c:pt>
                <c:pt idx="2823">
                  <c:v>914.47211995579858</c:v>
                </c:pt>
                <c:pt idx="2824">
                  <c:v>916.60248206540916</c:v>
                </c:pt>
                <c:pt idx="2825">
                  <c:v>918.73705020421414</c:v>
                </c:pt>
                <c:pt idx="2826">
                  <c:v>920.87583118301723</c:v>
                </c:pt>
                <c:pt idx="2827">
                  <c:v>923.01883182123197</c:v>
                </c:pt>
                <c:pt idx="2828">
                  <c:v>925.16605894689508</c:v>
                </c:pt>
                <c:pt idx="2829">
                  <c:v>927.31751939666765</c:v>
                </c:pt>
                <c:pt idx="2830">
                  <c:v>929.47322001584769</c:v>
                </c:pt>
                <c:pt idx="2831">
                  <c:v>931.63316765837783</c:v>
                </c:pt>
                <c:pt idx="2832">
                  <c:v>933.79736918685239</c:v>
                </c:pt>
                <c:pt idx="2833">
                  <c:v>935.9658314725242</c:v>
                </c:pt>
                <c:pt idx="2834">
                  <c:v>938.13856139531845</c:v>
                </c:pt>
                <c:pt idx="2835">
                  <c:v>940.31556584382645</c:v>
                </c:pt>
                <c:pt idx="2836">
                  <c:v>942.49685171532542</c:v>
                </c:pt>
                <c:pt idx="2837">
                  <c:v>944.68242591579019</c:v>
                </c:pt>
                <c:pt idx="2838">
                  <c:v>946.87229535988899</c:v>
                </c:pt>
                <c:pt idx="2839">
                  <c:v>949.06646697099438</c:v>
                </c:pt>
                <c:pt idx="2840">
                  <c:v>951.26494768119733</c:v>
                </c:pt>
                <c:pt idx="2841">
                  <c:v>953.46774443130676</c:v>
                </c:pt>
                <c:pt idx="2842">
                  <c:v>955.67486417087764</c:v>
                </c:pt>
                <c:pt idx="2843">
                  <c:v>957.88631385817735</c:v>
                </c:pt>
                <c:pt idx="2844">
                  <c:v>960.10210046024349</c:v>
                </c:pt>
                <c:pt idx="2845">
                  <c:v>962.32223095284644</c:v>
                </c:pt>
                <c:pt idx="2846">
                  <c:v>964.5467123205417</c:v>
                </c:pt>
                <c:pt idx="2847">
                  <c:v>966.77555155663481</c:v>
                </c:pt>
                <c:pt idx="2848">
                  <c:v>969.00875566322043</c:v>
                </c:pt>
                <c:pt idx="2849">
                  <c:v>971.24633165117496</c:v>
                </c:pt>
                <c:pt idx="2850">
                  <c:v>973.48828654016722</c:v>
                </c:pt>
                <c:pt idx="2851">
                  <c:v>975.73462735867292</c:v>
                </c:pt>
                <c:pt idx="2852">
                  <c:v>977.98536114397427</c:v>
                </c:pt>
                <c:pt idx="2853">
                  <c:v>980.24049494216399</c:v>
                </c:pt>
                <c:pt idx="2854">
                  <c:v>982.50003580817656</c:v>
                </c:pt>
                <c:pt idx="2855">
                  <c:v>984.76399080576425</c:v>
                </c:pt>
                <c:pt idx="2856">
                  <c:v>987.03236700752871</c:v>
                </c:pt>
                <c:pt idx="2857">
                  <c:v>989.30517149492414</c:v>
                </c:pt>
                <c:pt idx="2858">
                  <c:v>991.58241135824767</c:v>
                </c:pt>
                <c:pt idx="2859">
                  <c:v>993.86409369668092</c:v>
                </c:pt>
                <c:pt idx="2860">
                  <c:v>996.15022561825867</c:v>
                </c:pt>
                <c:pt idx="2861">
                  <c:v>998.44081423991508</c:v>
                </c:pt>
                <c:pt idx="2862">
                  <c:v>1000.7358666874699</c:v>
                </c:pt>
                <c:pt idx="2863">
                  <c:v>1003.035390095627</c:v>
                </c:pt>
                <c:pt idx="2864">
                  <c:v>1005.3393916080049</c:v>
                </c:pt>
                <c:pt idx="2865">
                  <c:v>1007.6478783771463</c:v>
                </c:pt>
                <c:pt idx="2866">
                  <c:v>1009.96085756449</c:v>
                </c:pt>
                <c:pt idx="2867">
                  <c:v>1012.2783363404274</c:v>
                </c:pt>
                <c:pt idx="2868">
                  <c:v>1014.600321884275</c:v>
                </c:pt>
                <c:pt idx="2869">
                  <c:v>1016.9268213842992</c:v>
                </c:pt>
                <c:pt idx="2870">
                  <c:v>1019.2578420377155</c:v>
                </c:pt>
                <c:pt idx="2871">
                  <c:v>1021.5933910507</c:v>
                </c:pt>
                <c:pt idx="2872">
                  <c:v>1023.9334756384116</c:v>
                </c:pt>
                <c:pt idx="2873">
                  <c:v>1026.2781030249653</c:v>
                </c:pt>
                <c:pt idx="2874">
                  <c:v>1028.6272804434802</c:v>
                </c:pt>
                <c:pt idx="2875">
                  <c:v>1030.9810151360575</c:v>
                </c:pt>
                <c:pt idx="2876">
                  <c:v>1033.339314353806</c:v>
                </c:pt>
                <c:pt idx="2877">
                  <c:v>1035.7021853568342</c:v>
                </c:pt>
                <c:pt idx="2878">
                  <c:v>1038.0696354142879</c:v>
                </c:pt>
                <c:pt idx="2879">
                  <c:v>1040.4416718043192</c:v>
                </c:pt>
                <c:pt idx="2880">
                  <c:v>1042.818301814121</c:v>
                </c:pt>
                <c:pt idx="2881">
                  <c:v>1045.1995327399334</c:v>
                </c:pt>
                <c:pt idx="2882">
                  <c:v>1047.5853718870362</c:v>
                </c:pt>
                <c:pt idx="2883">
                  <c:v>1049.9758265697715</c:v>
                </c:pt>
                <c:pt idx="2884">
                  <c:v>1052.3709041115496</c:v>
                </c:pt>
                <c:pt idx="2885">
                  <c:v>1054.7706118448623</c:v>
                </c:pt>
                <c:pt idx="2886">
                  <c:v>1057.174957111258</c:v>
                </c:pt>
                <c:pt idx="2887">
                  <c:v>1059.5839472614064</c:v>
                </c:pt>
                <c:pt idx="2888">
                  <c:v>1061.9975896550525</c:v>
                </c:pt>
                <c:pt idx="2889">
                  <c:v>1064.4158916610625</c:v>
                </c:pt>
                <c:pt idx="2890">
                  <c:v>1066.8388606574108</c:v>
                </c:pt>
                <c:pt idx="2891">
                  <c:v>1069.2665040311927</c:v>
                </c:pt>
                <c:pt idx="2892">
                  <c:v>1071.6988291786379</c:v>
                </c:pt>
                <c:pt idx="2893">
                  <c:v>1074.1358435051143</c:v>
                </c:pt>
                <c:pt idx="2894">
                  <c:v>1076.5775544251435</c:v>
                </c:pt>
                <c:pt idx="2895">
                  <c:v>1079.0239693623848</c:v>
                </c:pt>
                <c:pt idx="2896">
                  <c:v>1081.4750957496767</c:v>
                </c:pt>
                <c:pt idx="2897">
                  <c:v>1083.9309410290255</c:v>
                </c:pt>
                <c:pt idx="2898">
                  <c:v>1086.3915126516197</c:v>
                </c:pt>
                <c:pt idx="2899">
                  <c:v>1088.8568180778186</c:v>
                </c:pt>
                <c:pt idx="2900">
                  <c:v>1091.3268647772056</c:v>
                </c:pt>
                <c:pt idx="2901">
                  <c:v>1093.8016602285459</c:v>
                </c:pt>
                <c:pt idx="2902">
                  <c:v>1096.2812119198275</c:v>
                </c:pt>
                <c:pt idx="2903">
                  <c:v>1098.7655273482537</c:v>
                </c:pt>
                <c:pt idx="2904">
                  <c:v>1101.2546140202587</c:v>
                </c:pt>
                <c:pt idx="2905">
                  <c:v>1103.748479451514</c:v>
                </c:pt>
                <c:pt idx="2906">
                  <c:v>1106.2471311669362</c:v>
                </c:pt>
                <c:pt idx="2907">
                  <c:v>1108.7505767006944</c:v>
                </c:pt>
                <c:pt idx="2908">
                  <c:v>1111.2588235962176</c:v>
                </c:pt>
                <c:pt idx="2909">
                  <c:v>1113.7718794062093</c:v>
                </c:pt>
                <c:pt idx="2910">
                  <c:v>1116.2897516926396</c:v>
                </c:pt>
                <c:pt idx="2911">
                  <c:v>1118.8124480267848</c:v>
                </c:pt>
                <c:pt idx="2912">
                  <c:v>1121.3399759891895</c:v>
                </c:pt>
                <c:pt idx="2913">
                  <c:v>1123.8723431697233</c:v>
                </c:pt>
                <c:pt idx="2914">
                  <c:v>1126.4095571675516</c:v>
                </c:pt>
                <c:pt idx="2915">
                  <c:v>1128.9516255911669</c:v>
                </c:pt>
                <c:pt idx="2916">
                  <c:v>1131.4985560583841</c:v>
                </c:pt>
                <c:pt idx="2917">
                  <c:v>1134.0503561963603</c:v>
                </c:pt>
                <c:pt idx="2918">
                  <c:v>1136.6070336415858</c:v>
                </c:pt>
                <c:pt idx="2919">
                  <c:v>1139.1685960399036</c:v>
                </c:pt>
                <c:pt idx="2920">
                  <c:v>1141.735051046529</c:v>
                </c:pt>
                <c:pt idx="2921">
                  <c:v>1144.3064063260326</c:v>
                </c:pt>
                <c:pt idx="2922">
                  <c:v>1146.8826695523726</c:v>
                </c:pt>
                <c:pt idx="2923">
                  <c:v>1149.4638484088766</c:v>
                </c:pt>
                <c:pt idx="2924">
                  <c:v>1152.0499505882788</c:v>
                </c:pt>
                <c:pt idx="2925">
                  <c:v>1154.6409837927058</c:v>
                </c:pt>
                <c:pt idx="2926">
                  <c:v>1157.2369557337061</c:v>
                </c:pt>
                <c:pt idx="2927">
                  <c:v>1159.8378741322315</c:v>
                </c:pt>
                <c:pt idx="2928">
                  <c:v>1162.4437467186651</c:v>
                </c:pt>
                <c:pt idx="2929">
                  <c:v>1165.0545812328296</c:v>
                </c:pt>
                <c:pt idx="2930">
                  <c:v>1167.6703854239863</c:v>
                </c:pt>
                <c:pt idx="2931">
                  <c:v>1170.2911670508377</c:v>
                </c:pt>
                <c:pt idx="2932">
                  <c:v>1172.9169338815684</c:v>
                </c:pt>
                <c:pt idx="2933">
                  <c:v>1175.5476936938032</c:v>
                </c:pt>
                <c:pt idx="2934">
                  <c:v>1178.1834542746724</c:v>
                </c:pt>
                <c:pt idx="2935">
                  <c:v>1180.824223420761</c:v>
                </c:pt>
                <c:pt idx="2936">
                  <c:v>1183.4700089381663</c:v>
                </c:pt>
                <c:pt idx="2937">
                  <c:v>1186.1208186424794</c:v>
                </c:pt>
                <c:pt idx="2938">
                  <c:v>1188.7766603587988</c:v>
                </c:pt>
                <c:pt idx="2939">
                  <c:v>1191.4375419217401</c:v>
                </c:pt>
                <c:pt idx="2940">
                  <c:v>1194.1034711754573</c:v>
                </c:pt>
                <c:pt idx="2941">
                  <c:v>1196.7744559736243</c:v>
                </c:pt>
                <c:pt idx="2942">
                  <c:v>1199.4505041794555</c:v>
                </c:pt>
                <c:pt idx="2943">
                  <c:v>1202.1316236657262</c:v>
                </c:pt>
                <c:pt idx="2944">
                  <c:v>1204.8178223147663</c:v>
                </c:pt>
                <c:pt idx="2945">
                  <c:v>1207.5091080184777</c:v>
                </c:pt>
                <c:pt idx="2946">
                  <c:v>1210.2054886783278</c:v>
                </c:pt>
                <c:pt idx="2947">
                  <c:v>1212.9069722053707</c:v>
                </c:pt>
                <c:pt idx="2948">
                  <c:v>1215.6135665202712</c:v>
                </c:pt>
                <c:pt idx="2949">
                  <c:v>1218.3252795532699</c:v>
                </c:pt>
                <c:pt idx="2950">
                  <c:v>1221.0421192442245</c:v>
                </c:pt>
                <c:pt idx="2951">
                  <c:v>1223.7640935426189</c:v>
                </c:pt>
                <c:pt idx="2952">
                  <c:v>1226.4912104075552</c:v>
                </c:pt>
                <c:pt idx="2953">
                  <c:v>1229.2234778077759</c:v>
                </c:pt>
                <c:pt idx="2954">
                  <c:v>1231.9609037216546</c:v>
                </c:pt>
                <c:pt idx="2955">
                  <c:v>1234.7034961372283</c:v>
                </c:pt>
                <c:pt idx="2956">
                  <c:v>1237.4512630521917</c:v>
                </c:pt>
                <c:pt idx="2957">
                  <c:v>1240.2042124738978</c:v>
                </c:pt>
                <c:pt idx="2958">
                  <c:v>1242.9623524193903</c:v>
                </c:pt>
                <c:pt idx="2959">
                  <c:v>1245.7256909153846</c:v>
                </c:pt>
                <c:pt idx="2960">
                  <c:v>1248.4942359982983</c:v>
                </c:pt>
                <c:pt idx="2961">
                  <c:v>1251.2679957142498</c:v>
                </c:pt>
                <c:pt idx="2962">
                  <c:v>1254.0469781190607</c:v>
                </c:pt>
                <c:pt idx="2963">
                  <c:v>1256.8311912782813</c:v>
                </c:pt>
                <c:pt idx="2964">
                  <c:v>1259.6206432671863</c:v>
                </c:pt>
                <c:pt idx="2965">
                  <c:v>1262.4153421707711</c:v>
                </c:pt>
                <c:pt idx="2966">
                  <c:v>1265.2152960837961</c:v>
                </c:pt>
                <c:pt idx="2967">
                  <c:v>1268.020513110765</c:v>
                </c:pt>
                <c:pt idx="2968">
                  <c:v>1270.8310013659368</c:v>
                </c:pt>
                <c:pt idx="2969">
                  <c:v>1273.6467689733518</c:v>
                </c:pt>
                <c:pt idx="2970">
                  <c:v>1276.4678240668177</c:v>
                </c:pt>
                <c:pt idx="2971">
                  <c:v>1279.2941747899324</c:v>
                </c:pt>
                <c:pt idx="2972">
                  <c:v>1282.1258292960911</c:v>
                </c:pt>
                <c:pt idx="2973">
                  <c:v>1284.9627957484852</c:v>
                </c:pt>
                <c:pt idx="2974">
                  <c:v>1287.8050823201229</c:v>
                </c:pt>
                <c:pt idx="2975">
                  <c:v>1290.6526971938326</c:v>
                </c:pt>
                <c:pt idx="2976">
                  <c:v>1293.5056485622711</c:v>
                </c:pt>
                <c:pt idx="2977">
                  <c:v>1296.3639446279296</c:v>
                </c:pt>
                <c:pt idx="2978">
                  <c:v>1299.2275936031438</c:v>
                </c:pt>
                <c:pt idx="2979">
                  <c:v>1302.096603710108</c:v>
                </c:pt>
                <c:pt idx="2980">
                  <c:v>1304.9709831808852</c:v>
                </c:pt>
                <c:pt idx="2981">
                  <c:v>1307.8507402573855</c:v>
                </c:pt>
                <c:pt idx="2982">
                  <c:v>1310.7358831914287</c:v>
                </c:pt>
                <c:pt idx="2983">
                  <c:v>1313.6264202447032</c:v>
                </c:pt>
                <c:pt idx="2984">
                  <c:v>1316.5223596887997</c:v>
                </c:pt>
                <c:pt idx="2985">
                  <c:v>1319.4237098052149</c:v>
                </c:pt>
                <c:pt idx="2986">
                  <c:v>1322.3304788853591</c:v>
                </c:pt>
                <c:pt idx="2987">
                  <c:v>1325.242675230563</c:v>
                </c:pt>
                <c:pt idx="2988">
                  <c:v>1328.1603071520874</c:v>
                </c:pt>
                <c:pt idx="2989">
                  <c:v>1331.0833829711423</c:v>
                </c:pt>
                <c:pt idx="2990">
                  <c:v>1334.0119110188689</c:v>
                </c:pt>
                <c:pt idx="2991">
                  <c:v>1336.9458996363787</c:v>
                </c:pt>
                <c:pt idx="2992">
                  <c:v>1339.8853571747422</c:v>
                </c:pt>
                <c:pt idx="2993">
                  <c:v>1342.8302919950029</c:v>
                </c:pt>
                <c:pt idx="2994">
                  <c:v>1345.7807124681872</c:v>
                </c:pt>
                <c:pt idx="2995">
                  <c:v>1348.73662697532</c:v>
                </c:pt>
                <c:pt idx="2996">
                  <c:v>1351.6980439074198</c:v>
                </c:pt>
                <c:pt idx="2997">
                  <c:v>1354.664971665499</c:v>
                </c:pt>
                <c:pt idx="2998">
                  <c:v>1357.6374186606138</c:v>
                </c:pt>
                <c:pt idx="2999">
                  <c:v>1360.6153933138191</c:v>
                </c:pt>
                <c:pt idx="3000">
                  <c:v>1363.5989040562297</c:v>
                </c:pt>
                <c:pt idx="3001">
                  <c:v>1366.5879593289735</c:v>
                </c:pt>
                <c:pt idx="3002">
                  <c:v>1369.5825675832598</c:v>
                </c:pt>
                <c:pt idx="3003">
                  <c:v>1372.5827372803365</c:v>
                </c:pt>
                <c:pt idx="3004">
                  <c:v>1375.5884768915168</c:v>
                </c:pt>
                <c:pt idx="3005">
                  <c:v>1378.5997948982138</c:v>
                </c:pt>
                <c:pt idx="3006">
                  <c:v>1381.616699791902</c:v>
                </c:pt>
                <c:pt idx="3007">
                  <c:v>1384.6392000741655</c:v>
                </c:pt>
                <c:pt idx="3008">
                  <c:v>1387.6673042566804</c:v>
                </c:pt>
                <c:pt idx="3009">
                  <c:v>1390.7010208612376</c:v>
                </c:pt>
                <c:pt idx="3010">
                  <c:v>1393.7403584197605</c:v>
                </c:pt>
                <c:pt idx="3011">
                  <c:v>1396.7853254742733</c:v>
                </c:pt>
                <c:pt idx="3012">
                  <c:v>1399.8359305769686</c:v>
                </c:pt>
                <c:pt idx="3013">
                  <c:v>1402.8921822901639</c:v>
                </c:pt>
                <c:pt idx="3014">
                  <c:v>1405.9540891863358</c:v>
                </c:pt>
                <c:pt idx="3015">
                  <c:v>1409.0216598481277</c:v>
                </c:pt>
                <c:pt idx="3016">
                  <c:v>1412.0949028683567</c:v>
                </c:pt>
                <c:pt idx="3017">
                  <c:v>1415.1738268500173</c:v>
                </c:pt>
                <c:pt idx="3018">
                  <c:v>1418.2584404062839</c:v>
                </c:pt>
                <c:pt idx="3019">
                  <c:v>1421.348752160553</c:v>
                </c:pt>
                <c:pt idx="3020">
                  <c:v>1424.444770746401</c:v>
                </c:pt>
                <c:pt idx="3021">
                  <c:v>1427.5465048076292</c:v>
                </c:pt>
                <c:pt idx="3022">
                  <c:v>1430.6539629982783</c:v>
                </c:pt>
                <c:pt idx="3023">
                  <c:v>1433.7671539825983</c:v>
                </c:pt>
                <c:pt idx="3024">
                  <c:v>1436.8860864350966</c:v>
                </c:pt>
                <c:pt idx="3025">
                  <c:v>1440.0107690405187</c:v>
                </c:pt>
                <c:pt idx="3026">
                  <c:v>1443.1412104938888</c:v>
                </c:pt>
                <c:pt idx="3027">
                  <c:v>1446.2774195004649</c:v>
                </c:pt>
                <c:pt idx="3028">
                  <c:v>1449.4194047758194</c:v>
                </c:pt>
                <c:pt idx="3029">
                  <c:v>1452.5671750457898</c:v>
                </c:pt>
                <c:pt idx="3030">
                  <c:v>1455.7207390464971</c:v>
                </c:pt>
                <c:pt idx="3031">
                  <c:v>1458.8801055243946</c:v>
                </c:pt>
                <c:pt idx="3032">
                  <c:v>1462.0452832362198</c:v>
                </c:pt>
                <c:pt idx="3033">
                  <c:v>1465.2162809490421</c:v>
                </c:pt>
                <c:pt idx="3034">
                  <c:v>1468.3931074402565</c:v>
                </c:pt>
                <c:pt idx="3035">
                  <c:v>1471.5757714976019</c:v>
                </c:pt>
                <c:pt idx="3036">
                  <c:v>1474.7642819191465</c:v>
                </c:pt>
                <c:pt idx="3037">
                  <c:v>1477.9586475133447</c:v>
                </c:pt>
                <c:pt idx="3038">
                  <c:v>1481.1588770989802</c:v>
                </c:pt>
                <c:pt idx="3039">
                  <c:v>1484.3649795052281</c:v>
                </c:pt>
                <c:pt idx="3040">
                  <c:v>1487.5769635716413</c:v>
                </c:pt>
                <c:pt idx="3041">
                  <c:v>1490.7948381481676</c:v>
                </c:pt>
                <c:pt idx="3042">
                  <c:v>1494.0186120951485</c:v>
                </c:pt>
                <c:pt idx="3043">
                  <c:v>1497.2482942833271</c:v>
                </c:pt>
                <c:pt idx="3044">
                  <c:v>1500.4838935938756</c:v>
                </c:pt>
                <c:pt idx="3045">
                  <c:v>1503.7254189183843</c:v>
                </c:pt>
                <c:pt idx="3046">
                  <c:v>1506.9728791588839</c:v>
                </c:pt>
                <c:pt idx="3047">
                  <c:v>1510.2262832278366</c:v>
                </c:pt>
                <c:pt idx="3048">
                  <c:v>1513.4856400481628</c:v>
                </c:pt>
                <c:pt idx="3049">
                  <c:v>1516.7509585532523</c:v>
                </c:pt>
                <c:pt idx="3050">
                  <c:v>1520.0222476869451</c:v>
                </c:pt>
                <c:pt idx="3051">
                  <c:v>1523.2995164035783</c:v>
                </c:pt>
                <c:pt idx="3052">
                  <c:v>1526.5827736679669</c:v>
                </c:pt>
                <c:pt idx="3053">
                  <c:v>1529.8720284554211</c:v>
                </c:pt>
                <c:pt idx="3054">
                  <c:v>1533.1672897517617</c:v>
                </c:pt>
                <c:pt idx="3055">
                  <c:v>1536.4685665533157</c:v>
                </c:pt>
                <c:pt idx="3056">
                  <c:v>1539.7758678669352</c:v>
                </c:pt>
                <c:pt idx="3057">
                  <c:v>1543.0892027100067</c:v>
                </c:pt>
                <c:pt idx="3058">
                  <c:v>1546.4085801104516</c:v>
                </c:pt>
                <c:pt idx="3059">
                  <c:v>1549.7340091067522</c:v>
                </c:pt>
                <c:pt idx="3060">
                  <c:v>1553.0654987479318</c:v>
                </c:pt>
                <c:pt idx="3061">
                  <c:v>1556.4030580935889</c:v>
                </c:pt>
                <c:pt idx="3062">
                  <c:v>1559.7466962139081</c:v>
                </c:pt>
                <c:pt idx="3063">
                  <c:v>1563.0964221896368</c:v>
                </c:pt>
                <c:pt idx="3064">
                  <c:v>1566.4522451121293</c:v>
                </c:pt>
                <c:pt idx="3065">
                  <c:v>1569.8141740833476</c:v>
                </c:pt>
                <c:pt idx="3066">
                  <c:v>1573.1822182158478</c:v>
                </c:pt>
                <c:pt idx="3067">
                  <c:v>1576.5563866328159</c:v>
                </c:pt>
                <c:pt idx="3068">
                  <c:v>1579.9366884680758</c:v>
                </c:pt>
                <c:pt idx="3069">
                  <c:v>1583.3231328660745</c:v>
                </c:pt>
                <c:pt idx="3070">
                  <c:v>1586.7157289819188</c:v>
                </c:pt>
                <c:pt idx="3071">
                  <c:v>1590.1144859813548</c:v>
                </c:pt>
                <c:pt idx="3072">
                  <c:v>1593.5194130408099</c:v>
                </c:pt>
                <c:pt idx="3073">
                  <c:v>1596.9305193473717</c:v>
                </c:pt>
                <c:pt idx="3074">
                  <c:v>1600.3478140988257</c:v>
                </c:pt>
                <c:pt idx="3075">
                  <c:v>1603.7713065036348</c:v>
                </c:pt>
                <c:pt idx="3076">
                  <c:v>1607.2010057809741</c:v>
                </c:pt>
                <c:pt idx="3077">
                  <c:v>1610.6369211607071</c:v>
                </c:pt>
                <c:pt idx="3078">
                  <c:v>1614.0790618834487</c:v>
                </c:pt>
                <c:pt idx="3079">
                  <c:v>1617.5274372005119</c:v>
                </c:pt>
                <c:pt idx="3080">
                  <c:v>1620.9820563739604</c:v>
                </c:pt>
                <c:pt idx="3081">
                  <c:v>1624.4429286766065</c:v>
                </c:pt>
                <c:pt idx="3082">
                  <c:v>1627.9100633919952</c:v>
                </c:pt>
                <c:pt idx="3083">
                  <c:v>1631.3834698144585</c:v>
                </c:pt>
                <c:pt idx="3084">
                  <c:v>1634.8631572490945</c:v>
                </c:pt>
                <c:pt idx="3085">
                  <c:v>1638.3491350117758</c:v>
                </c:pt>
                <c:pt idx="3086">
                  <c:v>1641.8414124291696</c:v>
                </c:pt>
                <c:pt idx="3087">
                  <c:v>1645.3399988387382</c:v>
                </c:pt>
                <c:pt idx="3088">
                  <c:v>1648.844903588767</c:v>
                </c:pt>
                <c:pt idx="3089">
                  <c:v>1652.3561360383355</c:v>
                </c:pt>
                <c:pt idx="3090">
                  <c:v>1655.8737055573729</c:v>
                </c:pt>
                <c:pt idx="3091">
                  <c:v>1659.39762152662</c:v>
                </c:pt>
                <c:pt idx="3092">
                  <c:v>1662.927893337677</c:v>
                </c:pt>
                <c:pt idx="3093">
                  <c:v>1666.4645303929947</c:v>
                </c:pt>
                <c:pt idx="3094">
                  <c:v>1670.0075421058896</c:v>
                </c:pt>
                <c:pt idx="3095">
                  <c:v>1673.5569379005437</c:v>
                </c:pt>
                <c:pt idx="3096">
                  <c:v>1677.1127272120204</c:v>
                </c:pt>
                <c:pt idx="3097">
                  <c:v>1680.6749194862721</c:v>
                </c:pt>
                <c:pt idx="3098">
                  <c:v>1684.2435241801477</c:v>
                </c:pt>
                <c:pt idx="3099">
                  <c:v>1687.8185507614203</c:v>
                </c:pt>
                <c:pt idx="3100">
                  <c:v>1691.4000087087506</c:v>
                </c:pt>
                <c:pt idx="3101">
                  <c:v>1694.9879075117403</c:v>
                </c:pt>
                <c:pt idx="3102">
                  <c:v>1698.582256670938</c:v>
                </c:pt>
                <c:pt idx="3103">
                  <c:v>1702.1830656978116</c:v>
                </c:pt>
                <c:pt idx="3104">
                  <c:v>1705.7903441147994</c:v>
                </c:pt>
                <c:pt idx="3105">
                  <c:v>1709.404101455299</c:v>
                </c:pt>
                <c:pt idx="3106">
                  <c:v>1713.0243472636648</c:v>
                </c:pt>
                <c:pt idx="3107">
                  <c:v>1716.6510910952513</c:v>
                </c:pt>
                <c:pt idx="3108">
                  <c:v>1720.284342516391</c:v>
                </c:pt>
                <c:pt idx="3109">
                  <c:v>1723.9241111044153</c:v>
                </c:pt>
                <c:pt idx="3110">
                  <c:v>1727.5704064476686</c:v>
                </c:pt>
                <c:pt idx="3111">
                  <c:v>1731.2232381454976</c:v>
                </c:pt>
                <c:pt idx="3112">
                  <c:v>1734.8826158082973</c:v>
                </c:pt>
                <c:pt idx="3113">
                  <c:v>1738.5485490574752</c:v>
                </c:pt>
                <c:pt idx="3114">
                  <c:v>1742.2210475254965</c:v>
                </c:pt>
                <c:pt idx="3115">
                  <c:v>1745.9001208558682</c:v>
                </c:pt>
                <c:pt idx="3116">
                  <c:v>1749.5857787031714</c:v>
                </c:pt>
                <c:pt idx="3117">
                  <c:v>1753.2780307330515</c:v>
                </c:pt>
                <c:pt idx="3118">
                  <c:v>1756.9768866222262</c:v>
                </c:pt>
                <c:pt idx="3119">
                  <c:v>1760.6823560585308</c:v>
                </c:pt>
                <c:pt idx="3120">
                  <c:v>1764.3944487408633</c:v>
                </c:pt>
                <c:pt idx="3121">
                  <c:v>1768.1131743792573</c:v>
                </c:pt>
                <c:pt idx="3122">
                  <c:v>1771.8385426948382</c:v>
                </c:pt>
                <c:pt idx="3123">
                  <c:v>1775.5705634198821</c:v>
                </c:pt>
                <c:pt idx="3124">
                  <c:v>1779.3092462977929</c:v>
                </c:pt>
                <c:pt idx="3125">
                  <c:v>1783.0546010831038</c:v>
                </c:pt>
                <c:pt idx="3126">
                  <c:v>1786.8066375415174</c:v>
                </c:pt>
                <c:pt idx="3127">
                  <c:v>1790.5653654499015</c:v>
                </c:pt>
                <c:pt idx="3128">
                  <c:v>1794.3307945962842</c:v>
                </c:pt>
                <c:pt idx="3129">
                  <c:v>1798.1029347798681</c:v>
                </c:pt>
                <c:pt idx="3130">
                  <c:v>1801.8817958110781</c:v>
                </c:pt>
                <c:pt idx="3131">
                  <c:v>1805.6673875115046</c:v>
                </c:pt>
                <c:pt idx="3132">
                  <c:v>1809.4597197139631</c:v>
                </c:pt>
                <c:pt idx="3133">
                  <c:v>1813.2588022624846</c:v>
                </c:pt>
                <c:pt idx="3134">
                  <c:v>1817.0646450123279</c:v>
                </c:pt>
                <c:pt idx="3135">
                  <c:v>1820.8772578299768</c:v>
                </c:pt>
                <c:pt idx="3136">
                  <c:v>1824.6966505931869</c:v>
                </c:pt>
                <c:pt idx="3137">
                  <c:v>1828.5228331909407</c:v>
                </c:pt>
                <c:pt idx="3138">
                  <c:v>1832.3558155234975</c:v>
                </c:pt>
                <c:pt idx="3139">
                  <c:v>1836.1956075023986</c:v>
                </c:pt>
                <c:pt idx="3140">
                  <c:v>1840.0422190504387</c:v>
                </c:pt>
                <c:pt idx="3141">
                  <c:v>1843.8956601017387</c:v>
                </c:pt>
                <c:pt idx="3142">
                  <c:v>1847.7559406016949</c:v>
                </c:pt>
                <c:pt idx="3143">
                  <c:v>1851.6230705070268</c:v>
                </c:pt>
                <c:pt idx="3144">
                  <c:v>1855.4970597857794</c:v>
                </c:pt>
                <c:pt idx="3145">
                  <c:v>1859.377918417304</c:v>
                </c:pt>
                <c:pt idx="3146">
                  <c:v>1863.265656392314</c:v>
                </c:pt>
                <c:pt idx="3147">
                  <c:v>1867.1602837128462</c:v>
                </c:pt>
                <c:pt idx="3148">
                  <c:v>1871.0618103923152</c:v>
                </c:pt>
                <c:pt idx="3149">
                  <c:v>1874.9702464554894</c:v>
                </c:pt>
                <c:pt idx="3150">
                  <c:v>1878.8856019385187</c:v>
                </c:pt>
                <c:pt idx="3151">
                  <c:v>1882.8078868889427</c:v>
                </c:pt>
                <c:pt idx="3152">
                  <c:v>1886.7371113656664</c:v>
                </c:pt>
                <c:pt idx="3153">
                  <c:v>1890.6732854390348</c:v>
                </c:pt>
                <c:pt idx="3154">
                  <c:v>1894.6164191907803</c:v>
                </c:pt>
                <c:pt idx="3155">
                  <c:v>1898.5665227140669</c:v>
                </c:pt>
                <c:pt idx="3156">
                  <c:v>1902.5236061134888</c:v>
                </c:pt>
                <c:pt idx="3157">
                  <c:v>1906.4876795050748</c:v>
                </c:pt>
                <c:pt idx="3158">
                  <c:v>1910.458753016308</c:v>
                </c:pt>
                <c:pt idx="3159">
                  <c:v>1914.4368367861355</c:v>
                </c:pt>
                <c:pt idx="3160">
                  <c:v>1918.4219409649629</c:v>
                </c:pt>
                <c:pt idx="3161">
                  <c:v>1922.4140757146756</c:v>
                </c:pt>
                <c:pt idx="3162">
                  <c:v>1926.4132512086489</c:v>
                </c:pt>
                <c:pt idx="3163">
                  <c:v>1930.4194776317536</c:v>
                </c:pt>
                <c:pt idx="3164">
                  <c:v>1934.4327651803605</c:v>
                </c:pt>
                <c:pt idx="3165">
                  <c:v>1938.4531240623676</c:v>
                </c:pt>
                <c:pt idx="3166">
                  <c:v>1942.4805644971811</c:v>
                </c:pt>
                <c:pt idx="3167">
                  <c:v>1946.5150967157592</c:v>
                </c:pt>
                <c:pt idx="3168">
                  <c:v>1950.5567309605917</c:v>
                </c:pt>
                <c:pt idx="3169">
                  <c:v>1954.6054774857164</c:v>
                </c:pt>
                <c:pt idx="3170">
                  <c:v>1958.6613465567334</c:v>
                </c:pt>
                <c:pt idx="3171">
                  <c:v>1962.7243484508285</c:v>
                </c:pt>
                <c:pt idx="3172">
                  <c:v>1966.7944934567599</c:v>
                </c:pt>
                <c:pt idx="3173">
                  <c:v>1970.8717918748666</c:v>
                </c:pt>
                <c:pt idx="3174">
                  <c:v>1974.9562540171057</c:v>
                </c:pt>
                <c:pt idx="3175">
                  <c:v>1979.0478902070249</c:v>
                </c:pt>
                <c:pt idx="3176">
                  <c:v>1983.1467107797926</c:v>
                </c:pt>
                <c:pt idx="3177">
                  <c:v>1987.2527260822196</c:v>
                </c:pt>
                <c:pt idx="3178">
                  <c:v>1991.365946472733</c:v>
                </c:pt>
                <c:pt idx="3179">
                  <c:v>1995.4863823214268</c:v>
                </c:pt>
                <c:pt idx="3180">
                  <c:v>1999.6140440100285</c:v>
                </c:pt>
                <c:pt idx="3181">
                  <c:v>2003.7489419319559</c:v>
                </c:pt>
                <c:pt idx="3182">
                  <c:v>2007.8910864922768</c:v>
                </c:pt>
                <c:pt idx="3183">
                  <c:v>2012.0404881077675</c:v>
                </c:pt>
                <c:pt idx="3184">
                  <c:v>2016.1971572068626</c:v>
                </c:pt>
                <c:pt idx="3185">
                  <c:v>2020.3611042297518</c:v>
                </c:pt>
                <c:pt idx="3186">
                  <c:v>2024.5323396282788</c:v>
                </c:pt>
                <c:pt idx="3187">
                  <c:v>2028.7108738660584</c:v>
                </c:pt>
                <c:pt idx="3188">
                  <c:v>2032.8967174184054</c:v>
                </c:pt>
                <c:pt idx="3189">
                  <c:v>2037.0898807723866</c:v>
                </c:pt>
                <c:pt idx="3190">
                  <c:v>2041.2903744268228</c:v>
                </c:pt>
                <c:pt idx="3191">
                  <c:v>2045.4982088922811</c:v>
                </c:pt>
                <c:pt idx="3192">
                  <c:v>2049.7133946911213</c:v>
                </c:pt>
                <c:pt idx="3193">
                  <c:v>2053.9359423574529</c:v>
                </c:pt>
                <c:pt idx="3194">
                  <c:v>2058.1658624371944</c:v>
                </c:pt>
                <c:pt idx="3195">
                  <c:v>2062.4031654880596</c:v>
                </c:pt>
                <c:pt idx="3196">
                  <c:v>2066.6478620795533</c:v>
                </c:pt>
                <c:pt idx="3197">
                  <c:v>2070.8999627930216</c:v>
                </c:pt>
                <c:pt idx="3198">
                  <c:v>2075.1594782216248</c:v>
                </c:pt>
                <c:pt idx="3199">
                  <c:v>2079.4264189703458</c:v>
                </c:pt>
                <c:pt idx="3200">
                  <c:v>2083.7007956560351</c:v>
                </c:pt>
                <c:pt idx="3201">
                  <c:v>2087.9826189073829</c:v>
                </c:pt>
                <c:pt idx="3202">
                  <c:v>2092.271899364951</c:v>
                </c:pt>
                <c:pt idx="3203">
                  <c:v>2096.5686476811775</c:v>
                </c:pt>
                <c:pt idx="3204">
                  <c:v>2100.8728745203757</c:v>
                </c:pt>
                <c:pt idx="3205">
                  <c:v>2105.1845905587456</c:v>
                </c:pt>
                <c:pt idx="3206">
                  <c:v>2109.5038064844152</c:v>
                </c:pt>
                <c:pt idx="3207">
                  <c:v>2113.8305329974023</c:v>
                </c:pt>
                <c:pt idx="3208">
                  <c:v>2118.164780809655</c:v>
                </c:pt>
                <c:pt idx="3209">
                  <c:v>2122.5065606450362</c:v>
                </c:pt>
                <c:pt idx="3210">
                  <c:v>2126.8558832393774</c:v>
                </c:pt>
                <c:pt idx="3211">
                  <c:v>2131.2127593404425</c:v>
                </c:pt>
                <c:pt idx="3212">
                  <c:v>2135.5771997079596</c:v>
                </c:pt>
                <c:pt idx="3213">
                  <c:v>2139.9492151136283</c:v>
                </c:pt>
                <c:pt idx="3214">
                  <c:v>2144.3288163411225</c:v>
                </c:pt>
                <c:pt idx="3215">
                  <c:v>2148.7160141860963</c:v>
                </c:pt>
                <c:pt idx="3216">
                  <c:v>2153.1108194562103</c:v>
                </c:pt>
                <c:pt idx="3217">
                  <c:v>2157.513242971163</c:v>
                </c:pt>
                <c:pt idx="3218">
                  <c:v>2161.9232955626048</c:v>
                </c:pt>
                <c:pt idx="3219">
                  <c:v>2166.3409880742743</c:v>
                </c:pt>
                <c:pt idx="3220">
                  <c:v>2170.7663313619082</c:v>
                </c:pt>
                <c:pt idx="3221">
                  <c:v>2175.1993362933185</c:v>
                </c:pt>
                <c:pt idx="3222">
                  <c:v>2179.6400137483415</c:v>
                </c:pt>
                <c:pt idx="3223">
                  <c:v>2184.0883746189106</c:v>
                </c:pt>
                <c:pt idx="3224">
                  <c:v>2188.5444298090051</c:v>
                </c:pt>
                <c:pt idx="3225">
                  <c:v>2193.0081902346997</c:v>
                </c:pt>
                <c:pt idx="3226">
                  <c:v>2197.4796668241797</c:v>
                </c:pt>
                <c:pt idx="3227">
                  <c:v>2201.9588705177212</c:v>
                </c:pt>
                <c:pt idx="3228">
                  <c:v>2206.4458122677029</c:v>
                </c:pt>
                <c:pt idx="3229">
                  <c:v>2210.9405030386442</c:v>
                </c:pt>
                <c:pt idx="3230">
                  <c:v>2215.4429538071836</c:v>
                </c:pt>
                <c:pt idx="3231">
                  <c:v>2219.9531755621106</c:v>
                </c:pt>
                <c:pt idx="3232">
                  <c:v>2224.4711793043812</c:v>
                </c:pt>
                <c:pt idx="3233">
                  <c:v>2228.9969760470744</c:v>
                </c:pt>
                <c:pt idx="3234">
                  <c:v>2233.5305768154763</c:v>
                </c:pt>
                <c:pt idx="3235">
                  <c:v>2238.0719926470424</c:v>
                </c:pt>
                <c:pt idx="3236">
                  <c:v>2242.6212345914159</c:v>
                </c:pt>
                <c:pt idx="3237">
                  <c:v>2247.178313710443</c:v>
                </c:pt>
                <c:pt idx="3238">
                  <c:v>2251.7432410781735</c:v>
                </c:pt>
                <c:pt idx="3239">
                  <c:v>2256.316027780892</c:v>
                </c:pt>
                <c:pt idx="3240">
                  <c:v>2260.8966849171156</c:v>
                </c:pt>
                <c:pt idx="3241">
                  <c:v>2265.4852235975732</c:v>
                </c:pt>
                <c:pt idx="3242">
                  <c:v>2270.0816549452638</c:v>
                </c:pt>
                <c:pt idx="3243">
                  <c:v>2274.6859900954441</c:v>
                </c:pt>
                <c:pt idx="3244">
                  <c:v>2279.2982401956324</c:v>
                </c:pt>
                <c:pt idx="3245">
                  <c:v>2283.9184164056292</c:v>
                </c:pt>
                <c:pt idx="3246">
                  <c:v>2288.5465298975323</c:v>
                </c:pt>
                <c:pt idx="3247">
                  <c:v>2293.1825918557306</c:v>
                </c:pt>
                <c:pt idx="3248">
                  <c:v>2297.8266134769024</c:v>
                </c:pt>
                <c:pt idx="3249">
                  <c:v>2302.4786059700673</c:v>
                </c:pt>
                <c:pt idx="3250">
                  <c:v>2307.1385805565687</c:v>
                </c:pt>
                <c:pt idx="3251">
                  <c:v>2311.806548470076</c:v>
                </c:pt>
                <c:pt idx="3252">
                  <c:v>2316.4825209565993</c:v>
                </c:pt>
                <c:pt idx="3253">
                  <c:v>2321.1665092745429</c:v>
                </c:pt>
                <c:pt idx="3254">
                  <c:v>2325.8585246946354</c:v>
                </c:pt>
                <c:pt idx="3255">
                  <c:v>2330.5585784999912</c:v>
                </c:pt>
                <c:pt idx="3256">
                  <c:v>2335.2666819861356</c:v>
                </c:pt>
                <c:pt idx="3257">
                  <c:v>2339.9828464609445</c:v>
                </c:pt>
                <c:pt idx="3258">
                  <c:v>2344.7070832447489</c:v>
                </c:pt>
                <c:pt idx="3259">
                  <c:v>2349.4394036702488</c:v>
                </c:pt>
                <c:pt idx="3260">
                  <c:v>2354.1798190826057</c:v>
                </c:pt>
                <c:pt idx="3261">
                  <c:v>2358.9283408393944</c:v>
                </c:pt>
                <c:pt idx="3262">
                  <c:v>2363.684980310637</c:v>
                </c:pt>
                <c:pt idx="3263">
                  <c:v>2368.4497488788088</c:v>
                </c:pt>
                <c:pt idx="3264">
                  <c:v>2373.2226579388675</c:v>
                </c:pt>
                <c:pt idx="3265">
                  <c:v>2378.0037188982265</c:v>
                </c:pt>
                <c:pt idx="3266">
                  <c:v>2382.7929431767802</c:v>
                </c:pt>
                <c:pt idx="3267">
                  <c:v>2387.5903422069223</c:v>
                </c:pt>
                <c:pt idx="3268">
                  <c:v>2392.3959274335634</c:v>
                </c:pt>
                <c:pt idx="3269">
                  <c:v>2397.2097103140954</c:v>
                </c:pt>
                <c:pt idx="3270">
                  <c:v>2402.0317023184625</c:v>
                </c:pt>
                <c:pt idx="3271">
                  <c:v>2406.8619149291335</c:v>
                </c:pt>
                <c:pt idx="3272">
                  <c:v>2411.7003596411132</c:v>
                </c:pt>
                <c:pt idx="3273">
                  <c:v>2416.5470479619648</c:v>
                </c:pt>
                <c:pt idx="3274">
                  <c:v>2421.401991411823</c:v>
                </c:pt>
                <c:pt idx="3275">
                  <c:v>2426.2652015233652</c:v>
                </c:pt>
                <c:pt idx="3276">
                  <c:v>2431.1366898418914</c:v>
                </c:pt>
                <c:pt idx="3277">
                  <c:v>2436.0164679252612</c:v>
                </c:pt>
                <c:pt idx="3278">
                  <c:v>2440.904547343941</c:v>
                </c:pt>
                <c:pt idx="3279">
                  <c:v>2445.8009396810362</c:v>
                </c:pt>
                <c:pt idx="3280">
                  <c:v>2450.7056565322391</c:v>
                </c:pt>
                <c:pt idx="3281">
                  <c:v>2455.6187095058849</c:v>
                </c:pt>
                <c:pt idx="3282">
                  <c:v>2460.5401102229634</c:v>
                </c:pt>
                <c:pt idx="3283">
                  <c:v>2465.4698703171157</c:v>
                </c:pt>
                <c:pt idx="3284">
                  <c:v>2470.4080014346055</c:v>
                </c:pt>
                <c:pt idx="3285">
                  <c:v>2475.354515234425</c:v>
                </c:pt>
                <c:pt idx="3286">
                  <c:v>2480.3094233882075</c:v>
                </c:pt>
                <c:pt idx="3287">
                  <c:v>2485.2727375802879</c:v>
                </c:pt>
                <c:pt idx="3288">
                  <c:v>2490.2444695077124</c:v>
                </c:pt>
                <c:pt idx="3289">
                  <c:v>2495.2246308802141</c:v>
                </c:pt>
                <c:pt idx="3290">
                  <c:v>2500.2132334202893</c:v>
                </c:pt>
                <c:pt idx="3291">
                  <c:v>2505.210288863118</c:v>
                </c:pt>
                <c:pt idx="3292">
                  <c:v>2510.2158089566387</c:v>
                </c:pt>
                <c:pt idx="3293">
                  <c:v>2515.2298054615621</c:v>
                </c:pt>
                <c:pt idx="3294">
                  <c:v>2520.2522901513203</c:v>
                </c:pt>
                <c:pt idx="3295">
                  <c:v>2525.2832748121541</c:v>
                </c:pt>
                <c:pt idx="3296">
                  <c:v>2530.3227712430607</c:v>
                </c:pt>
                <c:pt idx="3297">
                  <c:v>2535.3707912558393</c:v>
                </c:pt>
                <c:pt idx="3298">
                  <c:v>2540.4273466750878</c:v>
                </c:pt>
                <c:pt idx="3299">
                  <c:v>2545.4924493381977</c:v>
                </c:pt>
                <c:pt idx="3300">
                  <c:v>2550.5661110954052</c:v>
                </c:pt>
                <c:pt idx="3301">
                  <c:v>2555.6483438097739</c:v>
                </c:pt>
                <c:pt idx="3302">
                  <c:v>2560.739159357197</c:v>
                </c:pt>
                <c:pt idx="3303">
                  <c:v>2565.8385696264199</c:v>
                </c:pt>
                <c:pt idx="3304">
                  <c:v>2570.9465865190532</c:v>
                </c:pt>
                <c:pt idx="3305">
                  <c:v>2576.0632219495888</c:v>
                </c:pt>
                <c:pt idx="3306">
                  <c:v>2581.188487845382</c:v>
                </c:pt>
                <c:pt idx="3307">
                  <c:v>2586.3223961466701</c:v>
                </c:pt>
                <c:pt idx="3308">
                  <c:v>2591.4649588066159</c:v>
                </c:pt>
                <c:pt idx="3309">
                  <c:v>2596.6161877912937</c:v>
                </c:pt>
                <c:pt idx="3310">
                  <c:v>2601.7760950796746</c:v>
                </c:pt>
                <c:pt idx="3311">
                  <c:v>2606.944692663666</c:v>
                </c:pt>
                <c:pt idx="3312">
                  <c:v>2612.12199254813</c:v>
                </c:pt>
                <c:pt idx="3313">
                  <c:v>2617.3080067508827</c:v>
                </c:pt>
                <c:pt idx="3314">
                  <c:v>2622.5027473026935</c:v>
                </c:pt>
                <c:pt idx="3315">
                  <c:v>2627.7062262472764</c:v>
                </c:pt>
                <c:pt idx="3316">
                  <c:v>2632.9184556413716</c:v>
                </c:pt>
                <c:pt idx="3317">
                  <c:v>2638.1394475546826</c:v>
                </c:pt>
                <c:pt idx="3318">
                  <c:v>2643.3692140699209</c:v>
                </c:pt>
                <c:pt idx="3319">
                  <c:v>2648.607767282816</c:v>
                </c:pt>
                <c:pt idx="3320">
                  <c:v>2653.8551193021044</c:v>
                </c:pt>
                <c:pt idx="3321">
                  <c:v>2659.1112822495584</c:v>
                </c:pt>
                <c:pt idx="3322">
                  <c:v>2664.376268260005</c:v>
                </c:pt>
                <c:pt idx="3323">
                  <c:v>2669.6500894813239</c:v>
                </c:pt>
                <c:pt idx="3324">
                  <c:v>2674.9327580744111</c:v>
                </c:pt>
                <c:pt idx="3325">
                  <c:v>2680.2242862133103</c:v>
                </c:pt>
                <c:pt idx="3326">
                  <c:v>2685.5246860850693</c:v>
                </c:pt>
                <c:pt idx="3327">
                  <c:v>2690.8339698898935</c:v>
                </c:pt>
                <c:pt idx="3328">
                  <c:v>2696.1521498410489</c:v>
                </c:pt>
                <c:pt idx="3329">
                  <c:v>2701.4792381649281</c:v>
                </c:pt>
                <c:pt idx="3330">
                  <c:v>2706.8152471010517</c:v>
                </c:pt>
                <c:pt idx="3331">
                  <c:v>2712.1601889020571</c:v>
                </c:pt>
                <c:pt idx="3332">
                  <c:v>2717.5140758337448</c:v>
                </c:pt>
                <c:pt idx="3333">
                  <c:v>2722.876920175031</c:v>
                </c:pt>
                <c:pt idx="3334">
                  <c:v>2728.2487342180534</c:v>
                </c:pt>
                <c:pt idx="3335">
                  <c:v>2733.6295302680851</c:v>
                </c:pt>
                <c:pt idx="3336">
                  <c:v>2739.0193206435679</c:v>
                </c:pt>
                <c:pt idx="3337">
                  <c:v>2744.4181176761649</c:v>
                </c:pt>
                <c:pt idx="3338">
                  <c:v>2749.8259337107593</c:v>
                </c:pt>
                <c:pt idx="3339">
                  <c:v>2755.2427811053826</c:v>
                </c:pt>
                <c:pt idx="3340">
                  <c:v>2760.6686722313634</c:v>
                </c:pt>
                <c:pt idx="3341">
                  <c:v>2766.1036194732287</c:v>
                </c:pt>
                <c:pt idx="3342">
                  <c:v>2771.5476352287405</c:v>
                </c:pt>
                <c:pt idx="3343">
                  <c:v>2777.0007319089455</c:v>
                </c:pt>
                <c:pt idx="3344">
                  <c:v>2782.4629219381268</c:v>
                </c:pt>
                <c:pt idx="3345">
                  <c:v>2787.9342177538683</c:v>
                </c:pt>
                <c:pt idx="3346">
                  <c:v>2793.4146318069988</c:v>
                </c:pt>
                <c:pt idx="3347">
                  <c:v>2798.9041765617067</c:v>
                </c:pt>
                <c:pt idx="3348">
                  <c:v>2804.4028644954228</c:v>
                </c:pt>
                <c:pt idx="3349">
                  <c:v>2809.9107080989179</c:v>
                </c:pt>
                <c:pt idx="3350">
                  <c:v>2815.4277198763107</c:v>
                </c:pt>
                <c:pt idx="3351">
                  <c:v>2820.9539123450204</c:v>
                </c:pt>
                <c:pt idx="3352">
                  <c:v>2826.4892980358318</c:v>
                </c:pt>
                <c:pt idx="3353">
                  <c:v>2832.0338894928768</c:v>
                </c:pt>
                <c:pt idx="3354">
                  <c:v>2837.5876992736653</c:v>
                </c:pt>
                <c:pt idx="3355">
                  <c:v>2843.1507399490993</c:v>
                </c:pt>
                <c:pt idx="3356">
                  <c:v>2848.7230241034281</c:v>
                </c:pt>
                <c:pt idx="3357">
                  <c:v>2854.3045643343116</c:v>
                </c:pt>
                <c:pt idx="3358">
                  <c:v>2859.8953732528557</c:v>
                </c:pt>
                <c:pt idx="3359">
                  <c:v>2865.4954634835367</c:v>
                </c:pt>
                <c:pt idx="3360">
                  <c:v>2871.1048476642713</c:v>
                </c:pt>
                <c:pt idx="3361">
                  <c:v>2876.7235384464384</c:v>
                </c:pt>
                <c:pt idx="3362">
                  <c:v>2882.3515484948352</c:v>
                </c:pt>
                <c:pt idx="3363">
                  <c:v>2887.9888904877403</c:v>
                </c:pt>
                <c:pt idx="3364">
                  <c:v>2893.6355771168978</c:v>
                </c:pt>
                <c:pt idx="3365">
                  <c:v>2899.291621087521</c:v>
                </c:pt>
                <c:pt idx="3366">
                  <c:v>2904.9570351183297</c:v>
                </c:pt>
                <c:pt idx="3367">
                  <c:v>2910.6318319415195</c:v>
                </c:pt>
                <c:pt idx="3368">
                  <c:v>2916.3160243028315</c:v>
                </c:pt>
                <c:pt idx="3369">
                  <c:v>2922.0096249615126</c:v>
                </c:pt>
                <c:pt idx="3370">
                  <c:v>2927.7126466903105</c:v>
                </c:pt>
                <c:pt idx="3371">
                  <c:v>2933.4251022755707</c:v>
                </c:pt>
                <c:pt idx="3372">
                  <c:v>2939.1470045171582</c:v>
                </c:pt>
                <c:pt idx="3373">
                  <c:v>2944.8783662285005</c:v>
                </c:pt>
                <c:pt idx="3374">
                  <c:v>2950.6192002366065</c:v>
                </c:pt>
                <c:pt idx="3375">
                  <c:v>2956.3695193820658</c:v>
                </c:pt>
                <c:pt idx="3376">
                  <c:v>2962.1293365190577</c:v>
                </c:pt>
                <c:pt idx="3377">
                  <c:v>2967.8986645153818</c:v>
                </c:pt>
                <c:pt idx="3378">
                  <c:v>2973.6775162524136</c:v>
                </c:pt>
                <c:pt idx="3379">
                  <c:v>2979.46590462521</c:v>
                </c:pt>
                <c:pt idx="3380">
                  <c:v>2985.2638425424129</c:v>
                </c:pt>
                <c:pt idx="3381">
                  <c:v>2991.0713429263419</c:v>
                </c:pt>
                <c:pt idx="3382">
                  <c:v>2996.8884187129406</c:v>
                </c:pt>
                <c:pt idx="3383">
                  <c:v>3002.715082851862</c:v>
                </c:pt>
                <c:pt idx="3384">
                  <c:v>3008.5513483064115</c:v>
                </c:pt>
                <c:pt idx="3385">
                  <c:v>3014.3972280535568</c:v>
                </c:pt>
                <c:pt idx="3386">
                  <c:v>3020.2527350840023</c:v>
                </c:pt>
                <c:pt idx="3387">
                  <c:v>3026.1178824021554</c:v>
                </c:pt>
                <c:pt idx="3388">
                  <c:v>3031.9926830261238</c:v>
                </c:pt>
                <c:pt idx="3389">
                  <c:v>3037.8771499877485</c:v>
                </c:pt>
                <c:pt idx="3390">
                  <c:v>3043.7712963326317</c:v>
                </c:pt>
                <c:pt idx="3391">
                  <c:v>3049.6751351200855</c:v>
                </c:pt>
                <c:pt idx="3392">
                  <c:v>3055.5886794232242</c:v>
                </c:pt>
                <c:pt idx="3393">
                  <c:v>3061.5119423288979</c:v>
                </c:pt>
                <c:pt idx="3394">
                  <c:v>3067.4449369377598</c:v>
                </c:pt>
                <c:pt idx="3395">
                  <c:v>3073.3876763642502</c:v>
                </c:pt>
                <c:pt idx="3396">
                  <c:v>3079.3401737365843</c:v>
                </c:pt>
                <c:pt idx="3397">
                  <c:v>3085.3024421968403</c:v>
                </c:pt>
                <c:pt idx="3398">
                  <c:v>3091.2744949008897</c:v>
                </c:pt>
                <c:pt idx="3399">
                  <c:v>3097.2563450184093</c:v>
                </c:pt>
                <c:pt idx="3400">
                  <c:v>3103.2480057329972</c:v>
                </c:pt>
                <c:pt idx="3401">
                  <c:v>3109.2494902420199</c:v>
                </c:pt>
                <c:pt idx="3402">
                  <c:v>3115.2608117567534</c:v>
                </c:pt>
                <c:pt idx="3403">
                  <c:v>3121.281983502357</c:v>
                </c:pt>
                <c:pt idx="3404">
                  <c:v>3127.3130187178431</c:v>
                </c:pt>
                <c:pt idx="3405">
                  <c:v>3133.3539306561379</c:v>
                </c:pt>
                <c:pt idx="3406">
                  <c:v>3139.4047325840806</c:v>
                </c:pt>
                <c:pt idx="3407">
                  <c:v>3145.4654377824136</c:v>
                </c:pt>
                <c:pt idx="3408">
                  <c:v>3151.5360595458314</c:v>
                </c:pt>
                <c:pt idx="3409">
                  <c:v>3157.616611182928</c:v>
                </c:pt>
                <c:pt idx="3410">
                  <c:v>3163.7071060162693</c:v>
                </c:pt>
                <c:pt idx="3411">
                  <c:v>3169.807557382383</c:v>
                </c:pt>
                <c:pt idx="3412">
                  <c:v>3175.9179786317673</c:v>
                </c:pt>
                <c:pt idx="3413">
                  <c:v>3182.0383831288777</c:v>
                </c:pt>
                <c:pt idx="3414">
                  <c:v>3188.1687842521801</c:v>
                </c:pt>
                <c:pt idx="3415">
                  <c:v>3194.3091953941635</c:v>
                </c:pt>
                <c:pt idx="3416">
                  <c:v>3200.4596299612667</c:v>
                </c:pt>
                <c:pt idx="3417">
                  <c:v>3206.6201013740042</c:v>
                </c:pt>
                <c:pt idx="3418">
                  <c:v>3212.7906230669055</c:v>
                </c:pt>
                <c:pt idx="3419">
                  <c:v>3218.9712084885359</c:v>
                </c:pt>
                <c:pt idx="3420">
                  <c:v>3225.1618711015531</c:v>
                </c:pt>
                <c:pt idx="3421">
                  <c:v>3231.3626243826016</c:v>
                </c:pt>
                <c:pt idx="3422">
                  <c:v>3237.5734818224942</c:v>
                </c:pt>
                <c:pt idx="3423">
                  <c:v>3243.7944569260708</c:v>
                </c:pt>
                <c:pt idx="3424">
                  <c:v>3250.0255632122571</c:v>
                </c:pt>
                <c:pt idx="3425">
                  <c:v>3256.2668142141383</c:v>
                </c:pt>
                <c:pt idx="3426">
                  <c:v>3262.5182234788836</c:v>
                </c:pt>
                <c:pt idx="3427">
                  <c:v>3268.7798045677814</c:v>
                </c:pt>
                <c:pt idx="3428">
                  <c:v>3275.0515710562913</c:v>
                </c:pt>
                <c:pt idx="3429">
                  <c:v>3281.3335365339799</c:v>
                </c:pt>
                <c:pt idx="3430">
                  <c:v>3287.6257146046241</c:v>
                </c:pt>
                <c:pt idx="3431">
                  <c:v>3293.9281188861169</c:v>
                </c:pt>
                <c:pt idx="3432">
                  <c:v>3300.240763010579</c:v>
                </c:pt>
                <c:pt idx="3433">
                  <c:v>3306.5636606243033</c:v>
                </c:pt>
                <c:pt idx="3434">
                  <c:v>3312.8968253877706</c:v>
                </c:pt>
                <c:pt idx="3435">
                  <c:v>3319.2402709756989</c:v>
                </c:pt>
                <c:pt idx="3436">
                  <c:v>3325.5940110770125</c:v>
                </c:pt>
                <c:pt idx="3437">
                  <c:v>3331.9580593949058</c:v>
                </c:pt>
                <c:pt idx="3438">
                  <c:v>3338.3324296467636</c:v>
                </c:pt>
                <c:pt idx="3439">
                  <c:v>3344.7171355642449</c:v>
                </c:pt>
                <c:pt idx="3440">
                  <c:v>3351.1121908933155</c:v>
                </c:pt>
                <c:pt idx="3441">
                  <c:v>3357.5176093941513</c:v>
                </c:pt>
                <c:pt idx="3442">
                  <c:v>3363.9334048412775</c:v>
                </c:pt>
                <c:pt idx="3443">
                  <c:v>3370.359591023484</c:v>
                </c:pt>
                <c:pt idx="3444">
                  <c:v>3376.79618174387</c:v>
                </c:pt>
                <c:pt idx="3445">
                  <c:v>3383.2431908198664</c:v>
                </c:pt>
                <c:pt idx="3446">
                  <c:v>3389.7006320832193</c:v>
                </c:pt>
                <c:pt idx="3447">
                  <c:v>3396.1685193800395</c:v>
                </c:pt>
                <c:pt idx="3448">
                  <c:v>3402.6468665707598</c:v>
                </c:pt>
                <c:pt idx="3449">
                  <c:v>3409.1356875301967</c:v>
                </c:pt>
                <c:pt idx="3450">
                  <c:v>3415.6349961475435</c:v>
                </c:pt>
                <c:pt idx="3451">
                  <c:v>3422.1448063263601</c:v>
                </c:pt>
                <c:pt idx="3452">
                  <c:v>3428.6651319846046</c:v>
                </c:pt>
                <c:pt idx="3453">
                  <c:v>3435.1959870546539</c:v>
                </c:pt>
                <c:pt idx="3454">
                  <c:v>3441.7373854832799</c:v>
                </c:pt>
                <c:pt idx="3455">
                  <c:v>3448.2893412317067</c:v>
                </c:pt>
                <c:pt idx="3456">
                  <c:v>3454.8518682755812</c:v>
                </c:pt>
                <c:pt idx="3457">
                  <c:v>3461.4249806049861</c:v>
                </c:pt>
                <c:pt idx="3458">
                  <c:v>3468.0086922244982</c:v>
                </c:pt>
                <c:pt idx="3459">
                  <c:v>3474.6030171531092</c:v>
                </c:pt>
                <c:pt idx="3460">
                  <c:v>3481.2079694243607</c:v>
                </c:pt>
                <c:pt idx="3461">
                  <c:v>3487.8235630862437</c:v>
                </c:pt>
                <c:pt idx="3462">
                  <c:v>3494.4498122012433</c:v>
                </c:pt>
                <c:pt idx="3463">
                  <c:v>3501.0867308463608</c:v>
                </c:pt>
                <c:pt idx="3464">
                  <c:v>3507.7343331131751</c:v>
                </c:pt>
                <c:pt idx="3465">
                  <c:v>3514.3926331077141</c:v>
                </c:pt>
                <c:pt idx="3466">
                  <c:v>3521.0616449506133</c:v>
                </c:pt>
                <c:pt idx="3467">
                  <c:v>3527.7413827770397</c:v>
                </c:pt>
                <c:pt idx="3468">
                  <c:v>3534.4318607367381</c:v>
                </c:pt>
                <c:pt idx="3469">
                  <c:v>3541.1330929940145</c:v>
                </c:pt>
                <c:pt idx="3470">
                  <c:v>3547.8450937277621</c:v>
                </c:pt>
                <c:pt idx="3471">
                  <c:v>3554.5678771315288</c:v>
                </c:pt>
                <c:pt idx="3472">
                  <c:v>3561.3014574133808</c:v>
                </c:pt>
                <c:pt idx="3473">
                  <c:v>3568.0458487960723</c:v>
                </c:pt>
                <c:pt idx="3474">
                  <c:v>3574.8010655169687</c:v>
                </c:pt>
                <c:pt idx="3475">
                  <c:v>3581.5671218280686</c:v>
                </c:pt>
                <c:pt idx="3476">
                  <c:v>3588.3440319960532</c:v>
                </c:pt>
                <c:pt idx="3477">
                  <c:v>3595.1318103022413</c:v>
                </c:pt>
                <c:pt idx="3478">
                  <c:v>3601.9304710426277</c:v>
                </c:pt>
                <c:pt idx="3479">
                  <c:v>3608.7400285279055</c:v>
                </c:pt>
                <c:pt idx="3480">
                  <c:v>3615.5604970834611</c:v>
                </c:pt>
                <c:pt idx="3481">
                  <c:v>3622.3918910493744</c:v>
                </c:pt>
                <c:pt idx="3482">
                  <c:v>3629.2342247804631</c:v>
                </c:pt>
                <c:pt idx="3483">
                  <c:v>3636.0875126462688</c:v>
                </c:pt>
                <c:pt idx="3484">
                  <c:v>3642.9517690310818</c:v>
                </c:pt>
                <c:pt idx="3485">
                  <c:v>3649.8270083339071</c:v>
                </c:pt>
                <c:pt idx="3486">
                  <c:v>3656.713244968556</c:v>
                </c:pt>
                <c:pt idx="3487">
                  <c:v>3663.6104933635897</c:v>
                </c:pt>
                <c:pt idx="3488">
                  <c:v>3670.518767962355</c:v>
                </c:pt>
                <c:pt idx="3489">
                  <c:v>3677.4380832229922</c:v>
                </c:pt>
                <c:pt idx="3490">
                  <c:v>3684.3684536184628</c:v>
                </c:pt>
                <c:pt idx="3491">
                  <c:v>3691.3098936365286</c:v>
                </c:pt>
                <c:pt idx="3492">
                  <c:v>3698.2624177797888</c:v>
                </c:pt>
                <c:pt idx="3493">
                  <c:v>3705.2260405656775</c:v>
                </c:pt>
                <c:pt idx="3494">
                  <c:v>3712.200776526448</c:v>
                </c:pt>
                <c:pt idx="3495">
                  <c:v>3719.1866402092837</c:v>
                </c:pt>
                <c:pt idx="3496">
                  <c:v>3726.18364617617</c:v>
                </c:pt>
                <c:pt idx="3497">
                  <c:v>3733.1918090040031</c:v>
                </c:pt>
                <c:pt idx="3498">
                  <c:v>3740.2111432845886</c:v>
                </c:pt>
                <c:pt idx="3499">
                  <c:v>3747.2416636246003</c:v>
                </c:pt>
                <c:pt idx="3500">
                  <c:v>3754.2833846456551</c:v>
                </c:pt>
                <c:pt idx="3501">
                  <c:v>3761.3363209842955</c:v>
                </c:pt>
                <c:pt idx="3502">
                  <c:v>3768.4004872919604</c:v>
                </c:pt>
                <c:pt idx="3503">
                  <c:v>3775.4758982350877</c:v>
                </c:pt>
                <c:pt idx="3504">
                  <c:v>3782.5625684950714</c:v>
                </c:pt>
                <c:pt idx="3505">
                  <c:v>3789.6605127682178</c:v>
                </c:pt>
                <c:pt idx="3506">
                  <c:v>3796.7697457658883</c:v>
                </c:pt>
                <c:pt idx="3507">
                  <c:v>3803.8902822143896</c:v>
                </c:pt>
                <c:pt idx="3508">
                  <c:v>3811.022136855051</c:v>
                </c:pt>
                <c:pt idx="3509">
                  <c:v>3818.1653244441941</c:v>
                </c:pt>
                <c:pt idx="3510">
                  <c:v>3825.31985975318</c:v>
                </c:pt>
                <c:pt idx="3511">
                  <c:v>3832.48575756841</c:v>
                </c:pt>
                <c:pt idx="3512">
                  <c:v>3839.6630326913332</c:v>
                </c:pt>
                <c:pt idx="3513">
                  <c:v>3846.8516999384433</c:v>
                </c:pt>
                <c:pt idx="3514">
                  <c:v>3854.051774141315</c:v>
                </c:pt>
                <c:pt idx="3515">
                  <c:v>3861.2632701465877</c:v>
                </c:pt>
                <c:pt idx="3516">
                  <c:v>3868.486202816016</c:v>
                </c:pt>
                <c:pt idx="3517">
                  <c:v>3875.7205870264238</c:v>
                </c:pt>
                <c:pt idx="3518">
                  <c:v>3882.9664376697851</c:v>
                </c:pt>
                <c:pt idx="3519">
                  <c:v>3890.2237696531774</c:v>
                </c:pt>
                <c:pt idx="3520">
                  <c:v>3897.4925978987912</c:v>
                </c:pt>
                <c:pt idx="3521">
                  <c:v>3904.7729373440225</c:v>
                </c:pt>
                <c:pt idx="3522">
                  <c:v>3912.0648029413478</c:v>
                </c:pt>
                <c:pt idx="3523">
                  <c:v>3919.3682096584953</c:v>
                </c:pt>
                <c:pt idx="3524">
                  <c:v>3926.683172478306</c:v>
                </c:pt>
                <c:pt idx="3525">
                  <c:v>3934.0097063988392</c:v>
                </c:pt>
                <c:pt idx="3526">
                  <c:v>3941.3478264333685</c:v>
                </c:pt>
                <c:pt idx="3527">
                  <c:v>3948.6975476103376</c:v>
                </c:pt>
                <c:pt idx="3528">
                  <c:v>3956.0588849734518</c:v>
                </c:pt>
                <c:pt idx="3529">
                  <c:v>3963.4318535816601</c:v>
                </c:pt>
                <c:pt idx="3530">
                  <c:v>3970.8164685090987</c:v>
                </c:pt>
                <c:pt idx="3531">
                  <c:v>3978.2127448452225</c:v>
                </c:pt>
                <c:pt idx="3532">
                  <c:v>3985.6206976947333</c:v>
                </c:pt>
                <c:pt idx="3533">
                  <c:v>3993.0403421776036</c:v>
                </c:pt>
                <c:pt idx="3534">
                  <c:v>4000.4716934290859</c:v>
                </c:pt>
                <c:pt idx="3535">
                  <c:v>4007.9147665997953</c:v>
                </c:pt>
                <c:pt idx="3536">
                  <c:v>4015.3695768555749</c:v>
                </c:pt>
                <c:pt idx="3537">
                  <c:v>4022.836139377649</c:v>
                </c:pt>
                <c:pt idx="3538">
                  <c:v>4030.3144693625632</c:v>
                </c:pt>
                <c:pt idx="3539">
                  <c:v>4037.8045820221787</c:v>
                </c:pt>
                <c:pt idx="3540">
                  <c:v>4045.3064925837693</c:v>
                </c:pt>
                <c:pt idx="3541">
                  <c:v>4052.8202162899574</c:v>
                </c:pt>
                <c:pt idx="3542">
                  <c:v>4060.3457683986981</c:v>
                </c:pt>
                <c:pt idx="3543">
                  <c:v>4067.8831641834036</c:v>
                </c:pt>
                <c:pt idx="3544">
                  <c:v>4075.4324189328499</c:v>
                </c:pt>
                <c:pt idx="3545">
                  <c:v>4082.9935479512337</c:v>
                </c:pt>
                <c:pt idx="3546">
                  <c:v>4090.5665665582092</c:v>
                </c:pt>
                <c:pt idx="3547">
                  <c:v>4098.1514900887832</c:v>
                </c:pt>
                <c:pt idx="3548">
                  <c:v>4105.7483338934981</c:v>
                </c:pt>
                <c:pt idx="3549">
                  <c:v>4113.357113338312</c:v>
                </c:pt>
                <c:pt idx="3550">
                  <c:v>4120.9778438046387</c:v>
                </c:pt>
                <c:pt idx="3551">
                  <c:v>4128.6105406894148</c:v>
                </c:pt>
                <c:pt idx="3552">
                  <c:v>4136.2552194050222</c:v>
                </c:pt>
                <c:pt idx="3553">
                  <c:v>4143.911895379385</c:v>
                </c:pt>
                <c:pt idx="3554">
                  <c:v>4151.5805840559087</c:v>
                </c:pt>
                <c:pt idx="3555">
                  <c:v>4159.2613008935641</c:v>
                </c:pt>
                <c:pt idx="3556">
                  <c:v>4166.9540613668059</c:v>
                </c:pt>
                <c:pt idx="3557">
                  <c:v>4174.6588809656714</c:v>
                </c:pt>
                <c:pt idx="3558">
                  <c:v>4182.3757751957501</c:v>
                </c:pt>
                <c:pt idx="3559">
                  <c:v>4190.1047595781911</c:v>
                </c:pt>
                <c:pt idx="3560">
                  <c:v>4197.8458496497715</c:v>
                </c:pt>
                <c:pt idx="3561">
                  <c:v>4205.5990609627743</c:v>
                </c:pt>
                <c:pt idx="3562">
                  <c:v>4213.364409085164</c:v>
                </c:pt>
                <c:pt idx="3563">
                  <c:v>4221.1419096004884</c:v>
                </c:pt>
                <c:pt idx="3564">
                  <c:v>4228.9315781079058</c:v>
                </c:pt>
                <c:pt idx="3565">
                  <c:v>4236.7334302222562</c:v>
                </c:pt>
                <c:pt idx="3566">
                  <c:v>4244.5474815740081</c:v>
                </c:pt>
                <c:pt idx="3567">
                  <c:v>4252.373747809258</c:v>
                </c:pt>
                <c:pt idx="3568">
                  <c:v>4260.2122445898103</c:v>
                </c:pt>
                <c:pt idx="3569">
                  <c:v>4268.0629875931481</c:v>
                </c:pt>
                <c:pt idx="3570">
                  <c:v>4275.9259925124543</c:v>
                </c:pt>
                <c:pt idx="3571">
                  <c:v>4283.8012750566077</c:v>
                </c:pt>
                <c:pt idx="3572">
                  <c:v>4291.6888509501796</c:v>
                </c:pt>
                <c:pt idx="3573">
                  <c:v>4299.5887359335156</c:v>
                </c:pt>
                <c:pt idx="3574">
                  <c:v>4307.5009457626602</c:v>
                </c:pt>
                <c:pt idx="3575">
                  <c:v>4315.4254962094401</c:v>
                </c:pt>
                <c:pt idx="3576">
                  <c:v>4323.3624030614274</c:v>
                </c:pt>
                <c:pt idx="3577">
                  <c:v>4331.3116821219674</c:v>
                </c:pt>
                <c:pt idx="3578">
                  <c:v>4339.2733492102025</c:v>
                </c:pt>
                <c:pt idx="3579">
                  <c:v>4347.247420161053</c:v>
                </c:pt>
                <c:pt idx="3580">
                  <c:v>4355.2339108252427</c:v>
                </c:pt>
                <c:pt idx="3581">
                  <c:v>4363.2328370693676</c:v>
                </c:pt>
                <c:pt idx="3582">
                  <c:v>4371.2442147757729</c:v>
                </c:pt>
                <c:pt idx="3583">
                  <c:v>4379.2680598427123</c:v>
                </c:pt>
                <c:pt idx="3584">
                  <c:v>4387.3043881842204</c:v>
                </c:pt>
                <c:pt idx="3585">
                  <c:v>4395.3532157302971</c:v>
                </c:pt>
                <c:pt idx="3586">
                  <c:v>4403.4145584267571</c:v>
                </c:pt>
                <c:pt idx="3587">
                  <c:v>4411.48843223526</c:v>
                </c:pt>
                <c:pt idx="3588">
                  <c:v>4419.5748531334566</c:v>
                </c:pt>
                <c:pt idx="3589">
                  <c:v>4427.6738371148467</c:v>
                </c:pt>
                <c:pt idx="3590">
                  <c:v>4435.7854001888518</c:v>
                </c:pt>
                <c:pt idx="3591">
                  <c:v>4443.9095583808685</c:v>
                </c:pt>
                <c:pt idx="3592">
                  <c:v>4452.0463277321878</c:v>
                </c:pt>
                <c:pt idx="3593">
                  <c:v>4460.1957243000852</c:v>
                </c:pt>
                <c:pt idx="3594">
                  <c:v>4468.3577641577958</c:v>
                </c:pt>
                <c:pt idx="3595">
                  <c:v>4476.532463394542</c:v>
                </c:pt>
                <c:pt idx="3596">
                  <c:v>4484.719838115514</c:v>
                </c:pt>
                <c:pt idx="3597">
                  <c:v>4492.9199044419238</c:v>
                </c:pt>
                <c:pt idx="3598">
                  <c:v>4501.1326785109704</c:v>
                </c:pt>
                <c:pt idx="3599">
                  <c:v>4509.3581764759138</c:v>
                </c:pt>
                <c:pt idx="3600">
                  <c:v>4517.596414506037</c:v>
                </c:pt>
                <c:pt idx="3601">
                  <c:v>4525.8474087866553</c:v>
                </c:pt>
                <c:pt idx="3602">
                  <c:v>4534.1111755191423</c:v>
                </c:pt>
                <c:pt idx="3603">
                  <c:v>4542.3877309209447</c:v>
                </c:pt>
                <c:pt idx="3604">
                  <c:v>4550.6770912256179</c:v>
                </c:pt>
                <c:pt idx="3605">
                  <c:v>4558.9792726827445</c:v>
                </c:pt>
                <c:pt idx="3606">
                  <c:v>4567.2942915581216</c:v>
                </c:pt>
                <c:pt idx="3607">
                  <c:v>4575.6221641335424</c:v>
                </c:pt>
                <c:pt idx="3608">
                  <c:v>4583.9629067070036</c:v>
                </c:pt>
                <c:pt idx="3609">
                  <c:v>4592.3165355925994</c:v>
                </c:pt>
                <c:pt idx="3610">
                  <c:v>4600.6830671205989</c:v>
                </c:pt>
                <c:pt idx="3611">
                  <c:v>4609.0625176374242</c:v>
                </c:pt>
                <c:pt idx="3612">
                  <c:v>4617.4549035056916</c:v>
                </c:pt>
                <c:pt idx="3613">
                  <c:v>4625.8602411041566</c:v>
                </c:pt>
                <c:pt idx="3614">
                  <c:v>4634.2785468278262</c:v>
                </c:pt>
                <c:pt idx="3615">
                  <c:v>4642.709837087863</c:v>
                </c:pt>
                <c:pt idx="3616">
                  <c:v>4651.1541283116721</c:v>
                </c:pt>
                <c:pt idx="3617">
                  <c:v>4659.6114369429015</c:v>
                </c:pt>
                <c:pt idx="3618">
                  <c:v>4668.0817794414388</c:v>
                </c:pt>
                <c:pt idx="3619">
                  <c:v>4676.5651722833954</c:v>
                </c:pt>
                <c:pt idx="3620">
                  <c:v>4685.0616319611891</c:v>
                </c:pt>
                <c:pt idx="3621">
                  <c:v>4693.5711749834591</c:v>
                </c:pt>
                <c:pt idx="3622">
                  <c:v>4702.0938178752149</c:v>
                </c:pt>
                <c:pt idx="3623">
                  <c:v>4710.629577177704</c:v>
                </c:pt>
                <c:pt idx="3624">
                  <c:v>4719.1784694484968</c:v>
                </c:pt>
                <c:pt idx="3625">
                  <c:v>4727.7405112614906</c:v>
                </c:pt>
                <c:pt idx="3626">
                  <c:v>4736.315719206943</c:v>
                </c:pt>
                <c:pt idx="3627">
                  <c:v>4744.9041098914258</c:v>
                </c:pt>
                <c:pt idx="3628">
                  <c:v>4753.5056999378439</c:v>
                </c:pt>
                <c:pt idx="3629">
                  <c:v>4762.1205059855502</c:v>
                </c:pt>
                <c:pt idx="3630">
                  <c:v>4770.7485446902201</c:v>
                </c:pt>
                <c:pt idx="3631">
                  <c:v>4779.3898327239494</c:v>
                </c:pt>
                <c:pt idx="3632">
                  <c:v>4788.0443867752074</c:v>
                </c:pt>
                <c:pt idx="3633">
                  <c:v>4796.7122235488887</c:v>
                </c:pt>
                <c:pt idx="3634">
                  <c:v>4805.3933597663681</c:v>
                </c:pt>
                <c:pt idx="3635">
                  <c:v>4814.0878121653841</c:v>
                </c:pt>
                <c:pt idx="3636">
                  <c:v>4822.7955975001523</c:v>
                </c:pt>
                <c:pt idx="3637">
                  <c:v>4831.5167325413977</c:v>
                </c:pt>
                <c:pt idx="3638">
                  <c:v>4840.2512340762405</c:v>
                </c:pt>
                <c:pt idx="3639">
                  <c:v>4848.9991189083466</c:v>
                </c:pt>
                <c:pt idx="3640">
                  <c:v>4857.7604038578502</c:v>
                </c:pt>
                <c:pt idx="3641">
                  <c:v>4866.5351057614162</c:v>
                </c:pt>
                <c:pt idx="3642">
                  <c:v>4875.3232414721997</c:v>
                </c:pt>
                <c:pt idx="3643">
                  <c:v>4884.1248278599278</c:v>
                </c:pt>
                <c:pt idx="3644">
                  <c:v>4892.9398818108348</c:v>
                </c:pt>
                <c:pt idx="3645">
                  <c:v>4901.7684202277478</c:v>
                </c:pt>
                <c:pt idx="3646">
                  <c:v>4910.6104600300087</c:v>
                </c:pt>
                <c:pt idx="3647">
                  <c:v>4919.4660181536046</c:v>
                </c:pt>
                <c:pt idx="3648">
                  <c:v>4928.3351115510568</c:v>
                </c:pt>
                <c:pt idx="3649">
                  <c:v>4937.2177571915227</c:v>
                </c:pt>
                <c:pt idx="3650">
                  <c:v>4946.1139720607625</c:v>
                </c:pt>
                <c:pt idx="3651">
                  <c:v>4955.0237731611805</c:v>
                </c:pt>
                <c:pt idx="3652">
                  <c:v>4963.947177511769</c:v>
                </c:pt>
                <c:pt idx="3653">
                  <c:v>4972.8842021482315</c:v>
                </c:pt>
                <c:pt idx="3654">
                  <c:v>4981.8348641228904</c:v>
                </c:pt>
                <c:pt idx="3655">
                  <c:v>4990.7991805047768</c:v>
                </c:pt>
                <c:pt idx="3656">
                  <c:v>4999.7771683795436</c:v>
                </c:pt>
                <c:pt idx="3657">
                  <c:v>5008.7688448496119</c:v>
                </c:pt>
                <c:pt idx="3658">
                  <c:v>5017.7742270340987</c:v>
                </c:pt>
                <c:pt idx="3659">
                  <c:v>5026.7933320687825</c:v>
                </c:pt>
                <c:pt idx="3660">
                  <c:v>5035.8261771062325</c:v>
                </c:pt>
                <c:pt idx="3661">
                  <c:v>5044.8727793157559</c:v>
                </c:pt>
                <c:pt idx="3662">
                  <c:v>5053.9331558833783</c:v>
                </c:pt>
                <c:pt idx="3663">
                  <c:v>5063.0073240119227</c:v>
                </c:pt>
                <c:pt idx="3664">
                  <c:v>5072.0953009210216</c:v>
                </c:pt>
                <c:pt idx="3665">
                  <c:v>5081.1971038470219</c:v>
                </c:pt>
                <c:pt idx="3666">
                  <c:v>5090.3127500431146</c:v>
                </c:pt>
                <c:pt idx="3667">
                  <c:v>5099.442256779299</c:v>
                </c:pt>
                <c:pt idx="3668">
                  <c:v>5108.5856413424272</c:v>
                </c:pt>
                <c:pt idx="3669">
                  <c:v>5117.7429210361561</c:v>
                </c:pt>
                <c:pt idx="3670">
                  <c:v>5126.9141131809811</c:v>
                </c:pt>
                <c:pt idx="3671">
                  <c:v>5136.0992351143186</c:v>
                </c:pt>
                <c:pt idx="3672">
                  <c:v>5145.2983041904045</c:v>
                </c:pt>
                <c:pt idx="3673">
                  <c:v>5154.5113377803627</c:v>
                </c:pt>
                <c:pt idx="3674">
                  <c:v>5163.738353272216</c:v>
                </c:pt>
                <c:pt idx="3675">
                  <c:v>5172.9793680709272</c:v>
                </c:pt>
                <c:pt idx="3676">
                  <c:v>5182.2343995983656</c:v>
                </c:pt>
                <c:pt idx="3677">
                  <c:v>5191.5034652933045</c:v>
                </c:pt>
                <c:pt idx="3678">
                  <c:v>5200.7865826114803</c:v>
                </c:pt>
                <c:pt idx="3679">
                  <c:v>5210.0837690255985</c:v>
                </c:pt>
                <c:pt idx="3680">
                  <c:v>5219.3950420253223</c:v>
                </c:pt>
                <c:pt idx="3681">
                  <c:v>5228.7204191173078</c:v>
                </c:pt>
                <c:pt idx="3682">
                  <c:v>5238.0599178251359</c:v>
                </c:pt>
                <c:pt idx="3683">
                  <c:v>5247.4135556895126</c:v>
                </c:pt>
                <c:pt idx="3684">
                  <c:v>5256.7813502680165</c:v>
                </c:pt>
                <c:pt idx="3685">
                  <c:v>5266.1633191354067</c:v>
                </c:pt>
                <c:pt idx="3686">
                  <c:v>5275.5594798833372</c:v>
                </c:pt>
                <c:pt idx="3687">
                  <c:v>5284.9698501205939</c:v>
                </c:pt>
                <c:pt idx="3688">
                  <c:v>5294.3944474730233</c:v>
                </c:pt>
                <c:pt idx="3689">
                  <c:v>5303.8332895835119</c:v>
                </c:pt>
                <c:pt idx="3690">
                  <c:v>5313.2863941120913</c:v>
                </c:pt>
                <c:pt idx="3691">
                  <c:v>5322.7537787358078</c:v>
                </c:pt>
                <c:pt idx="3692">
                  <c:v>5332.2354611489</c:v>
                </c:pt>
                <c:pt idx="3693">
                  <c:v>5341.7314590626793</c:v>
                </c:pt>
                <c:pt idx="3694">
                  <c:v>5351.2417902055895</c:v>
                </c:pt>
                <c:pt idx="3695">
                  <c:v>5360.766472323271</c:v>
                </c:pt>
                <c:pt idx="3696">
                  <c:v>5370.3055231784392</c:v>
                </c:pt>
                <c:pt idx="3697">
                  <c:v>5379.8589605510633</c:v>
                </c:pt>
                <c:pt idx="3698">
                  <c:v>5389.4268022382867</c:v>
                </c:pt>
                <c:pt idx="3699">
                  <c:v>5399.0090660543383</c:v>
                </c:pt>
                <c:pt idx="3700">
                  <c:v>5408.6057698308141</c:v>
                </c:pt>
                <c:pt idx="3701">
                  <c:v>5418.2169314163966</c:v>
                </c:pt>
                <c:pt idx="3702">
                  <c:v>5427.8425686771006</c:v>
                </c:pt>
                <c:pt idx="3703">
                  <c:v>5437.4826994960686</c:v>
                </c:pt>
                <c:pt idx="3704">
                  <c:v>5447.137341773815</c:v>
                </c:pt>
                <c:pt idx="3705">
                  <c:v>5456.8065134280223</c:v>
                </c:pt>
                <c:pt idx="3706">
                  <c:v>5466.4902323937476</c:v>
                </c:pt>
                <c:pt idx="3707">
                  <c:v>5476.1885166232396</c:v>
                </c:pt>
                <c:pt idx="3708">
                  <c:v>5485.9013840860825</c:v>
                </c:pt>
                <c:pt idx="3709">
                  <c:v>5495.6288527692477</c:v>
                </c:pt>
                <c:pt idx="3710">
                  <c:v>5505.3709406768912</c:v>
                </c:pt>
                <c:pt idx="3711">
                  <c:v>5515.1276658306542</c:v>
                </c:pt>
                <c:pt idx="3712">
                  <c:v>5524.8990462694228</c:v>
                </c:pt>
                <c:pt idx="3713">
                  <c:v>5534.6851000494944</c:v>
                </c:pt>
                <c:pt idx="3714">
                  <c:v>5544.4858452445278</c:v>
                </c:pt>
                <c:pt idx="3715">
                  <c:v>5554.3012999455559</c:v>
                </c:pt>
                <c:pt idx="3716">
                  <c:v>5564.1314822610566</c:v>
                </c:pt>
                <c:pt idx="3717">
                  <c:v>5573.9764103168236</c:v>
                </c:pt>
                <c:pt idx="3718">
                  <c:v>5583.8361022561539</c:v>
                </c:pt>
                <c:pt idx="3719">
                  <c:v>5593.7105762397823</c:v>
                </c:pt>
                <c:pt idx="3720">
                  <c:v>5603.5998504458521</c:v>
                </c:pt>
                <c:pt idx="3721">
                  <c:v>5613.5039430699644</c:v>
                </c:pt>
                <c:pt idx="3722">
                  <c:v>5623.422872325189</c:v>
                </c:pt>
                <c:pt idx="3723">
                  <c:v>5633.3566564421362</c:v>
                </c:pt>
                <c:pt idx="3724">
                  <c:v>5643.3053136688259</c:v>
                </c:pt>
                <c:pt idx="3725">
                  <c:v>5653.2688622708401</c:v>
                </c:pt>
                <c:pt idx="3726">
                  <c:v>5663.2473205312745</c:v>
                </c:pt>
                <c:pt idx="3727">
                  <c:v>5673.2407067507274</c:v>
                </c:pt>
                <c:pt idx="3728">
                  <c:v>5683.2490392473501</c:v>
                </c:pt>
                <c:pt idx="3729">
                  <c:v>5693.2723363568803</c:v>
                </c:pt>
                <c:pt idx="3730">
                  <c:v>5703.3106164325927</c:v>
                </c:pt>
                <c:pt idx="3731">
                  <c:v>5713.3638978453246</c:v>
                </c:pt>
                <c:pt idx="3732">
                  <c:v>5723.4321989835771</c:v>
                </c:pt>
                <c:pt idx="3733">
                  <c:v>5733.515538253353</c:v>
                </c:pt>
                <c:pt idx="3734">
                  <c:v>5743.6139340783411</c:v>
                </c:pt>
                <c:pt idx="3735">
                  <c:v>5753.7274048998561</c:v>
                </c:pt>
                <c:pt idx="3736">
                  <c:v>5763.855969176796</c:v>
                </c:pt>
                <c:pt idx="3737">
                  <c:v>5773.9996453857893</c:v>
                </c:pt>
                <c:pt idx="3738">
                  <c:v>5784.1584520210708</c:v>
                </c:pt>
                <c:pt idx="3739">
                  <c:v>5794.3324075945666</c:v>
                </c:pt>
                <c:pt idx="3740">
                  <c:v>5804.5215306359087</c:v>
                </c:pt>
                <c:pt idx="3741">
                  <c:v>5814.7258396924053</c:v>
                </c:pt>
                <c:pt idx="3742">
                  <c:v>5824.9453533290907</c:v>
                </c:pt>
                <c:pt idx="3743">
                  <c:v>5835.1800901287188</c:v>
                </c:pt>
                <c:pt idx="3744">
                  <c:v>5845.4300686917913</c:v>
                </c:pt>
                <c:pt idx="3745">
                  <c:v>5855.695307636528</c:v>
                </c:pt>
                <c:pt idx="3746">
                  <c:v>5865.9758255989636</c:v>
                </c:pt>
                <c:pt idx="3747">
                  <c:v>5876.2716412328291</c:v>
                </c:pt>
                <c:pt idx="3748">
                  <c:v>5886.5827732097569</c:v>
                </c:pt>
                <c:pt idx="3749">
                  <c:v>5896.9092402190536</c:v>
                </c:pt>
                <c:pt idx="3750">
                  <c:v>5907.2510609679057</c:v>
                </c:pt>
                <c:pt idx="3751">
                  <c:v>5917.6082541813248</c:v>
                </c:pt>
                <c:pt idx="3752">
                  <c:v>5927.9808386020986</c:v>
                </c:pt>
                <c:pt idx="3753">
                  <c:v>5938.3688329909655</c:v>
                </c:pt>
                <c:pt idx="3754">
                  <c:v>5948.7722561263781</c:v>
                </c:pt>
                <c:pt idx="3755">
                  <c:v>5959.1911268048025</c:v>
                </c:pt>
                <c:pt idx="3756">
                  <c:v>5969.6254638405262</c:v>
                </c:pt>
                <c:pt idx="3757">
                  <c:v>5980.0752860657049</c:v>
                </c:pt>
                <c:pt idx="3758">
                  <c:v>5990.540612330462</c:v>
                </c:pt>
                <c:pt idx="3759">
                  <c:v>6001.0214615027926</c:v>
                </c:pt>
                <c:pt idx="3760">
                  <c:v>6011.5178524686562</c:v>
                </c:pt>
                <c:pt idx="3761">
                  <c:v>6022.0298041319311</c:v>
                </c:pt>
                <c:pt idx="3762">
                  <c:v>6032.5573354144617</c:v>
                </c:pt>
                <c:pt idx="3763">
                  <c:v>6043.1004652560914</c:v>
                </c:pt>
                <c:pt idx="3764">
                  <c:v>6053.6592126146134</c:v>
                </c:pt>
                <c:pt idx="3765">
                  <c:v>6064.2335964658014</c:v>
                </c:pt>
                <c:pt idx="3766">
                  <c:v>6074.8236358034792</c:v>
                </c:pt>
                <c:pt idx="3767">
                  <c:v>6085.4293496394575</c:v>
                </c:pt>
                <c:pt idx="3768">
                  <c:v>6096.050757003577</c:v>
                </c:pt>
                <c:pt idx="3769">
                  <c:v>6106.6878769437262</c:v>
                </c:pt>
                <c:pt idx="3770">
                  <c:v>6117.3407285258691</c:v>
                </c:pt>
                <c:pt idx="3771">
                  <c:v>6128.0093308340174</c:v>
                </c:pt>
                <c:pt idx="3772">
                  <c:v>6138.693702970264</c:v>
                </c:pt>
                <c:pt idx="3773">
                  <c:v>6149.3938640548049</c:v>
                </c:pt>
                <c:pt idx="3774">
                  <c:v>6160.1098332259253</c:v>
                </c:pt>
                <c:pt idx="3775">
                  <c:v>6170.8416296400819</c:v>
                </c:pt>
                <c:pt idx="3776">
                  <c:v>6181.5892724717223</c:v>
                </c:pt>
                <c:pt idx="3777">
                  <c:v>6192.3527809136049</c:v>
                </c:pt>
                <c:pt idx="3778">
                  <c:v>6203.132174176525</c:v>
                </c:pt>
                <c:pt idx="3779">
                  <c:v>6213.9274714895191</c:v>
                </c:pt>
                <c:pt idx="3780">
                  <c:v>6224.7386920997478</c:v>
                </c:pt>
                <c:pt idx="3781">
                  <c:v>6235.5658552725954</c:v>
                </c:pt>
                <c:pt idx="3782">
                  <c:v>6246.4089802916333</c:v>
                </c:pt>
                <c:pt idx="3783">
                  <c:v>6257.2680864586328</c:v>
                </c:pt>
                <c:pt idx="3784">
                  <c:v>6268.1431930936469</c:v>
                </c:pt>
                <c:pt idx="3785">
                  <c:v>6279.0343195349478</c:v>
                </c:pt>
                <c:pt idx="3786">
                  <c:v>6289.9414851390193</c:v>
                </c:pt>
                <c:pt idx="3787">
                  <c:v>6300.8647092806359</c:v>
                </c:pt>
                <c:pt idx="3788">
                  <c:v>6311.8040113528941</c:v>
                </c:pt>
                <c:pt idx="3789">
                  <c:v>6322.7594107671121</c:v>
                </c:pt>
                <c:pt idx="3790">
                  <c:v>6333.7309269529769</c:v>
                </c:pt>
                <c:pt idx="3791">
                  <c:v>6344.7185793584194</c:v>
                </c:pt>
                <c:pt idx="3792">
                  <c:v>6355.7223874497377</c:v>
                </c:pt>
                <c:pt idx="3793">
                  <c:v>6366.742370711585</c:v>
                </c:pt>
                <c:pt idx="3794">
                  <c:v>6377.7785486469411</c:v>
                </c:pt>
                <c:pt idx="3795">
                  <c:v>6388.8309407771585</c:v>
                </c:pt>
                <c:pt idx="3796">
                  <c:v>6399.8995666419851</c:v>
                </c:pt>
                <c:pt idx="3797">
                  <c:v>6410.9844457995214</c:v>
                </c:pt>
                <c:pt idx="3798">
                  <c:v>6422.0855978262816</c:v>
                </c:pt>
                <c:pt idx="3799">
                  <c:v>6433.2030423172255</c:v>
                </c:pt>
                <c:pt idx="3800">
                  <c:v>6444.3367988857026</c:v>
                </c:pt>
                <c:pt idx="3801">
                  <c:v>6455.486887163529</c:v>
                </c:pt>
                <c:pt idx="3802">
                  <c:v>6466.6533268009589</c:v>
                </c:pt>
                <c:pt idx="3803">
                  <c:v>6477.836137466712</c:v>
                </c:pt>
                <c:pt idx="3804">
                  <c:v>6489.0353388479871</c:v>
                </c:pt>
                <c:pt idx="3805">
                  <c:v>6500.2509506504539</c:v>
                </c:pt>
                <c:pt idx="3806">
                  <c:v>6511.4829925983495</c:v>
                </c:pt>
                <c:pt idx="3807">
                  <c:v>6522.7314844343109</c:v>
                </c:pt>
                <c:pt idx="3808">
                  <c:v>6533.9964459196381</c:v>
                </c:pt>
                <c:pt idx="3809">
                  <c:v>6545.2778968340745</c:v>
                </c:pt>
                <c:pt idx="3810">
                  <c:v>6556.5758569759309</c:v>
                </c:pt>
                <c:pt idx="3811">
                  <c:v>6567.8903461621258</c:v>
                </c:pt>
                <c:pt idx="3812">
                  <c:v>6579.2213842281226</c:v>
                </c:pt>
                <c:pt idx="3813">
                  <c:v>6590.5689910279398</c:v>
                </c:pt>
                <c:pt idx="3814">
                  <c:v>6601.9331864342612</c:v>
                </c:pt>
                <c:pt idx="3815">
                  <c:v>6613.3139903383735</c:v>
                </c:pt>
                <c:pt idx="3816">
                  <c:v>6624.7114226501499</c:v>
                </c:pt>
                <c:pt idx="3817">
                  <c:v>6636.1255032981644</c:v>
                </c:pt>
                <c:pt idx="3818">
                  <c:v>6647.5562522295786</c:v>
                </c:pt>
                <c:pt idx="3819">
                  <c:v>6659.0036894102714</c:v>
                </c:pt>
                <c:pt idx="3820">
                  <c:v>6670.4678348247608</c:v>
                </c:pt>
                <c:pt idx="3821">
                  <c:v>6681.9487084763032</c:v>
                </c:pt>
                <c:pt idx="3822">
                  <c:v>6693.4463303868133</c:v>
                </c:pt>
                <c:pt idx="3823">
                  <c:v>6704.9607205969232</c:v>
                </c:pt>
                <c:pt idx="3824">
                  <c:v>6716.4918991660197</c:v>
                </c:pt>
                <c:pt idx="3825">
                  <c:v>6728.0398861721987</c:v>
                </c:pt>
                <c:pt idx="3826">
                  <c:v>6739.6047017123356</c:v>
                </c:pt>
                <c:pt idx="3827">
                  <c:v>6751.1863659021119</c:v>
                </c:pt>
                <c:pt idx="3828">
                  <c:v>6762.7848988758442</c:v>
                </c:pt>
                <c:pt idx="3829">
                  <c:v>6774.40032078682</c:v>
                </c:pt>
                <c:pt idx="3830">
                  <c:v>6786.0326518069796</c:v>
                </c:pt>
                <c:pt idx="3831">
                  <c:v>6797.6819121272183</c:v>
                </c:pt>
                <c:pt idx="3832">
                  <c:v>6809.3481219571013</c:v>
                </c:pt>
                <c:pt idx="3833">
                  <c:v>6821.0313015251932</c:v>
                </c:pt>
                <c:pt idx="3834">
                  <c:v>6832.731471078805</c:v>
                </c:pt>
                <c:pt idx="3835">
                  <c:v>6844.4486508841474</c:v>
                </c:pt>
                <c:pt idx="3836">
                  <c:v>6856.1828612263171</c:v>
                </c:pt>
                <c:pt idx="3837">
                  <c:v>6867.9341224093387</c:v>
                </c:pt>
                <c:pt idx="3838">
                  <c:v>6879.7024547560222</c:v>
                </c:pt>
                <c:pt idx="3839">
                  <c:v>6891.4878786082736</c:v>
                </c:pt>
                <c:pt idx="3840">
                  <c:v>6903.2904143267579</c:v>
                </c:pt>
                <c:pt idx="3841">
                  <c:v>6915.1100822911858</c:v>
                </c:pt>
                <c:pt idx="3842">
                  <c:v>6926.9469029001493</c:v>
                </c:pt>
                <c:pt idx="3843">
                  <c:v>6938.8008965713316</c:v>
                </c:pt>
                <c:pt idx="3844">
                  <c:v>6950.6720837412477</c:v>
                </c:pt>
                <c:pt idx="3845">
                  <c:v>6962.5604848655476</c:v>
                </c:pt>
                <c:pt idx="3846">
                  <c:v>6974.4661204187405</c:v>
                </c:pt>
                <c:pt idx="3847">
                  <c:v>6986.3890108944697</c:v>
                </c:pt>
                <c:pt idx="3848">
                  <c:v>6998.3291768053759</c:v>
                </c:pt>
                <c:pt idx="3849">
                  <c:v>7010.2866386831402</c:v>
                </c:pt>
                <c:pt idx="3850">
                  <c:v>7022.2614170784636</c:v>
                </c:pt>
                <c:pt idx="3851">
                  <c:v>7034.2535325611807</c:v>
                </c:pt>
                <c:pt idx="3852">
                  <c:v>7046.2630057201995</c:v>
                </c:pt>
                <c:pt idx="3853">
                  <c:v>7058.289857163506</c:v>
                </c:pt>
                <c:pt idx="3854">
                  <c:v>7070.3341075181297</c:v>
                </c:pt>
                <c:pt idx="3855">
                  <c:v>7082.3957774303817</c:v>
                </c:pt>
                <c:pt idx="3856">
                  <c:v>7094.4748875655123</c:v>
                </c:pt>
                <c:pt idx="3857">
                  <c:v>7106.5714586081003</c:v>
                </c:pt>
                <c:pt idx="3858">
                  <c:v>7118.6855112617632</c:v>
                </c:pt>
                <c:pt idx="3859">
                  <c:v>7130.8170662493185</c:v>
                </c:pt>
                <c:pt idx="3860">
                  <c:v>7142.9661443128207</c:v>
                </c:pt>
                <c:pt idx="3861">
                  <c:v>7155.1327662134217</c:v>
                </c:pt>
                <c:pt idx="3862">
                  <c:v>7167.3169527315613</c:v>
                </c:pt>
                <c:pt idx="3863">
                  <c:v>7179.5187246668957</c:v>
                </c:pt>
                <c:pt idx="3864">
                  <c:v>7191.7381028382952</c:v>
                </c:pt>
                <c:pt idx="3865">
                  <c:v>7203.9751080838687</c:v>
                </c:pt>
                <c:pt idx="3866">
                  <c:v>7216.2297612610346</c:v>
                </c:pt>
                <c:pt idx="3867">
                  <c:v>7228.5020832464261</c:v>
                </c:pt>
                <c:pt idx="3868">
                  <c:v>7240.7920949360087</c:v>
                </c:pt>
                <c:pt idx="3869">
                  <c:v>7253.0998172450345</c:v>
                </c:pt>
                <c:pt idx="3870">
                  <c:v>7265.4252711080608</c:v>
                </c:pt>
                <c:pt idx="3871">
                  <c:v>7277.7684774789559</c:v>
                </c:pt>
                <c:pt idx="3872">
                  <c:v>7290.1294573309906</c:v>
                </c:pt>
                <c:pt idx="3873">
                  <c:v>7302.5082316567223</c:v>
                </c:pt>
                <c:pt idx="3874">
                  <c:v>7314.9048214680524</c:v>
                </c:pt>
                <c:pt idx="3875">
                  <c:v>7327.3192477963485</c:v>
                </c:pt>
                <c:pt idx="3876">
                  <c:v>7339.75153169232</c:v>
                </c:pt>
                <c:pt idx="3877">
                  <c:v>7352.2016942260625</c:v>
                </c:pt>
                <c:pt idx="3878">
                  <c:v>7364.6697564871147</c:v>
                </c:pt>
                <c:pt idx="3879">
                  <c:v>7377.1557395843938</c:v>
                </c:pt>
                <c:pt idx="3880">
                  <c:v>7389.6596646463413</c:v>
                </c:pt>
                <c:pt idx="3881">
                  <c:v>7402.1815528207972</c:v>
                </c:pt>
                <c:pt idx="3882">
                  <c:v>7414.7214252750709</c:v>
                </c:pt>
                <c:pt idx="3883">
                  <c:v>7427.2793031959736</c:v>
                </c:pt>
                <c:pt idx="3884">
                  <c:v>7439.8552077897803</c:v>
                </c:pt>
                <c:pt idx="3885">
                  <c:v>7452.4491602823191</c:v>
                </c:pt>
                <c:pt idx="3886">
                  <c:v>7465.0611819188525</c:v>
                </c:pt>
                <c:pt idx="3887">
                  <c:v>7477.6912939642698</c:v>
                </c:pt>
                <c:pt idx="3888">
                  <c:v>7490.339517702947</c:v>
                </c:pt>
                <c:pt idx="3889">
                  <c:v>7503.0058744388562</c:v>
                </c:pt>
                <c:pt idx="3890">
                  <c:v>7515.6903854954771</c:v>
                </c:pt>
                <c:pt idx="3891">
                  <c:v>7528.3930722159657</c:v>
                </c:pt>
                <c:pt idx="3892">
                  <c:v>7541.1139559630092</c:v>
                </c:pt>
                <c:pt idx="3893">
                  <c:v>7553.8530581188579</c:v>
                </c:pt>
                <c:pt idx="3894">
                  <c:v>7566.6104000855266</c:v>
                </c:pt>
                <c:pt idx="3895">
                  <c:v>7579.3860032844914</c:v>
                </c:pt>
                <c:pt idx="3896">
                  <c:v>7592.1798891570679</c:v>
                </c:pt>
                <c:pt idx="3897">
                  <c:v>7604.992079164077</c:v>
                </c:pt>
                <c:pt idx="3898">
                  <c:v>7617.8225947860728</c:v>
                </c:pt>
                <c:pt idx="3899">
                  <c:v>7630.6714575232982</c:v>
                </c:pt>
                <c:pt idx="3900">
                  <c:v>7643.5386888956746</c:v>
                </c:pt>
                <c:pt idx="3901">
                  <c:v>7656.4243104428851</c:v>
                </c:pt>
                <c:pt idx="3902">
                  <c:v>7669.328343724289</c:v>
                </c:pt>
                <c:pt idx="3903">
                  <c:v>7682.2508103190066</c:v>
                </c:pt>
                <c:pt idx="3904">
                  <c:v>7695.1917318259066</c:v>
                </c:pt>
                <c:pt idx="3905">
                  <c:v>7708.1511298635914</c:v>
                </c:pt>
                <c:pt idx="3906">
                  <c:v>7721.1290260705173</c:v>
                </c:pt>
                <c:pt idx="3907">
                  <c:v>7734.1254421048679</c:v>
                </c:pt>
                <c:pt idx="3908">
                  <c:v>7747.1403996446516</c:v>
                </c:pt>
                <c:pt idx="3909">
                  <c:v>7760.1739203877078</c:v>
                </c:pt>
                <c:pt idx="3910">
                  <c:v>7773.2260260516432</c:v>
                </c:pt>
                <c:pt idx="3911">
                  <c:v>7786.2967383739997</c:v>
                </c:pt>
                <c:pt idx="3912">
                  <c:v>7799.3860791121124</c:v>
                </c:pt>
                <c:pt idx="3913">
                  <c:v>7812.4940700432189</c:v>
                </c:pt>
                <c:pt idx="3914">
                  <c:v>7825.6207329643985</c:v>
                </c:pt>
                <c:pt idx="3915">
                  <c:v>7838.7660896926609</c:v>
                </c:pt>
                <c:pt idx="3916">
                  <c:v>7851.9301620649594</c:v>
                </c:pt>
                <c:pt idx="3917">
                  <c:v>7865.1129719380961</c:v>
                </c:pt>
                <c:pt idx="3918">
                  <c:v>7878.3145411888072</c:v>
                </c:pt>
                <c:pt idx="3919">
                  <c:v>7891.5348917138108</c:v>
                </c:pt>
                <c:pt idx="3920">
                  <c:v>7904.7740454298173</c:v>
                </c:pt>
                <c:pt idx="3921">
                  <c:v>7918.0320242734833</c:v>
                </c:pt>
                <c:pt idx="3922">
                  <c:v>7931.308850201397</c:v>
                </c:pt>
                <c:pt idx="3923">
                  <c:v>7944.6045451902273</c:v>
                </c:pt>
                <c:pt idx="3924">
                  <c:v>7957.9191312366002</c:v>
                </c:pt>
                <c:pt idx="3925">
                  <c:v>7971.2526303572176</c:v>
                </c:pt>
                <c:pt idx="3926">
                  <c:v>7984.605064588789</c:v>
                </c:pt>
                <c:pt idx="3927">
                  <c:v>7997.976455988095</c:v>
                </c:pt>
                <c:pt idx="3928">
                  <c:v>8011.3668266319228</c:v>
                </c:pt>
                <c:pt idx="3929">
                  <c:v>8024.7761986172345</c:v>
                </c:pt>
                <c:pt idx="3930">
                  <c:v>8038.2045940610224</c:v>
                </c:pt>
                <c:pt idx="3931">
                  <c:v>8051.652035100371</c:v>
                </c:pt>
                <c:pt idx="3932">
                  <c:v>8065.1185438925504</c:v>
                </c:pt>
                <c:pt idx="3933">
                  <c:v>8078.6041426148959</c:v>
                </c:pt>
                <c:pt idx="3934">
                  <c:v>8092.1088534648952</c:v>
                </c:pt>
                <c:pt idx="3935">
                  <c:v>8105.6326986602344</c:v>
                </c:pt>
                <c:pt idx="3936">
                  <c:v>8119.1757004387819</c:v>
                </c:pt>
                <c:pt idx="3937">
                  <c:v>8132.7378810585087</c:v>
                </c:pt>
                <c:pt idx="3938">
                  <c:v>8146.3192627976505</c:v>
                </c:pt>
                <c:pt idx="3939">
                  <c:v>8159.9198679546007</c:v>
                </c:pt>
                <c:pt idx="3940">
                  <c:v>8173.5397188480365</c:v>
                </c:pt>
                <c:pt idx="3941">
                  <c:v>8187.1788378168767</c:v>
                </c:pt>
                <c:pt idx="3942">
                  <c:v>8200.8372472202045</c:v>
                </c:pt>
                <c:pt idx="3943">
                  <c:v>8214.5149694374231</c:v>
                </c:pt>
                <c:pt idx="3944">
                  <c:v>8228.2120268682702</c:v>
                </c:pt>
                <c:pt idx="3945">
                  <c:v>8241.9284419326523</c:v>
                </c:pt>
                <c:pt idx="3946">
                  <c:v>8255.6642370708687</c:v>
                </c:pt>
                <c:pt idx="3947">
                  <c:v>8269.4194347435205</c:v>
                </c:pt>
                <c:pt idx="3948">
                  <c:v>8283.1940574314795</c:v>
                </c:pt>
                <c:pt idx="3949">
                  <c:v>8296.9881276360356</c:v>
                </c:pt>
                <c:pt idx="3950">
                  <c:v>8310.8016678788008</c:v>
                </c:pt>
                <c:pt idx="3951">
                  <c:v>8324.6347007017685</c:v>
                </c:pt>
                <c:pt idx="3952">
                  <c:v>8338.4872486672812</c:v>
                </c:pt>
                <c:pt idx="3953">
                  <c:v>8352.3593343581124</c:v>
                </c:pt>
                <c:pt idx="3954">
                  <c:v>8366.2509803774374</c:v>
                </c:pt>
                <c:pt idx="3955">
                  <c:v>8380.1622093488968</c:v>
                </c:pt>
                <c:pt idx="3956">
                  <c:v>8394.0930439164222</c:v>
                </c:pt>
                <c:pt idx="3957">
                  <c:v>8408.0435067445906</c:v>
                </c:pt>
                <c:pt idx="3958">
                  <c:v>8422.0136205182698</c:v>
                </c:pt>
                <c:pt idx="3959">
                  <c:v>8436.0034079429297</c:v>
                </c:pt>
                <c:pt idx="3960">
                  <c:v>8450.0128917444727</c:v>
                </c:pt>
                <c:pt idx="3961">
                  <c:v>8464.0420946692848</c:v>
                </c:pt>
                <c:pt idx="3962">
                  <c:v>8478.0910394842958</c:v>
                </c:pt>
                <c:pt idx="3963">
                  <c:v>8492.1597489769392</c:v>
                </c:pt>
                <c:pt idx="3964">
                  <c:v>8506.2482459552793</c:v>
                </c:pt>
                <c:pt idx="3965">
                  <c:v>8520.3565532477587</c:v>
                </c:pt>
                <c:pt idx="3966">
                  <c:v>8534.4846937036218</c:v>
                </c:pt>
                <c:pt idx="3967">
                  <c:v>8548.6326901924567</c:v>
                </c:pt>
                <c:pt idx="3968">
                  <c:v>8562.8005656046207</c:v>
                </c:pt>
                <c:pt idx="3969">
                  <c:v>8576.9883428510147</c:v>
                </c:pt>
                <c:pt idx="3970">
                  <c:v>8591.1960448631526</c:v>
                </c:pt>
                <c:pt idx="3971">
                  <c:v>8605.423694593208</c:v>
                </c:pt>
                <c:pt idx="3972">
                  <c:v>8619.6713150139876</c:v>
                </c:pt>
                <c:pt idx="3973">
                  <c:v>8633.9389291189582</c:v>
                </c:pt>
                <c:pt idx="3974">
                  <c:v>8648.2265599223028</c:v>
                </c:pt>
                <c:pt idx="3975">
                  <c:v>8662.5342304588212</c:v>
                </c:pt>
                <c:pt idx="3976">
                  <c:v>8676.8619637840584</c:v>
                </c:pt>
                <c:pt idx="3977">
                  <c:v>8691.2097829742925</c:v>
                </c:pt>
                <c:pt idx="3978">
                  <c:v>8705.5777111264797</c:v>
                </c:pt>
                <c:pt idx="3979">
                  <c:v>8719.9657713583929</c:v>
                </c:pt>
                <c:pt idx="3980">
                  <c:v>8734.3739868085049</c:v>
                </c:pt>
                <c:pt idx="3981">
                  <c:v>8748.8023806360688</c:v>
                </c:pt>
                <c:pt idx="3982">
                  <c:v>8763.2509760210669</c:v>
                </c:pt>
                <c:pt idx="3983">
                  <c:v>8777.7197961644051</c:v>
                </c:pt>
                <c:pt idx="3984">
                  <c:v>8792.2088642877097</c:v>
                </c:pt>
                <c:pt idx="3985">
                  <c:v>8806.7182036334325</c:v>
                </c:pt>
                <c:pt idx="3986">
                  <c:v>8821.2478374648672</c:v>
                </c:pt>
                <c:pt idx="3987">
                  <c:v>8835.7977890661805</c:v>
                </c:pt>
                <c:pt idx="3988">
                  <c:v>8850.368081742412</c:v>
                </c:pt>
                <c:pt idx="3989">
                  <c:v>8864.958738819405</c:v>
                </c:pt>
                <c:pt idx="3990">
                  <c:v>8879.569783644014</c:v>
                </c:pt>
                <c:pt idx="3991">
                  <c:v>8894.2012395838083</c:v>
                </c:pt>
                <c:pt idx="3992">
                  <c:v>8908.8531300275172</c:v>
                </c:pt>
                <c:pt idx="3993">
                  <c:v>8923.5254783846322</c:v>
                </c:pt>
                <c:pt idx="3994">
                  <c:v>8938.218308085583</c:v>
                </c:pt>
                <c:pt idx="3995">
                  <c:v>8952.9316425818688</c:v>
                </c:pt>
                <c:pt idx="3996">
                  <c:v>8967.665505345889</c:v>
                </c:pt>
                <c:pt idx="3997">
                  <c:v>8982.4199198710085</c:v>
                </c:pt>
                <c:pt idx="3998">
                  <c:v>8997.1949096716417</c:v>
                </c:pt>
                <c:pt idx="3999">
                  <c:v>9011.9904982831958</c:v>
                </c:pt>
                <c:pt idx="4000">
                  <c:v>9026.8067092620895</c:v>
                </c:pt>
                <c:pt idx="4001">
                  <c:v>9041.6435661857558</c:v>
                </c:pt>
                <c:pt idx="4002">
                  <c:v>9056.5010926527884</c:v>
                </c:pt>
                <c:pt idx="4003">
                  <c:v>9071.3793122827283</c:v>
                </c:pt>
                <c:pt idx="4004">
                  <c:v>9086.2782487162385</c:v>
                </c:pt>
                <c:pt idx="4005">
                  <c:v>9101.1979256151099</c:v>
                </c:pt>
                <c:pt idx="4006">
                  <c:v>9116.1383666621514</c:v>
                </c:pt>
                <c:pt idx="4007">
                  <c:v>9131.0995955613598</c:v>
                </c:pt>
                <c:pt idx="4008">
                  <c:v>9146.0816360378667</c:v>
                </c:pt>
                <c:pt idx="4009">
                  <c:v>9161.0845118379566</c:v>
                </c:pt>
                <c:pt idx="4010">
                  <c:v>9176.1082467290344</c:v>
                </c:pt>
                <c:pt idx="4011">
                  <c:v>9191.1528644997179</c:v>
                </c:pt>
                <c:pt idx="4012">
                  <c:v>9206.2183889597418</c:v>
                </c:pt>
                <c:pt idx="4013">
                  <c:v>9221.3048439401337</c:v>
                </c:pt>
                <c:pt idx="4014">
                  <c:v>9236.4122532931342</c:v>
                </c:pt>
                <c:pt idx="4015">
                  <c:v>9251.5406408920735</c:v>
                </c:pt>
                <c:pt idx="4016">
                  <c:v>9266.6900306317402</c:v>
                </c:pt>
                <c:pt idx="4017">
                  <c:v>9281.8604464279815</c:v>
                </c:pt>
                <c:pt idx="4018">
                  <c:v>9297.0519122180558</c:v>
                </c:pt>
                <c:pt idx="4019">
                  <c:v>9312.2644519604019</c:v>
                </c:pt>
                <c:pt idx="4020">
                  <c:v>9327.4980896348043</c:v>
                </c:pt>
                <c:pt idx="4021">
                  <c:v>9342.7528492423717</c:v>
                </c:pt>
                <c:pt idx="4022">
                  <c:v>9358.0287548054912</c:v>
                </c:pt>
                <c:pt idx="4023">
                  <c:v>9373.3258303679322</c:v>
                </c:pt>
                <c:pt idx="4024">
                  <c:v>9388.644099994799</c:v>
                </c:pt>
                <c:pt idx="4025">
                  <c:v>9403.9835877725691</c:v>
                </c:pt>
                <c:pt idx="4026">
                  <c:v>9419.3443178090438</c:v>
                </c:pt>
                <c:pt idx="4027">
                  <c:v>9434.7263142335269</c:v>
                </c:pt>
                <c:pt idx="4028">
                  <c:v>9450.1296011965987</c:v>
                </c:pt>
                <c:pt idx="4029">
                  <c:v>9465.5542028703348</c:v>
                </c:pt>
                <c:pt idx="4030">
                  <c:v>9481.000143448251</c:v>
                </c:pt>
                <c:pt idx="4031">
                  <c:v>9496.4674471452745</c:v>
                </c:pt>
                <c:pt idx="4032">
                  <c:v>9511.9561381978328</c:v>
                </c:pt>
                <c:pt idx="4033">
                  <c:v>9527.4662408637632</c:v>
                </c:pt>
                <c:pt idx="4034">
                  <c:v>9542.9977794224487</c:v>
                </c:pt>
                <c:pt idx="4035">
                  <c:v>9558.550778174751</c:v>
                </c:pt>
                <c:pt idx="4036">
                  <c:v>9574.1252614430996</c:v>
                </c:pt>
                <c:pt idx="4037">
                  <c:v>9589.7212535713188</c:v>
                </c:pt>
                <c:pt idx="4038">
                  <c:v>9605.3387789249355</c:v>
                </c:pt>
                <c:pt idx="4039">
                  <c:v>9620.9778618908949</c:v>
                </c:pt>
                <c:pt idx="4040">
                  <c:v>9636.638526877834</c:v>
                </c:pt>
                <c:pt idx="4041">
                  <c:v>9652.3207983158991</c:v>
                </c:pt>
                <c:pt idx="4042">
                  <c:v>9668.0247006568497</c:v>
                </c:pt>
                <c:pt idx="4043">
                  <c:v>9683.7502583740534</c:v>
                </c:pt>
                <c:pt idx="4044">
                  <c:v>9699.4974959624778</c:v>
                </c:pt>
                <c:pt idx="4045">
                  <c:v>9715.2664379388225</c:v>
                </c:pt>
                <c:pt idx="4046">
                  <c:v>9731.057108841318</c:v>
                </c:pt>
                <c:pt idx="4047">
                  <c:v>9746.8695332299449</c:v>
                </c:pt>
                <c:pt idx="4048">
                  <c:v>9762.703735686342</c:v>
                </c:pt>
                <c:pt idx="4049">
                  <c:v>9778.5597408138583</c:v>
                </c:pt>
                <c:pt idx="4050">
                  <c:v>9794.4375732374847</c:v>
                </c:pt>
                <c:pt idx="4051">
                  <c:v>9810.3372576039856</c:v>
                </c:pt>
                <c:pt idx="4052">
                  <c:v>9826.2588185819041</c:v>
                </c:pt>
                <c:pt idx="4053">
                  <c:v>9842.2022808614274</c:v>
                </c:pt>
                <c:pt idx="4054">
                  <c:v>9858.167669154589</c:v>
                </c:pt>
                <c:pt idx="4055">
                  <c:v>9874.1550081951627</c:v>
                </c:pt>
                <c:pt idx="4056">
                  <c:v>9890.1643227387176</c:v>
                </c:pt>
                <c:pt idx="4057">
                  <c:v>9906.1956375626323</c:v>
                </c:pt>
                <c:pt idx="4058">
                  <c:v>9922.2489774661281</c:v>
                </c:pt>
                <c:pt idx="4059">
                  <c:v>9938.3243672701992</c:v>
                </c:pt>
                <c:pt idx="4060">
                  <c:v>9954.4218318177082</c:v>
                </c:pt>
                <c:pt idx="4061">
                  <c:v>9970.5413959734142</c:v>
                </c:pt>
                <c:pt idx="4062">
                  <c:v>9986.6830846239372</c:v>
                </c:pt>
                <c:pt idx="4063">
                  <c:v>10002.846922677716</c:v>
                </c:pt>
                <c:pt idx="4064">
                  <c:v>10019.032935065179</c:v>
                </c:pt>
                <c:pt idx="4065">
                  <c:v>10035.24114673863</c:v>
                </c:pt>
                <c:pt idx="4066">
                  <c:v>10051.471582672362</c:v>
                </c:pt>
                <c:pt idx="4067">
                  <c:v>10067.724267862444</c:v>
                </c:pt>
                <c:pt idx="4068">
                  <c:v>10083.999227327084</c:v>
                </c:pt>
                <c:pt idx="4069">
                  <c:v>10100.296486106396</c:v>
                </c:pt>
                <c:pt idx="4070">
                  <c:v>10116.616069262422</c:v>
                </c:pt>
                <c:pt idx="4071">
                  <c:v>10132.958001879308</c:v>
                </c:pt>
                <c:pt idx="4072">
                  <c:v>10149.3223090631</c:v>
                </c:pt>
                <c:pt idx="4073">
                  <c:v>10165.709015941973</c:v>
                </c:pt>
                <c:pt idx="4074">
                  <c:v>10182.118147666071</c:v>
                </c:pt>
                <c:pt idx="4075">
                  <c:v>10198.549729407645</c:v>
                </c:pt>
                <c:pt idx="4076">
                  <c:v>10215.00378636099</c:v>
                </c:pt>
                <c:pt idx="4077">
                  <c:v>10231.480343742376</c:v>
                </c:pt>
                <c:pt idx="4078">
                  <c:v>10247.979426790398</c:v>
                </c:pt>
                <c:pt idx="4079">
                  <c:v>10264.501060765584</c:v>
                </c:pt>
                <c:pt idx="4080">
                  <c:v>10281.045270950624</c:v>
                </c:pt>
                <c:pt idx="4081">
                  <c:v>10297.612082650356</c:v>
                </c:pt>
                <c:pt idx="4082">
                  <c:v>10314.201521191797</c:v>
                </c:pt>
                <c:pt idx="4083">
                  <c:v>10330.813611924063</c:v>
                </c:pt>
                <c:pt idx="4084">
                  <c:v>10347.448380218557</c:v>
                </c:pt>
                <c:pt idx="4085">
                  <c:v>10364.105851468721</c:v>
                </c:pt>
                <c:pt idx="4086">
                  <c:v>10380.786051090283</c:v>
                </c:pt>
                <c:pt idx="4087">
                  <c:v>10397.489004521289</c:v>
                </c:pt>
                <c:pt idx="4088">
                  <c:v>10414.21473722187</c:v>
                </c:pt>
                <c:pt idx="4089">
                  <c:v>10430.963274674503</c:v>
                </c:pt>
                <c:pt idx="4090">
                  <c:v>10447.73464238385</c:v>
                </c:pt>
                <c:pt idx="4091">
                  <c:v>10464.528865876913</c:v>
                </c:pt>
                <c:pt idx="4092">
                  <c:v>10481.345970702967</c:v>
                </c:pt>
                <c:pt idx="4093">
                  <c:v>10498.185982433582</c:v>
                </c:pt>
                <c:pt idx="4094">
                  <c:v>10515.048926662668</c:v>
                </c:pt>
                <c:pt idx="4095">
                  <c:v>10531.934829006414</c:v>
                </c:pt>
                <c:pt idx="4096">
                  <c:v>10548.843715103447</c:v>
                </c:pt>
                <c:pt idx="4097">
                  <c:v>10565.775610614661</c:v>
                </c:pt>
                <c:pt idx="4098">
                  <c:v>10582.730541223422</c:v>
                </c:pt>
                <c:pt idx="4099">
                  <c:v>10599.708532635377</c:v>
                </c:pt>
                <c:pt idx="4100">
                  <c:v>10616.709610578671</c:v>
                </c:pt>
                <c:pt idx="4101">
                  <c:v>10633.733800803881</c:v>
                </c:pt>
                <c:pt idx="4102">
                  <c:v>10650.781129083827</c:v>
                </c:pt>
                <c:pt idx="4103">
                  <c:v>10667.851621213982</c:v>
                </c:pt>
                <c:pt idx="4104">
                  <c:v>10684.945303012242</c:v>
                </c:pt>
                <c:pt idx="4105">
                  <c:v>10702.062200318907</c:v>
                </c:pt>
                <c:pt idx="4106">
                  <c:v>10719.202338996774</c:v>
                </c:pt>
                <c:pt idx="4107">
                  <c:v>10736.365744931218</c:v>
                </c:pt>
                <c:pt idx="4108">
                  <c:v>10753.552444030014</c:v>
                </c:pt>
                <c:pt idx="4109">
                  <c:v>10770.762462223664</c:v>
                </c:pt>
                <c:pt idx="4110">
                  <c:v>10787.995825464899</c:v>
                </c:pt>
                <c:pt idx="4111">
                  <c:v>10805.252559729359</c:v>
                </c:pt>
                <c:pt idx="4112">
                  <c:v>10822.532691014978</c:v>
                </c:pt>
                <c:pt idx="4113">
                  <c:v>10839.836245342425</c:v>
                </c:pt>
                <c:pt idx="4114">
                  <c:v>10857.163248754923</c:v>
                </c:pt>
                <c:pt idx="4115">
                  <c:v>10874.513727318385</c:v>
                </c:pt>
                <c:pt idx="4116">
                  <c:v>10891.887707121215</c:v>
                </c:pt>
                <c:pt idx="4117">
                  <c:v>10909.285214274538</c:v>
                </c:pt>
                <c:pt idx="4118">
                  <c:v>10926.706274912152</c:v>
                </c:pt>
                <c:pt idx="4119">
                  <c:v>10944.150915190516</c:v>
                </c:pt>
                <c:pt idx="4120">
                  <c:v>10961.619161288723</c:v>
                </c:pt>
                <c:pt idx="4121">
                  <c:v>10979.111039408655</c:v>
                </c:pt>
                <c:pt idx="4122">
                  <c:v>10996.626575774824</c:v>
                </c:pt>
                <c:pt idx="4123">
                  <c:v>11014.165796634514</c:v>
                </c:pt>
                <c:pt idx="4124">
                  <c:v>11031.728728257738</c:v>
                </c:pt>
                <c:pt idx="4125">
                  <c:v>11049.315396937316</c:v>
                </c:pt>
                <c:pt idx="4126">
                  <c:v>11066.92582898874</c:v>
                </c:pt>
                <c:pt idx="4127">
                  <c:v>11084.560050750331</c:v>
                </c:pt>
                <c:pt idx="4128">
                  <c:v>11102.218088583268</c:v>
                </c:pt>
                <c:pt idx="4129">
                  <c:v>11119.899968871427</c:v>
                </c:pt>
                <c:pt idx="4130">
                  <c:v>11137.605718021683</c:v>
                </c:pt>
                <c:pt idx="4131">
                  <c:v>11155.335362463522</c:v>
                </c:pt>
                <c:pt idx="4132">
                  <c:v>11173.088928649484</c:v>
                </c:pt>
                <c:pt idx="4133">
                  <c:v>11190.866443054871</c:v>
                </c:pt>
                <c:pt idx="4134">
                  <c:v>11208.667932177987</c:v>
                </c:pt>
                <c:pt idx="4135">
                  <c:v>11226.493422539836</c:v>
                </c:pt>
                <c:pt idx="4136">
                  <c:v>11244.342940684499</c:v>
                </c:pt>
                <c:pt idx="4137">
                  <c:v>11262.216513178893</c:v>
                </c:pt>
                <c:pt idx="4138">
                  <c:v>11280.114166613042</c:v>
                </c:pt>
                <c:pt idx="4139">
                  <c:v>11298.035927599678</c:v>
                </c:pt>
                <c:pt idx="4140">
                  <c:v>11315.981822774693</c:v>
                </c:pt>
                <c:pt idx="4141">
                  <c:v>11333.951878796837</c:v>
                </c:pt>
                <c:pt idx="4142">
                  <c:v>11351.946122347976</c:v>
                </c:pt>
                <c:pt idx="4143">
                  <c:v>11369.964580132886</c:v>
                </c:pt>
                <c:pt idx="4144">
                  <c:v>11388.007278879484</c:v>
                </c:pt>
                <c:pt idx="4145">
                  <c:v>11406.074245338559</c:v>
                </c:pt>
                <c:pt idx="4146">
                  <c:v>11424.165506284133</c:v>
                </c:pt>
                <c:pt idx="4147">
                  <c:v>11442.281088513206</c:v>
                </c:pt>
                <c:pt idx="4148">
                  <c:v>11460.421018845796</c:v>
                </c:pt>
                <c:pt idx="4149">
                  <c:v>11478.585324125215</c:v>
                </c:pt>
                <c:pt idx="4150">
                  <c:v>11496.774031217736</c:v>
                </c:pt>
                <c:pt idx="4151">
                  <c:v>11514.987167012774</c:v>
                </c:pt>
                <c:pt idx="4152">
                  <c:v>11533.224758422873</c:v>
                </c:pt>
                <c:pt idx="4153">
                  <c:v>11551.486832383858</c:v>
                </c:pt>
                <c:pt idx="4154">
                  <c:v>11569.773415854543</c:v>
                </c:pt>
                <c:pt idx="4155">
                  <c:v>11588.084535817052</c:v>
                </c:pt>
                <c:pt idx="4156">
                  <c:v>11606.420219276686</c:v>
                </c:pt>
                <c:pt idx="4157">
                  <c:v>11624.780493261884</c:v>
                </c:pt>
                <c:pt idx="4158">
                  <c:v>11643.16538482448</c:v>
                </c:pt>
                <c:pt idx="4159">
                  <c:v>11661.574921039359</c:v>
                </c:pt>
                <c:pt idx="4160">
                  <c:v>11680.00912900474</c:v>
                </c:pt>
                <c:pt idx="4161">
                  <c:v>11698.468035842167</c:v>
                </c:pt>
                <c:pt idx="4162">
                  <c:v>11716.95166869638</c:v>
                </c:pt>
                <c:pt idx="4163">
                  <c:v>11735.460054735464</c:v>
                </c:pt>
                <c:pt idx="4164">
                  <c:v>11753.99322115086</c:v>
                </c:pt>
                <c:pt idx="4165">
                  <c:v>11772.551195157206</c:v>
                </c:pt>
                <c:pt idx="4166">
                  <c:v>11791.134003992647</c:v>
                </c:pt>
                <c:pt idx="4167">
                  <c:v>11809.741674918558</c:v>
                </c:pt>
                <c:pt idx="4168">
                  <c:v>11828.374235219713</c:v>
                </c:pt>
                <c:pt idx="4169">
                  <c:v>11847.031712204354</c:v>
                </c:pt>
                <c:pt idx="4170">
                  <c:v>11865.714133203941</c:v>
                </c:pt>
                <c:pt idx="4171">
                  <c:v>11884.421525573636</c:v>
                </c:pt>
                <c:pt idx="4172">
                  <c:v>11903.153916691715</c:v>
                </c:pt>
                <c:pt idx="4173">
                  <c:v>11921.911333960148</c:v>
                </c:pt>
                <c:pt idx="4174">
                  <c:v>11940.693804804121</c:v>
                </c:pt>
                <c:pt idx="4175">
                  <c:v>11959.501356672583</c:v>
                </c:pt>
                <c:pt idx="4176">
                  <c:v>11978.334017037736</c:v>
                </c:pt>
                <c:pt idx="4177">
                  <c:v>11997.191813395346</c:v>
                </c:pt>
                <c:pt idx="4178">
                  <c:v>12016.0747732648</c:v>
                </c:pt>
                <c:pt idx="4179">
                  <c:v>12034.982924188826</c:v>
                </c:pt>
                <c:pt idx="4180">
                  <c:v>12053.916293733835</c:v>
                </c:pt>
                <c:pt idx="4181">
                  <c:v>12072.874909489781</c:v>
                </c:pt>
                <c:pt idx="4182">
                  <c:v>12091.858799070154</c:v>
                </c:pt>
                <c:pt idx="4183">
                  <c:v>12110.86799011205</c:v>
                </c:pt>
                <c:pt idx="4184">
                  <c:v>12129.902510276177</c:v>
                </c:pt>
                <c:pt idx="4185">
                  <c:v>12148.962387246833</c:v>
                </c:pt>
                <c:pt idx="4186">
                  <c:v>12168.047648731952</c:v>
                </c:pt>
                <c:pt idx="4187">
                  <c:v>12187.158322463163</c:v>
                </c:pt>
                <c:pt idx="4188">
                  <c:v>12206.294436195727</c:v>
                </c:pt>
                <c:pt idx="4189">
                  <c:v>12225.45601770849</c:v>
                </c:pt>
                <c:pt idx="4190">
                  <c:v>12244.643094804209</c:v>
                </c:pt>
                <c:pt idx="4191">
                  <c:v>12263.855695309088</c:v>
                </c:pt>
                <c:pt idx="4192">
                  <c:v>12283.09384707318</c:v>
                </c:pt>
                <c:pt idx="4193">
                  <c:v>12302.357577970359</c:v>
                </c:pt>
                <c:pt idx="4194">
                  <c:v>12321.646915898024</c:v>
                </c:pt>
                <c:pt idx="4195">
                  <c:v>12340.961888777547</c:v>
                </c:pt>
                <c:pt idx="4196">
                  <c:v>12360.302524553992</c:v>
                </c:pt>
                <c:pt idx="4197">
                  <c:v>12379.668851196111</c:v>
                </c:pt>
                <c:pt idx="4198">
                  <c:v>12399.060896696719</c:v>
                </c:pt>
                <c:pt idx="4199">
                  <c:v>12418.478689072186</c:v>
                </c:pt>
                <c:pt idx="4200">
                  <c:v>12437.922256362868</c:v>
                </c:pt>
                <c:pt idx="4201">
                  <c:v>12457.391626632923</c:v>
                </c:pt>
                <c:pt idx="4202">
                  <c:v>12476.886827970398</c:v>
                </c:pt>
                <c:pt idx="4203">
                  <c:v>12496.407888487163</c:v>
                </c:pt>
                <c:pt idx="4204">
                  <c:v>12515.954836319135</c:v>
                </c:pt>
                <c:pt idx="4205">
                  <c:v>12535.527699625902</c:v>
                </c:pt>
                <c:pt idx="4206">
                  <c:v>12555.126506591132</c:v>
                </c:pt>
                <c:pt idx="4207">
                  <c:v>12574.75128542245</c:v>
                </c:pt>
                <c:pt idx="4208">
                  <c:v>12594.402064351365</c:v>
                </c:pt>
                <c:pt idx="4209">
                  <c:v>12614.078871633377</c:v>
                </c:pt>
                <c:pt idx="4210">
                  <c:v>12633.781735547886</c:v>
                </c:pt>
                <c:pt idx="4211">
                  <c:v>12653.510684398445</c:v>
                </c:pt>
                <c:pt idx="4212">
                  <c:v>12673.265746512547</c:v>
                </c:pt>
                <c:pt idx="4213">
                  <c:v>12693.046950241618</c:v>
                </c:pt>
                <c:pt idx="4214">
                  <c:v>12712.854323961335</c:v>
                </c:pt>
                <c:pt idx="4215">
                  <c:v>12732.687896071202</c:v>
                </c:pt>
                <c:pt idx="4216">
                  <c:v>12752.547694994895</c:v>
                </c:pt>
                <c:pt idx="4217">
                  <c:v>12772.433749180225</c:v>
                </c:pt>
                <c:pt idx="4218">
                  <c:v>12792.34608709902</c:v>
                </c:pt>
                <c:pt idx="4219">
                  <c:v>12812.284737247268</c:v>
                </c:pt>
                <c:pt idx="4220">
                  <c:v>12832.249728145045</c:v>
                </c:pt>
                <c:pt idx="4221">
                  <c:v>12852.241088336616</c:v>
                </c:pt>
                <c:pt idx="4222">
                  <c:v>12872.258846390354</c:v>
                </c:pt>
                <c:pt idx="4223">
                  <c:v>12892.303030898851</c:v>
                </c:pt>
                <c:pt idx="4224">
                  <c:v>12912.373670478884</c:v>
                </c:pt>
                <c:pt idx="4225">
                  <c:v>12932.470793771381</c:v>
                </c:pt>
                <c:pt idx="4226">
                  <c:v>12952.594429441568</c:v>
                </c:pt>
                <c:pt idx="4227">
                  <c:v>12972.744606178805</c:v>
                </c:pt>
                <c:pt idx="4228">
                  <c:v>12992.92135269678</c:v>
                </c:pt>
                <c:pt idx="4229">
                  <c:v>13013.124697733387</c:v>
                </c:pt>
                <c:pt idx="4230">
                  <c:v>13033.354670050872</c:v>
                </c:pt>
                <c:pt idx="4231">
                  <c:v>13053.611298435668</c:v>
                </c:pt>
                <c:pt idx="4232">
                  <c:v>13073.894611698535</c:v>
                </c:pt>
                <c:pt idx="4233">
                  <c:v>13094.204638674644</c:v>
                </c:pt>
                <c:pt idx="4234">
                  <c:v>13114.541408223466</c:v>
                </c:pt>
                <c:pt idx="4235">
                  <c:v>13134.904949228716</c:v>
                </c:pt>
                <c:pt idx="4236">
                  <c:v>13155.295290598591</c:v>
                </c:pt>
                <c:pt idx="4237">
                  <c:v>13175.712461265643</c:v>
                </c:pt>
                <c:pt idx="4238">
                  <c:v>13196.156490186788</c:v>
                </c:pt>
                <c:pt idx="4239">
                  <c:v>13216.627406343332</c:v>
                </c:pt>
                <c:pt idx="4240">
                  <c:v>13237.125238741113</c:v>
                </c:pt>
                <c:pt idx="4241">
                  <c:v>13257.650016410233</c:v>
                </c:pt>
                <c:pt idx="4242">
                  <c:v>13278.20176840541</c:v>
                </c:pt>
                <c:pt idx="4243">
                  <c:v>13298.780523805795</c:v>
                </c:pt>
                <c:pt idx="4244">
                  <c:v>13319.386311714938</c:v>
                </c:pt>
                <c:pt idx="4245">
                  <c:v>13340.019161260945</c:v>
                </c:pt>
                <c:pt idx="4246">
                  <c:v>13360.679101596497</c:v>
                </c:pt>
                <c:pt idx="4247">
                  <c:v>13381.366161898661</c:v>
                </c:pt>
                <c:pt idx="4248">
                  <c:v>13402.080371369198</c:v>
                </c:pt>
                <c:pt idx="4249">
                  <c:v>13422.821759234292</c:v>
                </c:pt>
                <c:pt idx="4250">
                  <c:v>13443.590354744696</c:v>
                </c:pt>
                <c:pt idx="4251">
                  <c:v>13464.386187175945</c:v>
                </c:pt>
                <c:pt idx="4252">
                  <c:v>13485.209285827988</c:v>
                </c:pt>
                <c:pt idx="4253">
                  <c:v>13506.059680025433</c:v>
                </c:pt>
                <c:pt idx="4254">
                  <c:v>13526.937399117522</c:v>
                </c:pt>
                <c:pt idx="4255">
                  <c:v>13547.84247247818</c:v>
                </c:pt>
                <c:pt idx="4256">
                  <c:v>13568.774929505946</c:v>
                </c:pt>
                <c:pt idx="4257">
                  <c:v>13589.734799624073</c:v>
                </c:pt>
                <c:pt idx="4258">
                  <c:v>13610.722112280448</c:v>
                </c:pt>
                <c:pt idx="4259">
                  <c:v>13631.736896947803</c:v>
                </c:pt>
                <c:pt idx="4260">
                  <c:v>13652.779183123326</c:v>
                </c:pt>
                <c:pt idx="4261">
                  <c:v>13673.849000329279</c:v>
                </c:pt>
                <c:pt idx="4262">
                  <c:v>13694.946378112412</c:v>
                </c:pt>
                <c:pt idx="4263">
                  <c:v>13716.071346044268</c:v>
                </c:pt>
                <c:pt idx="4264">
                  <c:v>13737.223933721358</c:v>
                </c:pt>
                <c:pt idx="4265">
                  <c:v>13758.40417076481</c:v>
                </c:pt>
                <c:pt idx="4266">
                  <c:v>13779.612086820602</c:v>
                </c:pt>
                <c:pt idx="4267">
                  <c:v>13800.847711559552</c:v>
                </c:pt>
                <c:pt idx="4268">
                  <c:v>13822.111074677308</c:v>
                </c:pt>
                <c:pt idx="4269">
                  <c:v>13843.40220589443</c:v>
                </c:pt>
                <c:pt idx="4270">
                  <c:v>13864.721134956231</c:v>
                </c:pt>
                <c:pt idx="4271">
                  <c:v>13886.067891633082</c:v>
                </c:pt>
                <c:pt idx="4272">
                  <c:v>13907.442505720062</c:v>
                </c:pt>
                <c:pt idx="4273">
                  <c:v>13928.845007037244</c:v>
                </c:pt>
                <c:pt idx="4274">
                  <c:v>13950.275425429692</c:v>
                </c:pt>
                <c:pt idx="4275">
                  <c:v>13971.733790767377</c:v>
                </c:pt>
                <c:pt idx="4276">
                  <c:v>13993.220132945196</c:v>
                </c:pt>
                <c:pt idx="4277">
                  <c:v>14014.734481883037</c:v>
                </c:pt>
                <c:pt idx="4278">
                  <c:v>14036.276867525776</c:v>
                </c:pt>
                <c:pt idx="4279">
                  <c:v>14057.84731984336</c:v>
                </c:pt>
                <c:pt idx="4280">
                  <c:v>14079.445868830619</c:v>
                </c:pt>
                <c:pt idx="4281">
                  <c:v>14101.072544507506</c:v>
                </c:pt>
                <c:pt idx="4282">
                  <c:v>14122.727376919094</c:v>
                </c:pt>
                <c:pt idx="4283">
                  <c:v>14144.410396135367</c:v>
                </c:pt>
                <c:pt idx="4284">
                  <c:v>14166.121632251536</c:v>
                </c:pt>
                <c:pt idx="4285">
                  <c:v>14187.861115387816</c:v>
                </c:pt>
                <c:pt idx="4286">
                  <c:v>14209.628875689517</c:v>
                </c:pt>
                <c:pt idx="4287">
                  <c:v>14231.424943327132</c:v>
                </c:pt>
                <c:pt idx="4288">
                  <c:v>14253.249348496332</c:v>
                </c:pt>
                <c:pt idx="4289">
                  <c:v>14275.102121417791</c:v>
                </c:pt>
                <c:pt idx="4290">
                  <c:v>14296.98329233754</c:v>
                </c:pt>
                <c:pt idx="4291">
                  <c:v>14318.89289152669</c:v>
                </c:pt>
                <c:pt idx="4292">
                  <c:v>14340.830949281484</c:v>
                </c:pt>
                <c:pt idx="4293">
                  <c:v>14362.797495923578</c:v>
                </c:pt>
                <c:pt idx="4294">
                  <c:v>14384.792561799739</c:v>
                </c:pt>
                <c:pt idx="4295">
                  <c:v>14406.816177281909</c:v>
                </c:pt>
                <c:pt idx="4296">
                  <c:v>14428.868372767432</c:v>
                </c:pt>
                <c:pt idx="4297">
                  <c:v>14450.949178678906</c:v>
                </c:pt>
                <c:pt idx="4298">
                  <c:v>14473.058625464044</c:v>
                </c:pt>
                <c:pt idx="4299">
                  <c:v>14495.196743596203</c:v>
                </c:pt>
                <c:pt idx="4300">
                  <c:v>14517.363563573679</c:v>
                </c:pt>
                <c:pt idx="4301">
                  <c:v>14539.55911592044</c:v>
                </c:pt>
                <c:pt idx="4302">
                  <c:v>14561.783431185564</c:v>
                </c:pt>
                <c:pt idx="4303">
                  <c:v>14584.036539943629</c:v>
                </c:pt>
                <c:pt idx="4304">
                  <c:v>14606.318472794568</c:v>
                </c:pt>
                <c:pt idx="4305">
                  <c:v>14628.62926036367</c:v>
                </c:pt>
                <c:pt idx="4306">
                  <c:v>14650.96893330171</c:v>
                </c:pt>
                <c:pt idx="4307">
                  <c:v>14673.337522284804</c:v>
                </c:pt>
                <c:pt idx="4308">
                  <c:v>14695.735058014527</c:v>
                </c:pt>
                <c:pt idx="4309">
                  <c:v>14718.161571218076</c:v>
                </c:pt>
                <c:pt idx="4310">
                  <c:v>14740.617092647877</c:v>
                </c:pt>
                <c:pt idx="4311">
                  <c:v>14763.101653081958</c:v>
                </c:pt>
                <c:pt idx="4312">
                  <c:v>14785.615283323914</c:v>
                </c:pt>
                <c:pt idx="4313">
                  <c:v>14808.158014202756</c:v>
                </c:pt>
                <c:pt idx="4314">
                  <c:v>14830.729876573094</c:v>
                </c:pt>
                <c:pt idx="4315">
                  <c:v>14853.330901314976</c:v>
                </c:pt>
                <c:pt idx="4316">
                  <c:v>14875.961119334235</c:v>
                </c:pt>
                <c:pt idx="4317">
                  <c:v>14898.620561562024</c:v>
                </c:pt>
                <c:pt idx="4318">
                  <c:v>14921.309258955345</c:v>
                </c:pt>
                <c:pt idx="4319">
                  <c:v>14944.02724249655</c:v>
                </c:pt>
                <c:pt idx="4320">
                  <c:v>14966.774543193822</c:v>
                </c:pt>
                <c:pt idx="4321">
                  <c:v>14989.551192080928</c:v>
                </c:pt>
                <c:pt idx="4322">
                  <c:v>15012.357220217233</c:v>
                </c:pt>
                <c:pt idx="4323">
                  <c:v>15035.192658687916</c:v>
                </c:pt>
                <c:pt idx="4324">
                  <c:v>15058.057538603627</c:v>
                </c:pt>
                <c:pt idx="4325">
                  <c:v>15080.95189110092</c:v>
                </c:pt>
                <c:pt idx="4326">
                  <c:v>15103.875747341939</c:v>
                </c:pt>
                <c:pt idx="4327">
                  <c:v>15126.829138514606</c:v>
                </c:pt>
                <c:pt idx="4328">
                  <c:v>15149.812095832567</c:v>
                </c:pt>
                <c:pt idx="4329">
                  <c:v>15172.824650535382</c:v>
                </c:pt>
                <c:pt idx="4330">
                  <c:v>15195.866833888096</c:v>
                </c:pt>
                <c:pt idx="4331">
                  <c:v>15218.938677181797</c:v>
                </c:pt>
                <c:pt idx="4332">
                  <c:v>15242.040211733358</c:v>
                </c:pt>
                <c:pt idx="4333">
                  <c:v>15265.171468885343</c:v>
                </c:pt>
                <c:pt idx="4334">
                  <c:v>15288.33248000624</c:v>
                </c:pt>
                <c:pt idx="4335">
                  <c:v>15311.523276490365</c:v>
                </c:pt>
                <c:pt idx="4336">
                  <c:v>15334.743889757976</c:v>
                </c:pt>
                <c:pt idx="4337">
                  <c:v>15357.994351255142</c:v>
                </c:pt>
                <c:pt idx="4338">
                  <c:v>15381.274692453897</c:v>
                </c:pt>
                <c:pt idx="4339">
                  <c:v>15404.584944852117</c:v>
                </c:pt>
                <c:pt idx="4340">
                  <c:v>15427.92513997367</c:v>
                </c:pt>
                <c:pt idx="4341">
                  <c:v>15451.29530936823</c:v>
                </c:pt>
                <c:pt idx="4342">
                  <c:v>15474.695484611722</c:v>
                </c:pt>
                <c:pt idx="4343">
                  <c:v>15498.125697305792</c:v>
                </c:pt>
                <c:pt idx="4344">
                  <c:v>15521.585979078138</c:v>
                </c:pt>
                <c:pt idx="4345">
                  <c:v>15545.076361582594</c:v>
                </c:pt>
                <c:pt idx="4346">
                  <c:v>15568.596876498863</c:v>
                </c:pt>
                <c:pt idx="4347">
                  <c:v>15592.147555532692</c:v>
                </c:pt>
                <c:pt idx="4348">
                  <c:v>15615.728430416055</c:v>
                </c:pt>
                <c:pt idx="4349">
                  <c:v>15639.339532906724</c:v>
                </c:pt>
                <c:pt idx="4350">
                  <c:v>15662.980894788894</c:v>
                </c:pt>
                <c:pt idx="4351">
                  <c:v>15686.652547872527</c:v>
                </c:pt>
                <c:pt idx="4352">
                  <c:v>15710.354523993925</c:v>
                </c:pt>
                <c:pt idx="4353">
                  <c:v>15734.086855015408</c:v>
                </c:pt>
                <c:pt idx="4354">
                  <c:v>15757.849572825553</c:v>
                </c:pt>
                <c:pt idx="4355">
                  <c:v>15781.642709338983</c:v>
                </c:pt>
                <c:pt idx="4356">
                  <c:v>15805.466296496546</c:v>
                </c:pt>
                <c:pt idx="4357">
                  <c:v>15829.32036626528</c:v>
                </c:pt>
                <c:pt idx="4358">
                  <c:v>15853.204950638528</c:v>
                </c:pt>
                <c:pt idx="4359">
                  <c:v>15877.12008163563</c:v>
                </c:pt>
                <c:pt idx="4360">
                  <c:v>15901.065791302426</c:v>
                </c:pt>
                <c:pt idx="4361">
                  <c:v>15925.042111710894</c:v>
                </c:pt>
                <c:pt idx="4362">
                  <c:v>15949.049074959199</c:v>
                </c:pt>
                <c:pt idx="4363">
                  <c:v>15973.086713171897</c:v>
                </c:pt>
                <c:pt idx="4364">
                  <c:v>15997.155058499935</c:v>
                </c:pt>
                <c:pt idx="4365">
                  <c:v>16021.254143120332</c:v>
                </c:pt>
                <c:pt idx="4366">
                  <c:v>16045.383999236645</c:v>
                </c:pt>
                <c:pt idx="4367">
                  <c:v>16069.544659078752</c:v>
                </c:pt>
                <c:pt idx="4368">
                  <c:v>16093.736154902756</c:v>
                </c:pt>
                <c:pt idx="4369">
                  <c:v>16117.958518991289</c:v>
                </c:pt>
                <c:pt idx="4370">
                  <c:v>16142.21178365334</c:v>
                </c:pt>
                <c:pt idx="4371">
                  <c:v>16166.495981224283</c:v>
                </c:pt>
                <c:pt idx="4372">
                  <c:v>16190.811144065943</c:v>
                </c:pt>
                <c:pt idx="4373">
                  <c:v>16215.157304566668</c:v>
                </c:pt>
                <c:pt idx="4374">
                  <c:v>16239.534495140993</c:v>
                </c:pt>
                <c:pt idx="4375">
                  <c:v>16263.942748230298</c:v>
                </c:pt>
                <c:pt idx="4376">
                  <c:v>16288.382096302059</c:v>
                </c:pt>
                <c:pt idx="4377">
                  <c:v>16312.852571850684</c:v>
                </c:pt>
                <c:pt idx="4378">
                  <c:v>16337.354207396707</c:v>
                </c:pt>
                <c:pt idx="4379">
                  <c:v>16361.887035487387</c:v>
                </c:pt>
                <c:pt idx="4380">
                  <c:v>16386.45108869666</c:v>
                </c:pt>
                <c:pt idx="4381">
                  <c:v>16411.046399624745</c:v>
                </c:pt>
                <c:pt idx="4382">
                  <c:v>16435.673000898583</c:v>
                </c:pt>
                <c:pt idx="4383">
                  <c:v>16460.330925171758</c:v>
                </c:pt>
                <c:pt idx="4384">
                  <c:v>16485.020205124431</c:v>
                </c:pt>
                <c:pt idx="4385">
                  <c:v>16509.740873463328</c:v>
                </c:pt>
                <c:pt idx="4386">
                  <c:v>16534.492962921944</c:v>
                </c:pt>
                <c:pt idx="4387">
                  <c:v>16559.276506260318</c:v>
                </c:pt>
                <c:pt idx="4388">
                  <c:v>16584.091536265216</c:v>
                </c:pt>
                <c:pt idx="4389">
                  <c:v>16608.938085750098</c:v>
                </c:pt>
                <c:pt idx="4390">
                  <c:v>16633.81618755513</c:v>
                </c:pt>
                <c:pt idx="4391">
                  <c:v>16658.725874547192</c:v>
                </c:pt>
                <c:pt idx="4392">
                  <c:v>16683.667179619897</c:v>
                </c:pt>
                <c:pt idx="4393">
                  <c:v>16708.640135693597</c:v>
                </c:pt>
                <c:pt idx="4394">
                  <c:v>16733.644775715529</c:v>
                </c:pt>
                <c:pt idx="4395">
                  <c:v>16758.681132659523</c:v>
                </c:pt>
                <c:pt idx="4396">
                  <c:v>16783.749239526434</c:v>
                </c:pt>
                <c:pt idx="4397">
                  <c:v>16808.849129343678</c:v>
                </c:pt>
                <c:pt idx="4398">
                  <c:v>16833.980835165668</c:v>
                </c:pt>
                <c:pt idx="4399">
                  <c:v>16859.144390073769</c:v>
                </c:pt>
                <c:pt idx="4400">
                  <c:v>16884.339827175882</c:v>
                </c:pt>
                <c:pt idx="4401">
                  <c:v>16909.567179607071</c:v>
                </c:pt>
                <c:pt idx="4402">
                  <c:v>16934.826480529213</c:v>
                </c:pt>
                <c:pt idx="4403">
                  <c:v>16960.117763131126</c:v>
                </c:pt>
                <c:pt idx="4404">
                  <c:v>16985.441060628465</c:v>
                </c:pt>
                <c:pt idx="4405">
                  <c:v>17010.796406263875</c:v>
                </c:pt>
                <c:pt idx="4406">
                  <c:v>17036.183833306972</c:v>
                </c:pt>
                <c:pt idx="4407">
                  <c:v>17061.603375054376</c:v>
                </c:pt>
                <c:pt idx="4408">
                  <c:v>17087.055064829616</c:v>
                </c:pt>
                <c:pt idx="4409">
                  <c:v>17112.538935983299</c:v>
                </c:pt>
                <c:pt idx="4410">
                  <c:v>17138.055021893022</c:v>
                </c:pt>
                <c:pt idx="4411">
                  <c:v>17163.603355963438</c:v>
                </c:pt>
                <c:pt idx="4412">
                  <c:v>17189.183971626218</c:v>
                </c:pt>
                <c:pt idx="4413">
                  <c:v>17214.796902340113</c:v>
                </c:pt>
                <c:pt idx="4414">
                  <c:v>17240.442181590919</c:v>
                </c:pt>
                <c:pt idx="4415">
                  <c:v>17266.119842891669</c:v>
                </c:pt>
                <c:pt idx="4416">
                  <c:v>17291.829919782405</c:v>
                </c:pt>
                <c:pt idx="4417">
                  <c:v>17317.57244583025</c:v>
                </c:pt>
                <c:pt idx="4418">
                  <c:v>17343.347454629606</c:v>
                </c:pt>
                <c:pt idx="4419">
                  <c:v>17369.154979801995</c:v>
                </c:pt>
                <c:pt idx="4420">
                  <c:v>17394.995054996052</c:v>
                </c:pt>
                <c:pt idx="4421">
                  <c:v>17420.867713887561</c:v>
                </c:pt>
                <c:pt idx="4422">
                  <c:v>17446.772990179827</c:v>
                </c:pt>
                <c:pt idx="4423">
                  <c:v>17472.71091760301</c:v>
                </c:pt>
                <c:pt idx="4424">
                  <c:v>17498.68152991464</c:v>
                </c:pt>
                <c:pt idx="4425">
                  <c:v>17524.68486089963</c:v>
                </c:pt>
                <c:pt idx="4426">
                  <c:v>17550.720944370038</c:v>
                </c:pt>
                <c:pt idx="4427">
                  <c:v>17576.789814165211</c:v>
                </c:pt>
                <c:pt idx="4428">
                  <c:v>17602.891504151921</c:v>
                </c:pt>
                <c:pt idx="4429">
                  <c:v>17629.026048224063</c:v>
                </c:pt>
                <c:pt idx="4430">
                  <c:v>17655.193480302929</c:v>
                </c:pt>
                <c:pt idx="4431">
                  <c:v>17681.393834337403</c:v>
                </c:pt>
                <c:pt idx="4432">
                  <c:v>17707.627144303344</c:v>
                </c:pt>
                <c:pt idx="4433">
                  <c:v>17733.89344420443</c:v>
                </c:pt>
                <c:pt idx="4434">
                  <c:v>17760.192768071349</c:v>
                </c:pt>
                <c:pt idx="4435">
                  <c:v>17786.525149962366</c:v>
                </c:pt>
                <c:pt idx="4436">
                  <c:v>17812.8906239633</c:v>
                </c:pt>
                <c:pt idx="4437">
                  <c:v>17839.2892241872</c:v>
                </c:pt>
                <c:pt idx="4438">
                  <c:v>17865.720984774689</c:v>
                </c:pt>
                <c:pt idx="4439">
                  <c:v>17892.185939893847</c:v>
                </c:pt>
                <c:pt idx="4440">
                  <c:v>17918.684123740342</c:v>
                </c:pt>
                <c:pt idx="4441">
                  <c:v>17945.215570537155</c:v>
                </c:pt>
                <c:pt idx="4442">
                  <c:v>17971.78031453507</c:v>
                </c:pt>
                <c:pt idx="4443">
                  <c:v>17998.3783900122</c:v>
                </c:pt>
                <c:pt idx="4444">
                  <c:v>18025.009831274187</c:v>
                </c:pt>
                <c:pt idx="4445">
                  <c:v>18051.674672654528</c:v>
                </c:pt>
                <c:pt idx="4446">
                  <c:v>18078.372948513905</c:v>
                </c:pt>
                <c:pt idx="4447">
                  <c:v>18105.104693241006</c:v>
                </c:pt>
                <c:pt idx="4448">
                  <c:v>18131.869941251858</c:v>
                </c:pt>
                <c:pt idx="4449">
                  <c:v>18158.668726990403</c:v>
                </c:pt>
                <c:pt idx="4450">
                  <c:v>18185.501084927819</c:v>
                </c:pt>
                <c:pt idx="4451">
                  <c:v>18212.367049563414</c:v>
                </c:pt>
                <c:pt idx="4452">
                  <c:v>18239.266655423959</c:v>
                </c:pt>
                <c:pt idx="4453">
                  <c:v>18266.199937063739</c:v>
                </c:pt>
                <c:pt idx="4454">
                  <c:v>18293.166929065308</c:v>
                </c:pt>
                <c:pt idx="4455">
                  <c:v>18320.167666038371</c:v>
                </c:pt>
                <c:pt idx="4456">
                  <c:v>18347.202182620731</c:v>
                </c:pt>
                <c:pt idx="4457">
                  <c:v>18374.270513477775</c:v>
                </c:pt>
                <c:pt idx="4458">
                  <c:v>18401.372693302816</c:v>
                </c:pt>
                <c:pt idx="4459">
                  <c:v>18428.508756816958</c:v>
                </c:pt>
                <c:pt idx="4460">
                  <c:v>18455.67873876902</c:v>
                </c:pt>
                <c:pt idx="4461">
                  <c:v>18482.882673935645</c:v>
                </c:pt>
                <c:pt idx="4462">
                  <c:v>18510.120597121517</c:v>
                </c:pt>
                <c:pt idx="4463">
                  <c:v>18537.392543158941</c:v>
                </c:pt>
                <c:pt idx="4464">
                  <c:v>18564.698546908279</c:v>
                </c:pt>
                <c:pt idx="4465">
                  <c:v>18592.038643257671</c:v>
                </c:pt>
                <c:pt idx="4466">
                  <c:v>18619.412867123294</c:v>
                </c:pt>
                <c:pt idx="4467">
                  <c:v>18646.82125344911</c:v>
                </c:pt>
                <c:pt idx="4468">
                  <c:v>18674.26383720708</c:v>
                </c:pt>
                <c:pt idx="4469">
                  <c:v>18701.740653397203</c:v>
                </c:pt>
                <c:pt idx="4470">
                  <c:v>18729.251737047358</c:v>
                </c:pt>
                <c:pt idx="4471">
                  <c:v>18756.797123213546</c:v>
                </c:pt>
                <c:pt idx="4472">
                  <c:v>18784.3768469795</c:v>
                </c:pt>
                <c:pt idx="4473">
                  <c:v>18811.990943457353</c:v>
                </c:pt>
                <c:pt idx="4474">
                  <c:v>18839.639447786936</c:v>
                </c:pt>
                <c:pt idx="4475">
                  <c:v>18867.32239513638</c:v>
                </c:pt>
                <c:pt idx="4476">
                  <c:v>18895.039820701742</c:v>
                </c:pt>
                <c:pt idx="4477">
                  <c:v>18922.791759707347</c:v>
                </c:pt>
                <c:pt idx="4478">
                  <c:v>18950.578247405323</c:v>
                </c:pt>
                <c:pt idx="4479">
                  <c:v>18978.399319076168</c:v>
                </c:pt>
                <c:pt idx="4480">
                  <c:v>19006.255010028497</c:v>
                </c:pt>
                <c:pt idx="4481">
                  <c:v>19034.145355598976</c:v>
                </c:pt>
                <c:pt idx="4482">
                  <c:v>19062.070391152545</c:v>
                </c:pt>
                <c:pt idx="4483">
                  <c:v>19090.030152082305</c:v>
                </c:pt>
                <c:pt idx="4484">
                  <c:v>19118.024673809377</c:v>
                </c:pt>
                <c:pt idx="4485">
                  <c:v>19146.053991783421</c:v>
                </c:pt>
                <c:pt idx="4486">
                  <c:v>19174.118141482148</c:v>
                </c:pt>
                <c:pt idx="4487">
                  <c:v>19202.217158411473</c:v>
                </c:pt>
                <c:pt idx="4488">
                  <c:v>19230.35107810569</c:v>
                </c:pt>
                <c:pt idx="4489">
                  <c:v>19258.519936127395</c:v>
                </c:pt>
                <c:pt idx="4490">
                  <c:v>19286.723768067364</c:v>
                </c:pt>
                <c:pt idx="4491">
                  <c:v>19314.962609544662</c:v>
                </c:pt>
                <c:pt idx="4492">
                  <c:v>19343.236496206951</c:v>
                </c:pt>
                <c:pt idx="4493">
                  <c:v>19371.545463729883</c:v>
                </c:pt>
                <c:pt idx="4494">
                  <c:v>19399.889547817798</c:v>
                </c:pt>
                <c:pt idx="4495">
                  <c:v>19428.268784203192</c:v>
                </c:pt>
                <c:pt idx="4496">
                  <c:v>19456.683208647024</c:v>
                </c:pt>
                <c:pt idx="4497">
                  <c:v>19485.132856938741</c:v>
                </c:pt>
                <c:pt idx="4498">
                  <c:v>19513.617764896175</c:v>
                </c:pt>
                <c:pt idx="4499">
                  <c:v>19542.137968365536</c:v>
                </c:pt>
                <c:pt idx="4500">
                  <c:v>19570.693503221508</c:v>
                </c:pt>
                <c:pt idx="4501">
                  <c:v>19599.284405367394</c:v>
                </c:pt>
                <c:pt idx="4502">
                  <c:v>19627.910710734788</c:v>
                </c:pt>
                <c:pt idx="4503">
                  <c:v>19656.572455284004</c:v>
                </c:pt>
                <c:pt idx="4504">
                  <c:v>19685.269675003681</c:v>
                </c:pt>
                <c:pt idx="4505">
                  <c:v>19714.002405911273</c:v>
                </c:pt>
                <c:pt idx="4506">
                  <c:v>19742.770684052302</c:v>
                </c:pt>
                <c:pt idx="4507">
                  <c:v>19771.574545501429</c:v>
                </c:pt>
                <c:pt idx="4508">
                  <c:v>19800.41402636161</c:v>
                </c:pt>
                <c:pt idx="4509">
                  <c:v>19829.289162764482</c:v>
                </c:pt>
                <c:pt idx="4510">
                  <c:v>19858.19999087022</c:v>
                </c:pt>
                <c:pt idx="4511">
                  <c:v>19887.146546867709</c:v>
                </c:pt>
                <c:pt idx="4512">
                  <c:v>19916.128866974468</c:v>
                </c:pt>
                <c:pt idx="4513">
                  <c:v>19945.146987436747</c:v>
                </c:pt>
                <c:pt idx="4514">
                  <c:v>19974.200944529479</c:v>
                </c:pt>
                <c:pt idx="4515">
                  <c:v>20003.290774556281</c:v>
                </c:pt>
                <c:pt idx="4516">
                  <c:v>20032.416513849395</c:v>
                </c:pt>
                <c:pt idx="4517">
                  <c:v>20061.578198770007</c:v>
                </c:pt>
                <c:pt idx="4518">
                  <c:v>20090.775865707808</c:v>
                </c:pt>
                <c:pt idx="4519">
                  <c:v>20120.009551081544</c:v>
                </c:pt>
                <c:pt idx="4520">
                  <c:v>20149.279291338411</c:v>
                </c:pt>
                <c:pt idx="4521">
                  <c:v>20178.585122954824</c:v>
                </c:pt>
                <c:pt idx="4522">
                  <c:v>20207.927082435635</c:v>
                </c:pt>
                <c:pt idx="4523">
                  <c:v>20237.305206314773</c:v>
                </c:pt>
                <c:pt idx="4524">
                  <c:v>20266.719531154868</c:v>
                </c:pt>
                <c:pt idx="4525">
                  <c:v>20296.170093547575</c:v>
                </c:pt>
                <c:pt idx="4526">
                  <c:v>20325.656930113273</c:v>
                </c:pt>
                <c:pt idx="4527">
                  <c:v>20355.18007750142</c:v>
                </c:pt>
                <c:pt idx="4528">
                  <c:v>20384.739572390194</c:v>
                </c:pt>
                <c:pt idx="4529">
                  <c:v>20414.335451486902</c:v>
                </c:pt>
                <c:pt idx="4530">
                  <c:v>20443.967751527685</c:v>
                </c:pt>
                <c:pt idx="4531">
                  <c:v>20473.636509277734</c:v>
                </c:pt>
                <c:pt idx="4532">
                  <c:v>20503.341761531057</c:v>
                </c:pt>
                <c:pt idx="4533">
                  <c:v>20533.083545110818</c:v>
                </c:pt>
                <c:pt idx="4534">
                  <c:v>20562.861896869297</c:v>
                </c:pt>
                <c:pt idx="4535">
                  <c:v>20592.67685368747</c:v>
                </c:pt>
                <c:pt idx="4536">
                  <c:v>20622.528452475806</c:v>
                </c:pt>
                <c:pt idx="4537">
                  <c:v>20652.416730173369</c:v>
                </c:pt>
                <c:pt idx="4538">
                  <c:v>20682.341723748599</c:v>
                </c:pt>
                <c:pt idx="4539">
                  <c:v>20712.303470199127</c:v>
                </c:pt>
                <c:pt idx="4540">
                  <c:v>20742.302006551348</c:v>
                </c:pt>
                <c:pt idx="4541">
                  <c:v>20772.337369861161</c:v>
                </c:pt>
                <c:pt idx="4542">
                  <c:v>20802.409597213347</c:v>
                </c:pt>
                <c:pt idx="4543">
                  <c:v>20832.518725722064</c:v>
                </c:pt>
                <c:pt idx="4544">
                  <c:v>20862.664792530362</c:v>
                </c:pt>
                <c:pt idx="4545">
                  <c:v>20892.84783481088</c:v>
                </c:pt>
                <c:pt idx="4546">
                  <c:v>20923.067889765171</c:v>
                </c:pt>
                <c:pt idx="4547">
                  <c:v>20953.324994624087</c:v>
                </c:pt>
                <c:pt idx="4548">
                  <c:v>20983.619186647811</c:v>
                </c:pt>
                <c:pt idx="4549">
                  <c:v>21013.950503125714</c:v>
                </c:pt>
                <c:pt idx="4550">
                  <c:v>21044.318981376509</c:v>
                </c:pt>
                <c:pt idx="4551">
                  <c:v>21074.724658748066</c:v>
                </c:pt>
                <c:pt idx="4552">
                  <c:v>21105.167572617855</c:v>
                </c:pt>
                <c:pt idx="4553">
                  <c:v>21135.647760392363</c:v>
                </c:pt>
                <c:pt idx="4554">
                  <c:v>21166.165259507645</c:v>
                </c:pt>
                <c:pt idx="4555">
                  <c:v>21196.720107428951</c:v>
                </c:pt>
                <c:pt idx="4556">
                  <c:v>21227.312341651064</c:v>
                </c:pt>
                <c:pt idx="4557">
                  <c:v>21257.941999698123</c:v>
                </c:pt>
                <c:pt idx="4558">
                  <c:v>21288.609119123539</c:v>
                </c:pt>
                <c:pt idx="4559">
                  <c:v>21319.313737510485</c:v>
                </c:pt>
                <c:pt idx="4560">
                  <c:v>21350.055892471129</c:v>
                </c:pt>
                <c:pt idx="4561">
                  <c:v>21380.835621647519</c:v>
                </c:pt>
                <c:pt idx="4562">
                  <c:v>21411.652962710938</c:v>
                </c:pt>
                <c:pt idx="4563">
                  <c:v>21442.507953362292</c:v>
                </c:pt>
                <c:pt idx="4564">
                  <c:v>21473.400631331893</c:v>
                </c:pt>
                <c:pt idx="4565">
                  <c:v>21504.331034379706</c:v>
                </c:pt>
                <c:pt idx="4566">
                  <c:v>21535.299200295136</c:v>
                </c:pt>
                <c:pt idx="4567">
                  <c:v>21566.305166897193</c:v>
                </c:pt>
                <c:pt idx="4568">
                  <c:v>21597.348972034506</c:v>
                </c:pt>
                <c:pt idx="4569">
                  <c:v>21628.430653585201</c:v>
                </c:pt>
                <c:pt idx="4570">
                  <c:v>21659.550249457185</c:v>
                </c:pt>
                <c:pt idx="4571">
                  <c:v>21690.70779758782</c:v>
                </c:pt>
                <c:pt idx="4572">
                  <c:v>21721.903335944142</c:v>
                </c:pt>
                <c:pt idx="4573">
                  <c:v>21753.136902523038</c:v>
                </c:pt>
                <c:pt idx="4574">
                  <c:v>21784.408535350882</c:v>
                </c:pt>
                <c:pt idx="4575">
                  <c:v>21815.718272483678</c:v>
                </c:pt>
                <c:pt idx="4576">
                  <c:v>21847.066152007425</c:v>
                </c:pt>
                <c:pt idx="4577">
                  <c:v>21878.452212037639</c:v>
                </c:pt>
                <c:pt idx="4578">
                  <c:v>21909.876490719678</c:v>
                </c:pt>
                <c:pt idx="4579">
                  <c:v>21941.339026228536</c:v>
                </c:pt>
                <c:pt idx="4580">
                  <c:v>21972.839856769166</c:v>
                </c:pt>
                <c:pt idx="4581">
                  <c:v>22004.379020576183</c:v>
                </c:pt>
                <c:pt idx="4582">
                  <c:v>22035.956555914101</c:v>
                </c:pt>
                <c:pt idx="4583">
                  <c:v>22067.572501077218</c:v>
                </c:pt>
                <c:pt idx="4584">
                  <c:v>22099.226894389685</c:v>
                </c:pt>
                <c:pt idx="4585">
                  <c:v>22130.919774205446</c:v>
                </c:pt>
                <c:pt idx="4586">
                  <c:v>22162.651178908582</c:v>
                </c:pt>
                <c:pt idx="4587">
                  <c:v>22194.421146912759</c:v>
                </c:pt>
                <c:pt idx="4588">
                  <c:v>22226.229716661732</c:v>
                </c:pt>
                <c:pt idx="4589">
                  <c:v>22258.076926629103</c:v>
                </c:pt>
                <c:pt idx="4590">
                  <c:v>22289.962815318668</c:v>
                </c:pt>
                <c:pt idx="4591">
                  <c:v>22321.88742126364</c:v>
                </c:pt>
                <c:pt idx="4592">
                  <c:v>22353.850783027916</c:v>
                </c:pt>
                <c:pt idx="4593">
                  <c:v>22385.852939204851</c:v>
                </c:pt>
                <c:pt idx="4594">
                  <c:v>22417.893928418031</c:v>
                </c:pt>
                <c:pt idx="4595">
                  <c:v>22449.973789321011</c:v>
                </c:pt>
                <c:pt idx="4596">
                  <c:v>22482.092560597521</c:v>
                </c:pt>
                <c:pt idx="4597">
                  <c:v>22514.250280961303</c:v>
                </c:pt>
                <c:pt idx="4598">
                  <c:v>22546.446989155978</c:v>
                </c:pt>
                <c:pt idx="4599">
                  <c:v>22578.682723955601</c:v>
                </c:pt>
                <c:pt idx="4600">
                  <c:v>22610.957524164147</c:v>
                </c:pt>
                <c:pt idx="4601">
                  <c:v>22643.271428615648</c:v>
                </c:pt>
                <c:pt idx="4602">
                  <c:v>22675.624476174577</c:v>
                </c:pt>
                <c:pt idx="4603">
                  <c:v>22708.016705735237</c:v>
                </c:pt>
                <c:pt idx="4604">
                  <c:v>22740.448156222337</c:v>
                </c:pt>
                <c:pt idx="4605">
                  <c:v>22772.918866590688</c:v>
                </c:pt>
                <c:pt idx="4606">
                  <c:v>22805.428875825364</c:v>
                </c:pt>
                <c:pt idx="4607">
                  <c:v>22837.978222941736</c:v>
                </c:pt>
                <c:pt idx="4608">
                  <c:v>22870.566946985309</c:v>
                </c:pt>
                <c:pt idx="4609">
                  <c:v>22903.195087031847</c:v>
                </c:pt>
                <c:pt idx="4610">
                  <c:v>22935.862682187497</c:v>
                </c:pt>
                <c:pt idx="4611">
                  <c:v>22968.569771588627</c:v>
                </c:pt>
                <c:pt idx="4612">
                  <c:v>23001.316394402031</c:v>
                </c:pt>
                <c:pt idx="4613">
                  <c:v>23034.102589824648</c:v>
                </c:pt>
                <c:pt idx="4614">
                  <c:v>23066.928397084052</c:v>
                </c:pt>
                <c:pt idx="4615">
                  <c:v>23099.793855437903</c:v>
                </c:pt>
                <c:pt idx="4616">
                  <c:v>23132.699004174454</c:v>
                </c:pt>
                <c:pt idx="4617">
                  <c:v>23165.643882612145</c:v>
                </c:pt>
                <c:pt idx="4618">
                  <c:v>23198.62853010013</c:v>
                </c:pt>
                <c:pt idx="4619">
                  <c:v>23231.652986017783</c:v>
                </c:pt>
                <c:pt idx="4620">
                  <c:v>23264.717289774882</c:v>
                </c:pt>
                <c:pt idx="4621">
                  <c:v>23297.821480811956</c:v>
                </c:pt>
                <c:pt idx="4622">
                  <c:v>23330.96559859972</c:v>
                </c:pt>
                <c:pt idx="4623">
                  <c:v>23364.149682639592</c:v>
                </c:pt>
                <c:pt idx="4624">
                  <c:v>23397.373772463448</c:v>
                </c:pt>
                <c:pt idx="4625">
                  <c:v>23430.637907633736</c:v>
                </c:pt>
                <c:pt idx="4626">
                  <c:v>23463.942127743227</c:v>
                </c:pt>
                <c:pt idx="4627">
                  <c:v>23497.286472415704</c:v>
                </c:pt>
                <c:pt idx="4628">
                  <c:v>23530.670981305149</c:v>
                </c:pt>
                <c:pt idx="4629">
                  <c:v>23564.095694096319</c:v>
                </c:pt>
                <c:pt idx="4630">
                  <c:v>23597.560650504711</c:v>
                </c:pt>
                <c:pt idx="4631">
                  <c:v>23631.065890276222</c:v>
                </c:pt>
                <c:pt idx="4632">
                  <c:v>23664.611453187415</c:v>
                </c:pt>
                <c:pt idx="4633">
                  <c:v>23698.197379045876</c:v>
                </c:pt>
                <c:pt idx="4634">
                  <c:v>23731.823707689393</c:v>
                </c:pt>
                <c:pt idx="4635">
                  <c:v>23765.490478986801</c:v>
                </c:pt>
                <c:pt idx="4636">
                  <c:v>23799.197732837667</c:v>
                </c:pt>
                <c:pt idx="4637">
                  <c:v>23832.945509172056</c:v>
                </c:pt>
                <c:pt idx="4638">
                  <c:v>23866.73384795096</c:v>
                </c:pt>
                <c:pt idx="4639">
                  <c:v>23900.562789166241</c:v>
                </c:pt>
                <c:pt idx="4640">
                  <c:v>23934.432372840281</c:v>
                </c:pt>
                <c:pt idx="4641">
                  <c:v>23968.342639026632</c:v>
                </c:pt>
                <c:pt idx="4642">
                  <c:v>24002.293627809315</c:v>
                </c:pt>
                <c:pt idx="4643">
                  <c:v>24036.285379303365</c:v>
                </c:pt>
                <c:pt idx="4644">
                  <c:v>24070.317933654678</c:v>
                </c:pt>
                <c:pt idx="4645">
                  <c:v>24104.391331040173</c:v>
                </c:pt>
                <c:pt idx="4646">
                  <c:v>24138.50561166733</c:v>
                </c:pt>
                <c:pt idx="4647">
                  <c:v>24172.66081577486</c:v>
                </c:pt>
                <c:pt idx="4648">
                  <c:v>24206.856983632133</c:v>
                </c:pt>
                <c:pt idx="4649">
                  <c:v>24241.094155539795</c:v>
                </c:pt>
                <c:pt idx="4650">
                  <c:v>24275.37237182918</c:v>
                </c:pt>
                <c:pt idx="4651">
                  <c:v>24309.691672862769</c:v>
                </c:pt>
                <c:pt idx="4652">
                  <c:v>24344.052099033823</c:v>
                </c:pt>
                <c:pt idx="4653">
                  <c:v>24378.45369076687</c:v>
                </c:pt>
                <c:pt idx="4654">
                  <c:v>24412.896488517436</c:v>
                </c:pt>
                <c:pt idx="4655">
                  <c:v>24447.380532771909</c:v>
                </c:pt>
                <c:pt idx="4656">
                  <c:v>24481.90586404788</c:v>
                </c:pt>
                <c:pt idx="4657">
                  <c:v>24516.472522894164</c:v>
                </c:pt>
                <c:pt idx="4658">
                  <c:v>24551.080549890306</c:v>
                </c:pt>
                <c:pt idx="4659">
                  <c:v>24585.729985647453</c:v>
                </c:pt>
                <c:pt idx="4660">
                  <c:v>24620.420870807415</c:v>
                </c:pt>
                <c:pt idx="4661">
                  <c:v>24655.153246043465</c:v>
                </c:pt>
                <c:pt idx="4662">
                  <c:v>24689.927152059925</c:v>
                </c:pt>
                <c:pt idx="4663">
                  <c:v>24724.742629592434</c:v>
                </c:pt>
                <c:pt idx="4664">
                  <c:v>24759.599719407703</c:v>
                </c:pt>
                <c:pt idx="4665">
                  <c:v>24794.498462303531</c:v>
                </c:pt>
                <c:pt idx="4666">
                  <c:v>24829.43889910926</c:v>
                </c:pt>
                <c:pt idx="4667">
                  <c:v>24864.42107068545</c:v>
                </c:pt>
                <c:pt idx="4668">
                  <c:v>24899.445017923776</c:v>
                </c:pt>
                <c:pt idx="4669">
                  <c:v>24934.510781747169</c:v>
                </c:pt>
                <c:pt idx="4670">
                  <c:v>24969.618403110071</c:v>
                </c:pt>
                <c:pt idx="4671">
                  <c:v>25004.767922998195</c:v>
                </c:pt>
                <c:pt idx="4672">
                  <c:v>25039.959382428438</c:v>
                </c:pt>
                <c:pt idx="4673">
                  <c:v>25075.19282244928</c:v>
                </c:pt>
                <c:pt idx="4674">
                  <c:v>25110.468284140421</c:v>
                </c:pt>
                <c:pt idx="4675">
                  <c:v>25145.785808612971</c:v>
                </c:pt>
                <c:pt idx="4676">
                  <c:v>25181.145437009578</c:v>
                </c:pt>
                <c:pt idx="4677">
                  <c:v>25216.547210504243</c:v>
                </c:pt>
                <c:pt idx="4678">
                  <c:v>25251.991170302255</c:v>
                </c:pt>
                <c:pt idx="4679">
                  <c:v>25287.477357640655</c:v>
                </c:pt>
                <c:pt idx="4680">
                  <c:v>25323.005813787804</c:v>
                </c:pt>
                <c:pt idx="4681">
                  <c:v>25358.576580043475</c:v>
                </c:pt>
                <c:pt idx="4682">
                  <c:v>25394.189697739341</c:v>
                </c:pt>
                <c:pt idx="4683">
                  <c:v>25429.845208238072</c:v>
                </c:pt>
                <c:pt idx="4684">
                  <c:v>25465.543152934166</c:v>
                </c:pt>
                <c:pt idx="4685">
                  <c:v>25501.283573253801</c:v>
                </c:pt>
                <c:pt idx="4686">
                  <c:v>25537.066510654542</c:v>
                </c:pt>
                <c:pt idx="4687">
                  <c:v>25572.892006625752</c:v>
                </c:pt>
                <c:pt idx="4688">
                  <c:v>25608.760102688149</c:v>
                </c:pt>
                <c:pt idx="4689">
                  <c:v>25644.670840394261</c:v>
                </c:pt>
                <c:pt idx="4690">
                  <c:v>25680.624261328176</c:v>
                </c:pt>
                <c:pt idx="4691">
                  <c:v>25716.620407105936</c:v>
                </c:pt>
                <c:pt idx="4692">
                  <c:v>25752.659319374885</c:v>
                </c:pt>
                <c:pt idx="4693">
                  <c:v>25788.741039814358</c:v>
                </c:pt>
                <c:pt idx="4694">
                  <c:v>25824.865610135203</c:v>
                </c:pt>
                <c:pt idx="4695">
                  <c:v>25861.033072080107</c:v>
                </c:pt>
                <c:pt idx="4696">
                  <c:v>25897.243467423581</c:v>
                </c:pt>
                <c:pt idx="4697">
                  <c:v>25933.496837971728</c:v>
                </c:pt>
                <c:pt idx="4698">
                  <c:v>25969.793225562782</c:v>
                </c:pt>
                <c:pt idx="4699">
                  <c:v>26006.132672066506</c:v>
                </c:pt>
                <c:pt idx="4700">
                  <c:v>26042.515219384451</c:v>
                </c:pt>
                <c:pt idx="4701">
                  <c:v>26078.940909450212</c:v>
                </c:pt>
                <c:pt idx="4702">
                  <c:v>26115.409784229098</c:v>
                </c:pt>
                <c:pt idx="4703">
                  <c:v>26151.921885718373</c:v>
                </c:pt>
                <c:pt idx="4704">
                  <c:v>26188.477255947375</c:v>
                </c:pt>
                <c:pt idx="4705">
                  <c:v>26225.075936976933</c:v>
                </c:pt>
                <c:pt idx="4706">
                  <c:v>26261.71797090007</c:v>
                </c:pt>
                <c:pt idx="4707">
                  <c:v>26298.403399841915</c:v>
                </c:pt>
                <c:pt idx="4708">
                  <c:v>26335.132265959241</c:v>
                </c:pt>
                <c:pt idx="4709">
                  <c:v>26371.904611440874</c:v>
                </c:pt>
                <c:pt idx="4710">
                  <c:v>26408.720478507967</c:v>
                </c:pt>
                <c:pt idx="4711">
                  <c:v>26445.579909413285</c:v>
                </c:pt>
                <c:pt idx="4712">
                  <c:v>26482.482946441778</c:v>
                </c:pt>
                <c:pt idx="4713">
                  <c:v>26519.429631910592</c:v>
                </c:pt>
                <c:pt idx="4714">
                  <c:v>26556.420008168712</c:v>
                </c:pt>
                <c:pt idx="4715">
                  <c:v>26593.454117597357</c:v>
                </c:pt>
                <c:pt idx="4716">
                  <c:v>26630.532002609798</c:v>
                </c:pt>
                <c:pt idx="4717">
                  <c:v>26667.65370565157</c:v>
                </c:pt>
                <c:pt idx="4718">
                  <c:v>26704.819269200118</c:v>
                </c:pt>
                <c:pt idx="4719">
                  <c:v>26742.028735765263</c:v>
                </c:pt>
                <c:pt idx="4720">
                  <c:v>26779.282147888767</c:v>
                </c:pt>
                <c:pt idx="4721">
                  <c:v>26816.579548144902</c:v>
                </c:pt>
                <c:pt idx="4722">
                  <c:v>26853.920979139806</c:v>
                </c:pt>
                <c:pt idx="4723">
                  <c:v>26891.306483512082</c:v>
                </c:pt>
                <c:pt idx="4724">
                  <c:v>26928.736103932599</c:v>
                </c:pt>
                <c:pt idx="4725">
                  <c:v>26966.209883104428</c:v>
                </c:pt>
                <c:pt idx="4726">
                  <c:v>27003.727863762761</c:v>
                </c:pt>
                <c:pt idx="4727">
                  <c:v>27041.290088675403</c:v>
                </c:pt>
                <c:pt idx="4728">
                  <c:v>27078.896600642216</c:v>
                </c:pt>
                <c:pt idx="4729">
                  <c:v>27116.547442495506</c:v>
                </c:pt>
                <c:pt idx="4730">
                  <c:v>27154.242657099971</c:v>
                </c:pt>
                <c:pt idx="4731">
                  <c:v>27191.982287352672</c:v>
                </c:pt>
                <c:pt idx="4732">
                  <c:v>27229.766376182906</c:v>
                </c:pt>
                <c:pt idx="4733">
                  <c:v>27267.594966552482</c:v>
                </c:pt>
                <c:pt idx="4734">
                  <c:v>27305.46810145583</c:v>
                </c:pt>
                <c:pt idx="4735">
                  <c:v>27343.385823919358</c:v>
                </c:pt>
                <c:pt idx="4736">
                  <c:v>27381.348177002415</c:v>
                </c:pt>
                <c:pt idx="4737">
                  <c:v>27419.355203796662</c:v>
                </c:pt>
                <c:pt idx="4738">
                  <c:v>27457.40694742604</c:v>
                </c:pt>
                <c:pt idx="4739">
                  <c:v>27495.503451047225</c:v>
                </c:pt>
                <c:pt idx="4740">
                  <c:v>27533.644757849499</c:v>
                </c:pt>
                <c:pt idx="4741">
                  <c:v>27571.830911054516</c:v>
                </c:pt>
                <c:pt idx="4742">
                  <c:v>27610.061953916378</c:v>
                </c:pt>
                <c:pt idx="4743">
                  <c:v>27648.33792972218</c:v>
                </c:pt>
                <c:pt idx="4744">
                  <c:v>27686.658881791194</c:v>
                </c:pt>
                <c:pt idx="4745">
                  <c:v>27725.024853475617</c:v>
                </c:pt>
                <c:pt idx="4746">
                  <c:v>27763.435888160173</c:v>
                </c:pt>
                <c:pt idx="4747">
                  <c:v>27801.892029262017</c:v>
                </c:pt>
                <c:pt idx="4748">
                  <c:v>27840.393320231571</c:v>
                </c:pt>
                <c:pt idx="4749">
                  <c:v>27878.939804551035</c:v>
                </c:pt>
                <c:pt idx="4750">
                  <c:v>27917.531525736384</c:v>
                </c:pt>
                <c:pt idx="4751">
                  <c:v>27956.168527335412</c:v>
                </c:pt>
                <c:pt idx="4752">
                  <c:v>27994.850852929136</c:v>
                </c:pt>
                <c:pt idx="4753">
                  <c:v>28033.578546131102</c:v>
                </c:pt>
                <c:pt idx="4754">
                  <c:v>28072.351650587912</c:v>
                </c:pt>
                <c:pt idx="4755">
                  <c:v>28111.170209978744</c:v>
                </c:pt>
                <c:pt idx="4756">
                  <c:v>28150.03426801565</c:v>
                </c:pt>
                <c:pt idx="4757">
                  <c:v>28188.943868443395</c:v>
                </c:pt>
                <c:pt idx="4758">
                  <c:v>28227.899055039852</c:v>
                </c:pt>
                <c:pt idx="4759">
                  <c:v>28266.899871615529</c:v>
                </c:pt>
                <c:pt idx="4760">
                  <c:v>28305.946362013892</c:v>
                </c:pt>
                <c:pt idx="4761">
                  <c:v>28345.038570111363</c:v>
                </c:pt>
                <c:pt idx="4762">
                  <c:v>28384.176539817148</c:v>
                </c:pt>
                <c:pt idx="4763">
                  <c:v>28423.360315073543</c:v>
                </c:pt>
                <c:pt idx="4764">
                  <c:v>28462.58993985577</c:v>
                </c:pt>
                <c:pt idx="4765">
                  <c:v>28501.865458171967</c:v>
                </c:pt>
                <c:pt idx="4766">
                  <c:v>28541.186914063332</c:v>
                </c:pt>
                <c:pt idx="4767">
                  <c:v>28580.554351603801</c:v>
                </c:pt>
                <c:pt idx="4768">
                  <c:v>28619.967814900814</c:v>
                </c:pt>
                <c:pt idx="4769">
                  <c:v>28659.427348094483</c:v>
                </c:pt>
                <c:pt idx="4770">
                  <c:v>28698.932995358136</c:v>
                </c:pt>
                <c:pt idx="4771">
                  <c:v>28738.484800898132</c:v>
                </c:pt>
                <c:pt idx="4772">
                  <c:v>28778.082808953855</c:v>
                </c:pt>
                <c:pt idx="4773">
                  <c:v>28817.727063798171</c:v>
                </c:pt>
                <c:pt idx="4774">
                  <c:v>28857.417609736491</c:v>
                </c:pt>
                <c:pt idx="4775">
                  <c:v>28897.154491107733</c:v>
                </c:pt>
                <c:pt idx="4776">
                  <c:v>28936.937752284113</c:v>
                </c:pt>
                <c:pt idx="4777">
                  <c:v>28976.767437670678</c:v>
                </c:pt>
                <c:pt idx="4778">
                  <c:v>29016.643591706004</c:v>
                </c:pt>
                <c:pt idx="4779">
                  <c:v>29056.566258861512</c:v>
                </c:pt>
                <c:pt idx="4780">
                  <c:v>29096.535483642412</c:v>
                </c:pt>
                <c:pt idx="4781">
                  <c:v>29136.551310586579</c:v>
                </c:pt>
                <c:pt idx="4782">
                  <c:v>29176.613784265617</c:v>
                </c:pt>
                <c:pt idx="4783">
                  <c:v>29216.722949284111</c:v>
                </c:pt>
                <c:pt idx="4784">
                  <c:v>29256.878850280213</c:v>
                </c:pt>
                <c:pt idx="4785">
                  <c:v>29297.081531925312</c:v>
                </c:pt>
                <c:pt idx="4786">
                  <c:v>29337.33103892396</c:v>
                </c:pt>
                <c:pt idx="4787">
                  <c:v>29377.627416014289</c:v>
                </c:pt>
                <c:pt idx="4788">
                  <c:v>29417.970707967841</c:v>
                </c:pt>
                <c:pt idx="4789">
                  <c:v>29458.36095958947</c:v>
                </c:pt>
                <c:pt idx="4790">
                  <c:v>29498.79821571735</c:v>
                </c:pt>
                <c:pt idx="4791">
                  <c:v>29539.282521223318</c:v>
                </c:pt>
                <c:pt idx="4792">
                  <c:v>29579.813921012457</c:v>
                </c:pt>
                <c:pt idx="4793">
                  <c:v>29620.392460023544</c:v>
                </c:pt>
                <c:pt idx="4794">
                  <c:v>29661.018183228647</c:v>
                </c:pt>
                <c:pt idx="4795">
                  <c:v>29701.691135633337</c:v>
                </c:pt>
                <c:pt idx="4796">
                  <c:v>29742.411362276933</c:v>
                </c:pt>
                <c:pt idx="4797">
                  <c:v>29783.178908232072</c:v>
                </c:pt>
                <c:pt idx="4798">
                  <c:v>29823.993818605079</c:v>
                </c:pt>
                <c:pt idx="4799">
                  <c:v>29864.856138535728</c:v>
                </c:pt>
                <c:pt idx="4800">
                  <c:v>29905.765913197614</c:v>
                </c:pt>
                <c:pt idx="4801">
                  <c:v>29946.723187797714</c:v>
                </c:pt>
                <c:pt idx="4802">
                  <c:v>29987.728007576854</c:v>
                </c:pt>
                <c:pt idx="4803">
                  <c:v>30028.780417809394</c:v>
                </c:pt>
                <c:pt idx="4804">
                  <c:v>30069.880463803129</c:v>
                </c:pt>
                <c:pt idx="4805">
                  <c:v>30111.028190900175</c:v>
                </c:pt>
                <c:pt idx="4806">
                  <c:v>30152.223644475802</c:v>
                </c:pt>
                <c:pt idx="4807">
                  <c:v>30193.466869939093</c:v>
                </c:pt>
                <c:pt idx="4808">
                  <c:v>30234.757912733065</c:v>
                </c:pt>
                <c:pt idx="4809">
                  <c:v>30276.096818334256</c:v>
                </c:pt>
                <c:pt idx="4810">
                  <c:v>30317.483632253286</c:v>
                </c:pt>
                <c:pt idx="4811">
                  <c:v>30358.918400034443</c:v>
                </c:pt>
                <c:pt idx="4812">
                  <c:v>30400.401167255572</c:v>
                </c:pt>
                <c:pt idx="4813">
                  <c:v>30441.931979528646</c:v>
                </c:pt>
                <c:pt idx="4814">
                  <c:v>30483.510882499468</c:v>
                </c:pt>
                <c:pt idx="4815">
                  <c:v>30525.137921847672</c:v>
                </c:pt>
                <c:pt idx="4816">
                  <c:v>30566.813143286738</c:v>
                </c:pt>
                <c:pt idx="4817">
                  <c:v>30608.536592563905</c:v>
                </c:pt>
                <c:pt idx="4818">
                  <c:v>30650.308315460843</c:v>
                </c:pt>
                <c:pt idx="4819">
                  <c:v>30692.128357792571</c:v>
                </c:pt>
                <c:pt idx="4820">
                  <c:v>30733.996765408476</c:v>
                </c:pt>
                <c:pt idx="4821">
                  <c:v>30775.913584191749</c:v>
                </c:pt>
                <c:pt idx="4822">
                  <c:v>30817.87886005954</c:v>
                </c:pt>
                <c:pt idx="4823">
                  <c:v>30859.892638963072</c:v>
                </c:pt>
                <c:pt idx="4824">
                  <c:v>30901.95496688765</c:v>
                </c:pt>
                <c:pt idx="4825">
                  <c:v>30944.065889852583</c:v>
                </c:pt>
                <c:pt idx="4826">
                  <c:v>30986.225453911306</c:v>
                </c:pt>
                <c:pt idx="4827">
                  <c:v>31028.433705151161</c:v>
                </c:pt>
                <c:pt idx="4828">
                  <c:v>31070.690689693994</c:v>
                </c:pt>
                <c:pt idx="4829">
                  <c:v>31112.996453695152</c:v>
                </c:pt>
                <c:pt idx="4830">
                  <c:v>31155.351043344603</c:v>
                </c:pt>
                <c:pt idx="4831">
                  <c:v>31197.754504866425</c:v>
                </c:pt>
                <c:pt idx="4832">
                  <c:v>31240.206884518797</c:v>
                </c:pt>
                <c:pt idx="4833">
                  <c:v>31282.708228594023</c:v>
                </c:pt>
                <c:pt idx="4834">
                  <c:v>31325.258583418781</c:v>
                </c:pt>
                <c:pt idx="4835">
                  <c:v>31367.857995353792</c:v>
                </c:pt>
                <c:pt idx="4836">
                  <c:v>31410.506510794174</c:v>
                </c:pt>
                <c:pt idx="4837">
                  <c:v>31453.204176169231</c:v>
                </c:pt>
                <c:pt idx="4838">
                  <c:v>31495.951037942599</c:v>
                </c:pt>
                <c:pt idx="4839">
                  <c:v>31538.747142612247</c:v>
                </c:pt>
                <c:pt idx="4840">
                  <c:v>31581.592536710596</c:v>
                </c:pt>
                <c:pt idx="4841">
                  <c:v>31624.487266803997</c:v>
                </c:pt>
                <c:pt idx="4842">
                  <c:v>31667.431379493421</c:v>
                </c:pt>
                <c:pt idx="4843">
                  <c:v>31710.424921414324</c:v>
                </c:pt>
                <c:pt idx="4844">
                  <c:v>31753.467939236492</c:v>
                </c:pt>
                <c:pt idx="4845">
                  <c:v>31796.560479664029</c:v>
                </c:pt>
                <c:pt idx="4846">
                  <c:v>31839.702589435256</c:v>
                </c:pt>
                <c:pt idx="4847">
                  <c:v>31882.894315323647</c:v>
                </c:pt>
                <c:pt idx="4848">
                  <c:v>31926.135704136472</c:v>
                </c:pt>
                <c:pt idx="4849">
                  <c:v>31969.426802715727</c:v>
                </c:pt>
                <c:pt idx="4850">
                  <c:v>32012.76765793794</c:v>
                </c:pt>
                <c:pt idx="4851">
                  <c:v>32056.158316714154</c:v>
                </c:pt>
                <c:pt idx="4852">
                  <c:v>32099.598825990088</c:v>
                </c:pt>
                <c:pt idx="4853">
                  <c:v>32143.089232745562</c:v>
                </c:pt>
                <c:pt idx="4854">
                  <c:v>32186.629583995549</c:v>
                </c:pt>
                <c:pt idx="4855">
                  <c:v>32230.219926789054</c:v>
                </c:pt>
                <c:pt idx="4856">
                  <c:v>32273.86030821038</c:v>
                </c:pt>
                <c:pt idx="4857">
                  <c:v>32317.550775377891</c:v>
                </c:pt>
                <c:pt idx="4858">
                  <c:v>32361.291375444715</c:v>
                </c:pt>
                <c:pt idx="4859">
                  <c:v>32405.082155598979</c:v>
                </c:pt>
                <c:pt idx="4860">
                  <c:v>32448.923163063158</c:v>
                </c:pt>
                <c:pt idx="4861">
                  <c:v>32492.814445094304</c:v>
                </c:pt>
                <c:pt idx="4862">
                  <c:v>32536.756048984756</c:v>
                </c:pt>
                <c:pt idx="4863">
                  <c:v>32580.748022061241</c:v>
                </c:pt>
                <c:pt idx="4864">
                  <c:v>32624.790411684997</c:v>
                </c:pt>
                <c:pt idx="4865">
                  <c:v>32668.883265252611</c:v>
                </c:pt>
                <c:pt idx="4866">
                  <c:v>32713.026630194978</c:v>
                </c:pt>
                <c:pt idx="4867">
                  <c:v>32757.220553978146</c:v>
                </c:pt>
                <c:pt idx="4868">
                  <c:v>32801.465084102842</c:v>
                </c:pt>
                <c:pt idx="4869">
                  <c:v>32845.760268104656</c:v>
                </c:pt>
                <c:pt idx="4870">
                  <c:v>32890.106153554094</c:v>
                </c:pt>
                <c:pt idx="4871">
                  <c:v>32934.502788056445</c:v>
                </c:pt>
                <c:pt idx="4872">
                  <c:v>32978.950219252089</c:v>
                </c:pt>
                <c:pt idx="4873">
                  <c:v>33023.448494816315</c:v>
                </c:pt>
                <c:pt idx="4874">
                  <c:v>33067.997662458962</c:v>
                </c:pt>
                <c:pt idx="4875">
                  <c:v>33112.597769925611</c:v>
                </c:pt>
                <c:pt idx="4876">
                  <c:v>33157.248864995992</c:v>
                </c:pt>
                <c:pt idx="4877">
                  <c:v>33201.950995485473</c:v>
                </c:pt>
                <c:pt idx="4878">
                  <c:v>33246.704209244061</c:v>
                </c:pt>
                <c:pt idx="4879">
                  <c:v>33291.508554156986</c:v>
                </c:pt>
                <c:pt idx="4880">
                  <c:v>33336.364078144259</c:v>
                </c:pt>
                <c:pt idx="4881">
                  <c:v>33381.270829161505</c:v>
                </c:pt>
                <c:pt idx="4882">
                  <c:v>33426.228855198911</c:v>
                </c:pt>
                <c:pt idx="4883">
                  <c:v>33471.238204282221</c:v>
                </c:pt>
                <c:pt idx="4884">
                  <c:v>33516.298924471877</c:v>
                </c:pt>
                <c:pt idx="4885">
                  <c:v>33561.411063863772</c:v>
                </c:pt>
                <c:pt idx="4886">
                  <c:v>33606.574670588809</c:v>
                </c:pt>
                <c:pt idx="4887">
                  <c:v>33651.789792813106</c:v>
                </c:pt>
                <c:pt idx="4888">
                  <c:v>33697.056478738195</c:v>
                </c:pt>
                <c:pt idx="4889">
                  <c:v>33742.374776600504</c:v>
                </c:pt>
                <c:pt idx="4890">
                  <c:v>33787.744734671884</c:v>
                </c:pt>
                <c:pt idx="4891">
                  <c:v>33833.166401259616</c:v>
                </c:pt>
                <c:pt idx="4892">
                  <c:v>33878.639824705715</c:v>
                </c:pt>
                <c:pt idx="4893">
                  <c:v>33924.16505338814</c:v>
                </c:pt>
                <c:pt idx="4894">
                  <c:v>33969.742135719847</c:v>
                </c:pt>
                <c:pt idx="4895">
                  <c:v>34015.371120149051</c:v>
                </c:pt>
                <c:pt idx="4896">
                  <c:v>34061.052055159482</c:v>
                </c:pt>
                <c:pt idx="4897">
                  <c:v>34106.784989270054</c:v>
                </c:pt>
                <c:pt idx="4898">
                  <c:v>34152.569971035453</c:v>
                </c:pt>
                <c:pt idx="4899">
                  <c:v>34198.407049045338</c:v>
                </c:pt>
                <c:pt idx="4900">
                  <c:v>34244.296271925072</c:v>
                </c:pt>
                <c:pt idx="4901">
                  <c:v>34290.237688335379</c:v>
                </c:pt>
                <c:pt idx="4902">
                  <c:v>34336.231346972345</c:v>
                </c:pt>
                <c:pt idx="4903">
                  <c:v>34382.277296567816</c:v>
                </c:pt>
                <c:pt idx="4904">
                  <c:v>34428.375585888934</c:v>
                </c:pt>
                <c:pt idx="4905">
                  <c:v>34474.526263738255</c:v>
                </c:pt>
                <c:pt idx="4906">
                  <c:v>34520.729378954151</c:v>
                </c:pt>
                <c:pt idx="4907">
                  <c:v>34566.984980410438</c:v>
                </c:pt>
                <c:pt idx="4908">
                  <c:v>34613.293117016285</c:v>
                </c:pt>
                <c:pt idx="4909">
                  <c:v>34659.653837716985</c:v>
                </c:pt>
                <c:pt idx="4910">
                  <c:v>34706.067191492824</c:v>
                </c:pt>
                <c:pt idx="4911">
                  <c:v>34752.533227360225</c:v>
                </c:pt>
                <c:pt idx="4912">
                  <c:v>34799.051994371053</c:v>
                </c:pt>
                <c:pt idx="4913">
                  <c:v>34845.623541612578</c:v>
                </c:pt>
                <c:pt idx="4914">
                  <c:v>34892.247918208406</c:v>
                </c:pt>
                <c:pt idx="4915">
                  <c:v>34938.925173317351</c:v>
                </c:pt>
                <c:pt idx="4916">
                  <c:v>34985.655356133953</c:v>
                </c:pt>
                <c:pt idx="4917">
                  <c:v>35032.438515888753</c:v>
                </c:pt>
                <c:pt idx="4918">
                  <c:v>35079.274701847819</c:v>
                </c:pt>
                <c:pt idx="4919">
                  <c:v>35126.163963313345</c:v>
                </c:pt>
                <c:pt idx="4920">
                  <c:v>35173.106349622722</c:v>
                </c:pt>
                <c:pt idx="4921">
                  <c:v>35220.10191014978</c:v>
                </c:pt>
                <c:pt idx="4922">
                  <c:v>35267.150694304044</c:v>
                </c:pt>
                <c:pt idx="4923">
                  <c:v>35314.252751530628</c:v>
                </c:pt>
                <c:pt idx="4924">
                  <c:v>35361.408131310549</c:v>
                </c:pt>
                <c:pt idx="4925">
                  <c:v>35408.616883161034</c:v>
                </c:pt>
                <c:pt idx="4926">
                  <c:v>35455.879056635233</c:v>
                </c:pt>
                <c:pt idx="4927">
                  <c:v>35503.194701321583</c:v>
                </c:pt>
                <c:pt idx="4928">
                  <c:v>35550.563866845332</c:v>
                </c:pt>
                <c:pt idx="4929">
                  <c:v>35597.986602867044</c:v>
                </c:pt>
                <c:pt idx="4930">
                  <c:v>35645.462959083619</c:v>
                </c:pt>
                <c:pt idx="4931">
                  <c:v>35692.992985227967</c:v>
                </c:pt>
                <c:pt idx="4932">
                  <c:v>35740.576731068824</c:v>
                </c:pt>
                <c:pt idx="4933">
                  <c:v>35788.214246411124</c:v>
                </c:pt>
                <c:pt idx="4934">
                  <c:v>35835.905581095663</c:v>
                </c:pt>
                <c:pt idx="4935">
                  <c:v>35883.650784999678</c:v>
                </c:pt>
                <c:pt idx="4936">
                  <c:v>35931.449908036237</c:v>
                </c:pt>
                <c:pt idx="4937">
                  <c:v>35979.303000154592</c:v>
                </c:pt>
                <c:pt idx="4938">
                  <c:v>36027.210111340122</c:v>
                </c:pt>
                <c:pt idx="4939">
                  <c:v>36075.171291614293</c:v>
                </c:pt>
                <c:pt idx="4940">
                  <c:v>36123.186591034981</c:v>
                </c:pt>
                <c:pt idx="4941">
                  <c:v>36171.25605969609</c:v>
                </c:pt>
                <c:pt idx="4942">
                  <c:v>36219.37974772766</c:v>
                </c:pt>
                <c:pt idx="4943">
                  <c:v>36267.557705296211</c:v>
                </c:pt>
                <c:pt idx="4944">
                  <c:v>36315.789982604183</c:v>
                </c:pt>
                <c:pt idx="4945">
                  <c:v>36364.076629890616</c:v>
                </c:pt>
                <c:pt idx="4946">
                  <c:v>36412.417697430683</c:v>
                </c:pt>
                <c:pt idx="4947">
                  <c:v>36460.813235535774</c:v>
                </c:pt>
                <c:pt idx="4948">
                  <c:v>36509.263294553828</c:v>
                </c:pt>
                <c:pt idx="4949">
                  <c:v>36557.767924868938</c:v>
                </c:pt>
                <c:pt idx="4950">
                  <c:v>36606.327176901752</c:v>
                </c:pt>
                <c:pt idx="4951">
                  <c:v>36654.941101108983</c:v>
                </c:pt>
                <c:pt idx="4952">
                  <c:v>36703.609747984192</c:v>
                </c:pt>
                <c:pt idx="4953">
                  <c:v>36752.333168057041</c:v>
                </c:pt>
                <c:pt idx="4954">
                  <c:v>36801.111411893551</c:v>
                </c:pt>
                <c:pt idx="4955">
                  <c:v>36849.944530096545</c:v>
                </c:pt>
                <c:pt idx="4956">
                  <c:v>36898.832573305088</c:v>
                </c:pt>
                <c:pt idx="4957">
                  <c:v>36947.775592194943</c:v>
                </c:pt>
                <c:pt idx="4958">
                  <c:v>36996.773637478043</c:v>
                </c:pt>
                <c:pt idx="4959">
                  <c:v>37045.826759903182</c:v>
                </c:pt>
                <c:pt idx="4960">
                  <c:v>37094.935010255467</c:v>
                </c:pt>
                <c:pt idx="4961">
                  <c:v>37144.098439356792</c:v>
                </c:pt>
                <c:pt idx="4962">
                  <c:v>37193.317098065527</c:v>
                </c:pt>
                <c:pt idx="4963">
                  <c:v>37242.591037276819</c:v>
                </c:pt>
                <c:pt idx="4964">
                  <c:v>37291.920307922133</c:v>
                </c:pt>
                <c:pt idx="4965">
                  <c:v>37341.304960969843</c:v>
                </c:pt>
                <c:pt idx="4966">
                  <c:v>37390.745047424782</c:v>
                </c:pt>
                <c:pt idx="4967">
                  <c:v>37440.240618328629</c:v>
                </c:pt>
                <c:pt idx="4968">
                  <c:v>37489.791724759962</c:v>
                </c:pt>
                <c:pt idx="4969">
                  <c:v>37539.398417833545</c:v>
                </c:pt>
                <c:pt idx="4970">
                  <c:v>37589.060748701457</c:v>
                </c:pt>
                <c:pt idx="4971">
                  <c:v>37638.77876855206</c:v>
                </c:pt>
                <c:pt idx="4972">
                  <c:v>37688.552528610882</c:v>
                </c:pt>
                <c:pt idx="4973">
                  <c:v>37738.38208013992</c:v>
                </c:pt>
                <c:pt idx="4974">
                  <c:v>37788.267474438377</c:v>
                </c:pt>
                <c:pt idx="4975">
                  <c:v>37838.208762841925</c:v>
                </c:pt>
                <c:pt idx="4976">
                  <c:v>37888.205996723125</c:v>
                </c:pt>
                <c:pt idx="4977">
                  <c:v>37938.259227491952</c:v>
                </c:pt>
                <c:pt idx="4978">
                  <c:v>37988.368506594481</c:v>
                </c:pt>
                <c:pt idx="4979">
                  <c:v>38038.533885514269</c:v>
                </c:pt>
                <c:pt idx="4980">
                  <c:v>38088.755415771535</c:v>
                </c:pt>
                <c:pt idx="4981">
                  <c:v>38139.033148923605</c:v>
                </c:pt>
                <c:pt idx="4982">
                  <c:v>38189.367136564761</c:v>
                </c:pt>
                <c:pt idx="4983">
                  <c:v>38239.757430326172</c:v>
                </c:pt>
                <c:pt idx="4984">
                  <c:v>38290.204081876138</c:v>
                </c:pt>
                <c:pt idx="4985">
                  <c:v>38340.707142919731</c:v>
                </c:pt>
                <c:pt idx="4986">
                  <c:v>38391.266665199451</c:v>
                </c:pt>
                <c:pt idx="4987">
                  <c:v>38441.882700494767</c:v>
                </c:pt>
                <c:pt idx="4988">
                  <c:v>38492.555300621927</c:v>
                </c:pt>
                <c:pt idx="4989">
                  <c:v>38543.284517434549</c:v>
                </c:pt>
                <c:pt idx="4990">
                  <c:v>38594.07040282352</c:v>
                </c:pt>
                <c:pt idx="4991">
                  <c:v>38644.913008716569</c:v>
                </c:pt>
                <c:pt idx="4992">
                  <c:v>38695.812387078731</c:v>
                </c:pt>
                <c:pt idx="4993">
                  <c:v>38746.768589912339</c:v>
                </c:pt>
                <c:pt idx="4994">
                  <c:v>38797.781669256481</c:v>
                </c:pt>
                <c:pt idx="4995">
                  <c:v>38848.851677188009</c:v>
                </c:pt>
                <c:pt idx="4996">
                  <c:v>38899.978665820861</c:v>
                </c:pt>
                <c:pt idx="4997">
                  <c:v>38951.162687305936</c:v>
                </c:pt>
                <c:pt idx="4998">
                  <c:v>39002.403793831785</c:v>
                </c:pt>
                <c:pt idx="4999">
                  <c:v>39053.702037623967</c:v>
                </c:pt>
                <c:pt idx="5000">
                  <c:v>39105.057470945729</c:v>
                </c:pt>
                <c:pt idx="5001">
                  <c:v>39156.470146097352</c:v>
                </c:pt>
                <c:pt idx="5002">
                  <c:v>39207.940115416459</c:v>
                </c:pt>
                <c:pt idx="5003">
                  <c:v>39259.467431278121</c:v>
                </c:pt>
                <c:pt idx="5004">
                  <c:v>39311.052146094909</c:v>
                </c:pt>
                <c:pt idx="5005">
                  <c:v>39362.69431231678</c:v>
                </c:pt>
                <c:pt idx="5006">
                  <c:v>39414.393982430935</c:v>
                </c:pt>
                <c:pt idx="5007">
                  <c:v>39466.151208962132</c:v>
                </c:pt>
                <c:pt idx="5008">
                  <c:v>39517.966044472661</c:v>
                </c:pt>
                <c:pt idx="5009">
                  <c:v>39569.838541562298</c:v>
                </c:pt>
                <c:pt idx="5010">
                  <c:v>39621.768752868382</c:v>
                </c:pt>
                <c:pt idx="5011">
                  <c:v>39673.756731065616</c:v>
                </c:pt>
                <c:pt idx="5012">
                  <c:v>39725.802528866036</c:v>
                </c:pt>
                <c:pt idx="5013">
                  <c:v>39777.906199020035</c:v>
                </c:pt>
                <c:pt idx="5014">
                  <c:v>39830.067794314848</c:v>
                </c:pt>
                <c:pt idx="5015">
                  <c:v>39882.287367575518</c:v>
                </c:pt>
                <c:pt idx="5016">
                  <c:v>39934.564971664789</c:v>
                </c:pt>
                <c:pt idx="5017">
                  <c:v>39986.900659483144</c:v>
                </c:pt>
                <c:pt idx="5018">
                  <c:v>40039.29448396837</c:v>
                </c:pt>
                <c:pt idx="5019">
                  <c:v>40091.746498096429</c:v>
                </c:pt>
                <c:pt idx="5020">
                  <c:v>40144.256754880502</c:v>
                </c:pt>
                <c:pt idx="5021">
                  <c:v>40196.825307371844</c:v>
                </c:pt>
                <c:pt idx="5022">
                  <c:v>40249.452208659211</c:v>
                </c:pt>
                <c:pt idx="5023">
                  <c:v>40302.137511869507</c:v>
                </c:pt>
                <c:pt idx="5024">
                  <c:v>40354.881270166865</c:v>
                </c:pt>
                <c:pt idx="5025">
                  <c:v>40407.683536753459</c:v>
                </c:pt>
                <c:pt idx="5026">
                  <c:v>40460.544364869616</c:v>
                </c:pt>
                <c:pt idx="5027">
                  <c:v>40513.46380779297</c:v>
                </c:pt>
                <c:pt idx="5028">
                  <c:v>40566.441918839228</c:v>
                </c:pt>
                <c:pt idx="5029">
                  <c:v>40619.478751362163</c:v>
                </c:pt>
                <c:pt idx="5030">
                  <c:v>40672.574358753067</c:v>
                </c:pt>
                <c:pt idx="5031">
                  <c:v>40725.728794441486</c:v>
                </c:pt>
                <c:pt idx="5032">
                  <c:v>40778.94211189467</c:v>
                </c:pt>
                <c:pt idx="5033">
                  <c:v>40832.214364617976</c:v>
                </c:pt>
                <c:pt idx="5034">
                  <c:v>40885.545606154694</c:v>
                </c:pt>
                <c:pt idx="5035">
                  <c:v>40938.93589008609</c:v>
                </c:pt>
                <c:pt idx="5036">
                  <c:v>40992.385270031373</c:v>
                </c:pt>
                <c:pt idx="5037">
                  <c:v>41045.893799647813</c:v>
                </c:pt>
                <c:pt idx="5038">
                  <c:v>41099.461532630761</c:v>
                </c:pt>
                <c:pt idx="5039">
                  <c:v>41153.088522713828</c:v>
                </c:pt>
                <c:pt idx="5040">
                  <c:v>41206.774823668449</c:v>
                </c:pt>
                <c:pt idx="5041">
                  <c:v>41260.520489304217</c:v>
                </c:pt>
                <c:pt idx="5042">
                  <c:v>41314.325573468836</c:v>
                </c:pt>
                <c:pt idx="5043">
                  <c:v>41368.19013004825</c:v>
                </c:pt>
                <c:pt idx="5044">
                  <c:v>41422.114212966531</c:v>
                </c:pt>
                <c:pt idx="5045">
                  <c:v>41476.09787618601</c:v>
                </c:pt>
                <c:pt idx="5046">
                  <c:v>41530.141173707074</c:v>
                </c:pt>
                <c:pt idx="5047">
                  <c:v>41584.244159568363</c:v>
                </c:pt>
                <c:pt idx="5048">
                  <c:v>41638.406887847064</c:v>
                </c:pt>
                <c:pt idx="5049">
                  <c:v>41692.629412658069</c:v>
                </c:pt>
                <c:pt idx="5050">
                  <c:v>41746.911788154997</c:v>
                </c:pt>
                <c:pt idx="5051">
                  <c:v>41801.254068529641</c:v>
                </c:pt>
                <c:pt idx="5052">
                  <c:v>41855.656308011967</c:v>
                </c:pt>
                <c:pt idx="5053">
                  <c:v>41910.118560870767</c:v>
                </c:pt>
                <c:pt idx="5054">
                  <c:v>41964.640881412568</c:v>
                </c:pt>
                <c:pt idx="5055">
                  <c:v>42019.223323982587</c:v>
                </c:pt>
                <c:pt idx="5056">
                  <c:v>42073.865942964636</c:v>
                </c:pt>
                <c:pt idx="5057">
                  <c:v>42128.568792780425</c:v>
                </c:pt>
                <c:pt idx="5058">
                  <c:v>42183.331927890758</c:v>
                </c:pt>
                <c:pt idx="5059">
                  <c:v>42238.155402794429</c:v>
                </c:pt>
                <c:pt idx="5060">
                  <c:v>42293.039272028545</c:v>
                </c:pt>
                <c:pt idx="5061">
                  <c:v>42347.983590169461</c:v>
                </c:pt>
                <c:pt idx="5062">
                  <c:v>42402.988411831444</c:v>
                </c:pt>
                <c:pt idx="5063">
                  <c:v>42458.053791667262</c:v>
                </c:pt>
                <c:pt idx="5064">
                  <c:v>42513.179784368556</c:v>
                </c:pt>
                <c:pt idx="5065">
                  <c:v>42568.366444665524</c:v>
                </c:pt>
                <c:pt idx="5066">
                  <c:v>42623.613827326772</c:v>
                </c:pt>
                <c:pt idx="5067">
                  <c:v>42678.921987159658</c:v>
                </c:pt>
                <c:pt idx="5068">
                  <c:v>42734.290979009871</c:v>
                </c:pt>
                <c:pt idx="5069">
                  <c:v>42789.720857762448</c:v>
                </c:pt>
                <c:pt idx="5070">
                  <c:v>42845.211678340216</c:v>
                </c:pt>
                <c:pt idx="5071">
                  <c:v>42900.763495705542</c:v>
                </c:pt>
                <c:pt idx="5072">
                  <c:v>42956.376364858872</c:v>
                </c:pt>
                <c:pt idx="5073">
                  <c:v>43012.050340839814</c:v>
                </c:pt>
                <c:pt idx="5074">
                  <c:v>43067.785478726233</c:v>
                </c:pt>
                <c:pt idx="5075">
                  <c:v>43123.581833635209</c:v>
                </c:pt>
                <c:pt idx="5076">
                  <c:v>43179.43946072254</c:v>
                </c:pt>
                <c:pt idx="5077">
                  <c:v>43235.358415182825</c:v>
                </c:pt>
                <c:pt idx="5078">
                  <c:v>43291.338752249292</c:v>
                </c:pt>
                <c:pt idx="5079">
                  <c:v>43347.380527194415</c:v>
                </c:pt>
                <c:pt idx="5080">
                  <c:v>43403.483795329048</c:v>
                </c:pt>
                <c:pt idx="5081">
                  <c:v>43459.648612003359</c:v>
                </c:pt>
                <c:pt idx="5082">
                  <c:v>43515.875032606207</c:v>
                </c:pt>
                <c:pt idx="5083">
                  <c:v>43572.163112565315</c:v>
                </c:pt>
                <c:pt idx="5084">
                  <c:v>43628.512907347795</c:v>
                </c:pt>
                <c:pt idx="5085">
                  <c:v>43684.924472459024</c:v>
                </c:pt>
                <c:pt idx="5086">
                  <c:v>43741.397863443934</c:v>
                </c:pt>
                <c:pt idx="5087">
                  <c:v>43797.933135886422</c:v>
                </c:pt>
                <c:pt idx="5088">
                  <c:v>43854.530345409017</c:v>
                </c:pt>
                <c:pt idx="5089">
                  <c:v>43911.189547673697</c:v>
                </c:pt>
                <c:pt idx="5090">
                  <c:v>43967.910798381476</c:v>
                </c:pt>
                <c:pt idx="5091">
                  <c:v>44024.694153272168</c:v>
                </c:pt>
                <c:pt idx="5092">
                  <c:v>44081.539668124999</c:v>
                </c:pt>
                <c:pt idx="5093">
                  <c:v>44138.44739875818</c:v>
                </c:pt>
                <c:pt idx="5094">
                  <c:v>44195.417401028913</c:v>
                </c:pt>
                <c:pt idx="5095">
                  <c:v>44252.449730834043</c:v>
                </c:pt>
                <c:pt idx="5096">
                  <c:v>44309.544444109262</c:v>
                </c:pt>
                <c:pt idx="5097">
                  <c:v>44366.701596829334</c:v>
                </c:pt>
                <c:pt idx="5098">
                  <c:v>44423.921245008532</c:v>
                </c:pt>
                <c:pt idx="5099">
                  <c:v>44481.203444700244</c:v>
                </c:pt>
                <c:pt idx="5100">
                  <c:v>44538.548251997214</c:v>
                </c:pt>
                <c:pt idx="5101">
                  <c:v>44595.955723031388</c:v>
                </c:pt>
                <c:pt idx="5102">
                  <c:v>44653.425913974046</c:v>
                </c:pt>
                <c:pt idx="5103">
                  <c:v>44710.958881035884</c:v>
                </c:pt>
                <c:pt idx="5104">
                  <c:v>44768.554680466696</c:v>
                </c:pt>
                <c:pt idx="5105">
                  <c:v>44826.213368555669</c:v>
                </c:pt>
                <c:pt idx="5106">
                  <c:v>44883.935001631922</c:v>
                </c:pt>
                <c:pt idx="5107">
                  <c:v>44941.719636063244</c:v>
                </c:pt>
                <c:pt idx="5108">
                  <c:v>44999.567328257202</c:v>
                </c:pt>
                <c:pt idx="5109">
                  <c:v>45057.478134661047</c:v>
                </c:pt>
                <c:pt idx="5110">
                  <c:v>45115.4521117607</c:v>
                </c:pt>
                <c:pt idx="5111">
                  <c:v>45173.489316082618</c:v>
                </c:pt>
                <c:pt idx="5112">
                  <c:v>45231.589804191804</c:v>
                </c:pt>
                <c:pt idx="5113">
                  <c:v>45289.753632693668</c:v>
                </c:pt>
                <c:pt idx="5114">
                  <c:v>45347.980858232215</c:v>
                </c:pt>
                <c:pt idx="5115">
                  <c:v>45406.27153749187</c:v>
                </c:pt>
                <c:pt idx="5116">
                  <c:v>45464.625727196166</c:v>
                </c:pt>
                <c:pt idx="5117">
                  <c:v>45523.043484108312</c:v>
                </c:pt>
                <c:pt idx="5118">
                  <c:v>45581.524865031155</c:v>
                </c:pt>
                <c:pt idx="5119">
                  <c:v>45640.069926807206</c:v>
                </c:pt>
                <c:pt idx="5120">
                  <c:v>45698.67872631886</c:v>
                </c:pt>
                <c:pt idx="5121">
                  <c:v>45757.351320487855</c:v>
                </c:pt>
                <c:pt idx="5122">
                  <c:v>45816.087766275683</c:v>
                </c:pt>
                <c:pt idx="5123">
                  <c:v>45874.888120683587</c:v>
                </c:pt>
                <c:pt idx="5124">
                  <c:v>45933.752440752876</c:v>
                </c:pt>
                <c:pt idx="5125">
                  <c:v>45992.680783564014</c:v>
                </c:pt>
                <c:pt idx="5126">
                  <c:v>46051.67320623788</c:v>
                </c:pt>
                <c:pt idx="5127">
                  <c:v>46110.729765934724</c:v>
                </c:pt>
                <c:pt idx="5128">
                  <c:v>46169.850519854597</c:v>
                </c:pt>
                <c:pt idx="5129">
                  <c:v>46229.035525237909</c:v>
                </c:pt>
                <c:pt idx="5130">
                  <c:v>46288.284839364285</c:v>
                </c:pt>
                <c:pt idx="5131">
                  <c:v>46347.598519553729</c:v>
                </c:pt>
                <c:pt idx="5132">
                  <c:v>46406.976623165821</c:v>
                </c:pt>
                <c:pt idx="5133">
                  <c:v>46466.419207600062</c:v>
                </c:pt>
                <c:pt idx="5134">
                  <c:v>46525.926330296388</c:v>
                </c:pt>
                <c:pt idx="5135">
                  <c:v>46585.498048733891</c:v>
                </c:pt>
                <c:pt idx="5136">
                  <c:v>46645.134420432449</c:v>
                </c:pt>
                <c:pt idx="5137">
                  <c:v>46704.83550295126</c:v>
                </c:pt>
                <c:pt idx="5138">
                  <c:v>46764.601353890088</c:v>
                </c:pt>
                <c:pt idx="5139">
                  <c:v>46824.4320308885</c:v>
                </c:pt>
                <c:pt idx="5140">
                  <c:v>46884.327591626141</c:v>
                </c:pt>
                <c:pt idx="5141">
                  <c:v>46944.288093822739</c:v>
                </c:pt>
                <c:pt idx="5142">
                  <c:v>47004.313595237909</c:v>
                </c:pt>
                <c:pt idx="5143">
                  <c:v>47064.404153671894</c:v>
                </c:pt>
                <c:pt idx="5144">
                  <c:v>47124.559826964716</c:v>
                </c:pt>
                <c:pt idx="5145">
                  <c:v>47184.780672996552</c:v>
                </c:pt>
                <c:pt idx="5146">
                  <c:v>47245.066749688034</c:v>
                </c:pt>
                <c:pt idx="5147">
                  <c:v>47305.41811499952</c:v>
                </c:pt>
                <c:pt idx="5148">
                  <c:v>47365.834826932187</c:v>
                </c:pt>
                <c:pt idx="5149">
                  <c:v>47426.316943526937</c:v>
                </c:pt>
                <c:pt idx="5150">
                  <c:v>47486.864522865246</c:v>
                </c:pt>
                <c:pt idx="5151">
                  <c:v>47547.477623068669</c:v>
                </c:pt>
                <c:pt idx="5152">
                  <c:v>47608.156302299351</c:v>
                </c:pt>
                <c:pt idx="5153">
                  <c:v>47668.900618759559</c:v>
                </c:pt>
                <c:pt idx="5154">
                  <c:v>47729.710630691858</c:v>
                </c:pt>
                <c:pt idx="5155">
                  <c:v>47790.586396379324</c:v>
                </c:pt>
                <c:pt idx="5156">
                  <c:v>47851.527974145334</c:v>
                </c:pt>
                <c:pt idx="5157">
                  <c:v>47912.535422353474</c:v>
                </c:pt>
                <c:pt idx="5158">
                  <c:v>47973.608799408394</c:v>
                </c:pt>
                <c:pt idx="5159">
                  <c:v>48034.748163754259</c:v>
                </c:pt>
                <c:pt idx="5160">
                  <c:v>48095.953573876344</c:v>
                </c:pt>
                <c:pt idx="5161">
                  <c:v>48157.225088300685</c:v>
                </c:pt>
                <c:pt idx="5162">
                  <c:v>48218.562765592913</c:v>
                </c:pt>
                <c:pt idx="5163">
                  <c:v>48279.966664359803</c:v>
                </c:pt>
                <c:pt idx="5164">
                  <c:v>48341.436843248448</c:v>
                </c:pt>
                <c:pt idx="5165">
                  <c:v>48402.973360946955</c:v>
                </c:pt>
                <c:pt idx="5166">
                  <c:v>48464.576276183252</c:v>
                </c:pt>
                <c:pt idx="5167">
                  <c:v>48526.245647726675</c:v>
                </c:pt>
                <c:pt idx="5168">
                  <c:v>48587.981534386585</c:v>
                </c:pt>
                <c:pt idx="5169">
                  <c:v>48649.783995013124</c:v>
                </c:pt>
                <c:pt idx="5170">
                  <c:v>48711.653088497304</c:v>
                </c:pt>
                <c:pt idx="5171">
                  <c:v>48773.588873770626</c:v>
                </c:pt>
                <c:pt idx="5172">
                  <c:v>48835.591409805551</c:v>
                </c:pt>
                <c:pt idx="5173">
                  <c:v>48897.660755614823</c:v>
                </c:pt>
                <c:pt idx="5174">
                  <c:v>48959.796970252391</c:v>
                </c:pt>
                <c:pt idx="5175">
                  <c:v>49022.000112812879</c:v>
                </c:pt>
                <c:pt idx="5176">
                  <c:v>49084.270242431245</c:v>
                </c:pt>
                <c:pt idx="5177">
                  <c:v>49146.607418284213</c:v>
                </c:pt>
                <c:pt idx="5178">
                  <c:v>49209.011699588045</c:v>
                </c:pt>
                <c:pt idx="5179">
                  <c:v>49271.483145600956</c:v>
                </c:pt>
                <c:pt idx="5180">
                  <c:v>49334.021815621592</c:v>
                </c:pt>
                <c:pt idx="5181">
                  <c:v>49396.627768989369</c:v>
                </c:pt>
                <c:pt idx="5182">
                  <c:v>49459.301065084888</c:v>
                </c:pt>
                <c:pt idx="5183">
                  <c:v>49522.04176332974</c:v>
                </c:pt>
                <c:pt idx="5184">
                  <c:v>49584.849923185822</c:v>
                </c:pt>
                <c:pt idx="5185">
                  <c:v>49647.725604156774</c:v>
                </c:pt>
                <c:pt idx="5186">
                  <c:v>49710.668865786793</c:v>
                </c:pt>
                <c:pt idx="5187">
                  <c:v>49773.679767661277</c:v>
                </c:pt>
                <c:pt idx="5188">
                  <c:v>49836.758369406758</c:v>
                </c:pt>
                <c:pt idx="5189">
                  <c:v>49899.90473069033</c:v>
                </c:pt>
                <c:pt idx="5190">
                  <c:v>49963.118911220743</c:v>
                </c:pt>
                <c:pt idx="5191">
                  <c:v>50026.400970747367</c:v>
                </c:pt>
                <c:pt idx="5192">
                  <c:v>50089.750969060922</c:v>
                </c:pt>
                <c:pt idx="5193">
                  <c:v>50153.168965993485</c:v>
                </c:pt>
                <c:pt idx="5194">
                  <c:v>50216.655021417624</c:v>
                </c:pt>
                <c:pt idx="5195">
                  <c:v>50280.209195248011</c:v>
                </c:pt>
                <c:pt idx="5196">
                  <c:v>50343.831547439666</c:v>
                </c:pt>
                <c:pt idx="5197">
                  <c:v>50407.522137989057</c:v>
                </c:pt>
                <c:pt idx="5198">
                  <c:v>50471.281026934281</c:v>
                </c:pt>
                <c:pt idx="5199">
                  <c:v>50535.108274354367</c:v>
                </c:pt>
                <c:pt idx="5200">
                  <c:v>50599.003940369643</c:v>
                </c:pt>
                <c:pt idx="5201">
                  <c:v>50662.968085141438</c:v>
                </c:pt>
                <c:pt idx="5202">
                  <c:v>50727.000768872946</c:v>
                </c:pt>
                <c:pt idx="5203">
                  <c:v>50791.102051808375</c:v>
                </c:pt>
                <c:pt idx="5204">
                  <c:v>50855.271994233692</c:v>
                </c:pt>
                <c:pt idx="5205">
                  <c:v>50919.510656475526</c:v>
                </c:pt>
                <c:pt idx="5206">
                  <c:v>50983.818098902651</c:v>
                </c:pt>
                <c:pt idx="5207">
                  <c:v>51048.194381924404</c:v>
                </c:pt>
                <c:pt idx="5208">
                  <c:v>51112.639565992642</c:v>
                </c:pt>
                <c:pt idx="5209">
                  <c:v>51177.153711599611</c:v>
                </c:pt>
                <c:pt idx="5210">
                  <c:v>51241.736879279983</c:v>
                </c:pt>
                <c:pt idx="5211">
                  <c:v>51306.38912960919</c:v>
                </c:pt>
                <c:pt idx="5212">
                  <c:v>51371.110523204588</c:v>
                </c:pt>
                <c:pt idx="5213">
                  <c:v>51435.901120724877</c:v>
                </c:pt>
                <c:pt idx="5214">
                  <c:v>51500.760982870539</c:v>
                </c:pt>
                <c:pt idx="5215">
                  <c:v>51565.690170383605</c:v>
                </c:pt>
                <c:pt idx="5216">
                  <c:v>51630.688744047366</c:v>
                </c:pt>
                <c:pt idx="5217">
                  <c:v>51695.756764687307</c:v>
                </c:pt>
                <c:pt idx="5218">
                  <c:v>51760.894293169789</c:v>
                </c:pt>
                <c:pt idx="5219">
                  <c:v>51826.101390403601</c:v>
                </c:pt>
                <c:pt idx="5220">
                  <c:v>51891.37811733898</c:v>
                </c:pt>
                <c:pt idx="5221">
                  <c:v>51956.72453496755</c:v>
                </c:pt>
                <c:pt idx="5222">
                  <c:v>52022.140704323174</c:v>
                </c:pt>
                <c:pt idx="5223">
                  <c:v>52087.626686481068</c:v>
                </c:pt>
                <c:pt idx="5224">
                  <c:v>52153.18254255825</c:v>
                </c:pt>
                <c:pt idx="5225">
                  <c:v>52218.808333713649</c:v>
                </c:pt>
                <c:pt idx="5226">
                  <c:v>52284.50412114818</c:v>
                </c:pt>
                <c:pt idx="5227">
                  <c:v>52350.269966104206</c:v>
                </c:pt>
                <c:pt idx="5228">
                  <c:v>52416.105929866106</c:v>
                </c:pt>
                <c:pt idx="5229">
                  <c:v>52482.012073760096</c:v>
                </c:pt>
                <c:pt idx="5230">
                  <c:v>52547.988459154803</c:v>
                </c:pt>
                <c:pt idx="5231">
                  <c:v>52614.035147459646</c:v>
                </c:pt>
                <c:pt idx="5232">
                  <c:v>52680.15220012705</c:v>
                </c:pt>
                <c:pt idx="5233">
                  <c:v>52746.339678650795</c:v>
                </c:pt>
                <c:pt idx="5234">
                  <c:v>52812.597644566791</c:v>
                </c:pt>
                <c:pt idx="5235">
                  <c:v>52878.926159453084</c:v>
                </c:pt>
                <c:pt idx="5236">
                  <c:v>52945.325284929342</c:v>
                </c:pt>
                <c:pt idx="5237">
                  <c:v>53011.795082657962</c:v>
                </c:pt>
                <c:pt idx="5238">
                  <c:v>53078.335614342774</c:v>
                </c:pt>
                <c:pt idx="5239">
                  <c:v>53144.946941729671</c:v>
                </c:pt>
                <c:pt idx="5240">
                  <c:v>53211.629126607142</c:v>
                </c:pt>
                <c:pt idx="5241">
                  <c:v>53278.382230805546</c:v>
                </c:pt>
                <c:pt idx="5242">
                  <c:v>53345.20631619716</c:v>
                </c:pt>
                <c:pt idx="5243">
                  <c:v>53412.101444696542</c:v>
                </c:pt>
                <c:pt idx="5244">
                  <c:v>53479.067678260748</c:v>
                </c:pt>
                <c:pt idx="5245">
                  <c:v>53546.105078888795</c:v>
                </c:pt>
                <c:pt idx="5246">
                  <c:v>53613.213708621472</c:v>
                </c:pt>
                <c:pt idx="5247">
                  <c:v>53680.393629542894</c:v>
                </c:pt>
                <c:pt idx="5248">
                  <c:v>53747.644903778229</c:v>
                </c:pt>
                <c:pt idx="5249">
                  <c:v>53814.967593495807</c:v>
                </c:pt>
                <c:pt idx="5250">
                  <c:v>53882.361760905827</c:v>
                </c:pt>
                <c:pt idx="5251">
                  <c:v>53949.827468260912</c:v>
                </c:pt>
                <c:pt idx="5252">
                  <c:v>54017.364777856135</c:v>
                </c:pt>
                <c:pt idx="5253">
                  <c:v>54084.973752029102</c:v>
                </c:pt>
                <c:pt idx="5254">
                  <c:v>54152.654453159092</c:v>
                </c:pt>
                <c:pt idx="5255">
                  <c:v>54220.406943668524</c:v>
                </c:pt>
                <c:pt idx="5256">
                  <c:v>54288.231286021743</c:v>
                </c:pt>
                <c:pt idx="5257">
                  <c:v>54356.127542726244</c:v>
                </c:pt>
                <c:pt idx="5258">
                  <c:v>54424.095776331342</c:v>
                </c:pt>
                <c:pt idx="5259">
                  <c:v>54492.136049428518</c:v>
                </c:pt>
                <c:pt idx="5260">
                  <c:v>54560.248424653255</c:v>
                </c:pt>
                <c:pt idx="5261">
                  <c:v>54628.432964681713</c:v>
                </c:pt>
                <c:pt idx="5262">
                  <c:v>54696.68973223387</c:v>
                </c:pt>
                <c:pt idx="5263">
                  <c:v>54765.01879007199</c:v>
                </c:pt>
                <c:pt idx="5264">
                  <c:v>54833.420201000619</c:v>
                </c:pt>
                <c:pt idx="5265">
                  <c:v>54901.894027867216</c:v>
                </c:pt>
                <c:pt idx="5266">
                  <c:v>54970.440333561965</c:v>
                </c:pt>
                <c:pt idx="5267">
                  <c:v>55039.059181017394</c:v>
                </c:pt>
                <c:pt idx="5268">
                  <c:v>55107.750633208816</c:v>
                </c:pt>
                <c:pt idx="5269">
                  <c:v>55176.514753154297</c:v>
                </c:pt>
                <c:pt idx="5270">
                  <c:v>55245.351603914532</c:v>
                </c:pt>
                <c:pt idx="5271">
                  <c:v>55314.261248593604</c:v>
                </c:pt>
                <c:pt idx="5272">
                  <c:v>55383.24375033706</c:v>
                </c:pt>
                <c:pt idx="5273">
                  <c:v>55452.299172334308</c:v>
                </c:pt>
                <c:pt idx="5274">
                  <c:v>55521.427577817012</c:v>
                </c:pt>
                <c:pt idx="5275">
                  <c:v>55590.629030060343</c:v>
                </c:pt>
                <c:pt idx="5276">
                  <c:v>55659.903592381386</c:v>
                </c:pt>
                <c:pt idx="5277">
                  <c:v>55729.251328140366</c:v>
                </c:pt>
                <c:pt idx="5278">
                  <c:v>55798.672300741229</c:v>
                </c:pt>
                <c:pt idx="5279">
                  <c:v>55868.166573629729</c:v>
                </c:pt>
                <c:pt idx="5280">
                  <c:v>55937.734210295188</c:v>
                </c:pt>
                <c:pt idx="5281">
                  <c:v>56007.375274269347</c:v>
                </c:pt>
                <c:pt idx="5282">
                  <c:v>56077.089829127748</c:v>
                </c:pt>
                <c:pt idx="5283">
                  <c:v>56146.877938488011</c:v>
                </c:pt>
                <c:pt idx="5284">
                  <c:v>56216.739666011388</c:v>
                </c:pt>
                <c:pt idx="5285">
                  <c:v>56286.675075402061</c:v>
                </c:pt>
                <c:pt idx="5286">
                  <c:v>56356.684230406841</c:v>
                </c:pt>
                <c:pt idx="5287">
                  <c:v>56426.76719481613</c:v>
                </c:pt>
                <c:pt idx="5288">
                  <c:v>56496.924032463423</c:v>
                </c:pt>
                <c:pt idx="5289">
                  <c:v>56567.154807224993</c:v>
                </c:pt>
                <c:pt idx="5290">
                  <c:v>56637.459583020296</c:v>
                </c:pt>
                <c:pt idx="5291">
                  <c:v>56707.838423812151</c:v>
                </c:pt>
                <c:pt idx="5292">
                  <c:v>56778.291393606429</c:v>
                </c:pt>
                <c:pt idx="5293">
                  <c:v>56848.818556452403</c:v>
                </c:pt>
                <c:pt idx="5294">
                  <c:v>56919.419976442223</c:v>
                </c:pt>
                <c:pt idx="5295">
                  <c:v>56990.095717711702</c:v>
                </c:pt>
                <c:pt idx="5296">
                  <c:v>57060.845844439529</c:v>
                </c:pt>
                <c:pt idx="5297">
                  <c:v>57131.670420847513</c:v>
                </c:pt>
                <c:pt idx="5298">
                  <c:v>57202.569511201589</c:v>
                </c:pt>
                <c:pt idx="5299">
                  <c:v>57273.543179810244</c:v>
                </c:pt>
                <c:pt idx="5300">
                  <c:v>57344.591491025923</c:v>
                </c:pt>
                <c:pt idx="5301">
                  <c:v>57415.714509243444</c:v>
                </c:pt>
                <c:pt idx="5302">
                  <c:v>57486.912298902251</c:v>
                </c:pt>
                <c:pt idx="5303">
                  <c:v>57558.184924484398</c:v>
                </c:pt>
                <c:pt idx="5304">
                  <c:v>57629.532450515566</c:v>
                </c:pt>
                <c:pt idx="5305">
                  <c:v>57700.954941565135</c:v>
                </c:pt>
                <c:pt idx="5306">
                  <c:v>57772.452462245521</c:v>
                </c:pt>
                <c:pt idx="5307">
                  <c:v>57844.025077212849</c:v>
                </c:pt>
                <c:pt idx="5308">
                  <c:v>57915.672851167197</c:v>
                </c:pt>
                <c:pt idx="5309">
                  <c:v>57987.39584885112</c:v>
                </c:pt>
                <c:pt idx="5310">
                  <c:v>58059.194135051766</c:v>
                </c:pt>
                <c:pt idx="5311">
                  <c:v>58131.067774599236</c:v>
                </c:pt>
                <c:pt idx="5312">
                  <c:v>58203.016832367641</c:v>
                </c:pt>
                <c:pt idx="5313">
                  <c:v>58275.041373274507</c:v>
                </c:pt>
                <c:pt idx="5314">
                  <c:v>58347.141462280961</c:v>
                </c:pt>
                <c:pt idx="5315">
                  <c:v>58419.317164392014</c:v>
                </c:pt>
                <c:pt idx="5316">
                  <c:v>58491.568544656111</c:v>
                </c:pt>
                <c:pt idx="5317">
                  <c:v>58563.895668165416</c:v>
                </c:pt>
                <c:pt idx="5318">
                  <c:v>58636.298600055779</c:v>
                </c:pt>
                <c:pt idx="5319">
                  <c:v>58708.777405507397</c:v>
                </c:pt>
                <c:pt idx="5320">
                  <c:v>58781.332149743597</c:v>
                </c:pt>
                <c:pt idx="5321">
                  <c:v>58853.962898031248</c:v>
                </c:pt>
                <c:pt idx="5322">
                  <c:v>58926.669715682037</c:v>
                </c:pt>
                <c:pt idx="5323">
                  <c:v>58999.452668050661</c:v>
                </c:pt>
                <c:pt idx="5324">
                  <c:v>59072.311820535782</c:v>
                </c:pt>
                <c:pt idx="5325">
                  <c:v>59145.247238580159</c:v>
                </c:pt>
                <c:pt idx="5326">
                  <c:v>59218.258987670393</c:v>
                </c:pt>
                <c:pt idx="5327">
                  <c:v>59291.347133336945</c:v>
                </c:pt>
                <c:pt idx="5328">
                  <c:v>59364.511741154405</c:v>
                </c:pt>
                <c:pt idx="5329">
                  <c:v>59437.752876741048</c:v>
                </c:pt>
                <c:pt idx="5330">
                  <c:v>59511.07060575889</c:v>
                </c:pt>
                <c:pt idx="5331">
                  <c:v>59584.464993914953</c:v>
                </c:pt>
                <c:pt idx="5332">
                  <c:v>59657.936106959154</c:v>
                </c:pt>
                <c:pt idx="5333">
                  <c:v>59731.484010685832</c:v>
                </c:pt>
                <c:pt idx="5334">
                  <c:v>59805.108770933992</c:v>
                </c:pt>
                <c:pt idx="5335">
                  <c:v>59878.810453585778</c:v>
                </c:pt>
                <c:pt idx="5336">
                  <c:v>59952.589124568272</c:v>
                </c:pt>
                <c:pt idx="5337">
                  <c:v>60026.444849851956</c:v>
                </c:pt>
                <c:pt idx="5338">
                  <c:v>60100.377695452058</c:v>
                </c:pt>
                <c:pt idx="5339">
                  <c:v>60174.387727427675</c:v>
                </c:pt>
                <c:pt idx="5340">
                  <c:v>60248.475011882038</c:v>
                </c:pt>
                <c:pt idx="5341">
                  <c:v>60322.639614962733</c:v>
                </c:pt>
                <c:pt idx="5342">
                  <c:v>60396.881602861722</c:v>
                </c:pt>
                <c:pt idx="5343">
                  <c:v>60471.20104181514</c:v>
                </c:pt>
                <c:pt idx="5344">
                  <c:v>60545.597998103134</c:v>
                </c:pt>
                <c:pt idx="5345">
                  <c:v>60620.072538050452</c:v>
                </c:pt>
                <c:pt idx="5346">
                  <c:v>60694.624728025905</c:v>
                </c:pt>
                <c:pt idx="5347">
                  <c:v>60769.254634442761</c:v>
                </c:pt>
                <c:pt idx="5348">
                  <c:v>60843.962323758991</c:v>
                </c:pt>
                <c:pt idx="5349">
                  <c:v>60918.747862476645</c:v>
                </c:pt>
                <c:pt idx="5350">
                  <c:v>60993.611317141876</c:v>
                </c:pt>
                <c:pt idx="5351">
                  <c:v>61068.552754345823</c:v>
                </c:pt>
                <c:pt idx="5352">
                  <c:v>61143.572240723734</c:v>
                </c:pt>
                <c:pt idx="5353">
                  <c:v>61218.669842955693</c:v>
                </c:pt>
                <c:pt idx="5354">
                  <c:v>61293.845627765724</c:v>
                </c:pt>
                <c:pt idx="5355">
                  <c:v>61369.099661922468</c:v>
                </c:pt>
                <c:pt idx="5356">
                  <c:v>61444.432012239893</c:v>
                </c:pt>
                <c:pt idx="5357">
                  <c:v>61519.842745575297</c:v>
                </c:pt>
                <c:pt idx="5358">
                  <c:v>61595.33192883154</c:v>
                </c:pt>
                <c:pt idx="5359">
                  <c:v>61670.899628955543</c:v>
                </c:pt>
                <c:pt idx="5360">
                  <c:v>61746.545912939364</c:v>
                </c:pt>
                <c:pt idx="5361">
                  <c:v>61822.270847818952</c:v>
                </c:pt>
                <c:pt idx="5362">
                  <c:v>61898.07450067543</c:v>
                </c:pt>
                <c:pt idx="5363">
                  <c:v>61973.956938634743</c:v>
                </c:pt>
                <c:pt idx="5364">
                  <c:v>62049.918228867144</c:v>
                </c:pt>
                <c:pt idx="5365">
                  <c:v>62125.958438587732</c:v>
                </c:pt>
                <c:pt idx="5366">
                  <c:v>62202.077635056681</c:v>
                </c:pt>
                <c:pt idx="5367">
                  <c:v>62278.275885578325</c:v>
                </c:pt>
                <c:pt idx="5368">
                  <c:v>62354.55325750191</c:v>
                </c:pt>
                <c:pt idx="5369">
                  <c:v>62430.909818222426</c:v>
                </c:pt>
                <c:pt idx="5370">
                  <c:v>62507.345635178484</c:v>
                </c:pt>
                <c:pt idx="5371">
                  <c:v>62583.860775854293</c:v>
                </c:pt>
                <c:pt idx="5372">
                  <c:v>62660.455307778546</c:v>
                </c:pt>
                <c:pt idx="5373">
                  <c:v>62737.129298524706</c:v>
                </c:pt>
                <c:pt idx="5374">
                  <c:v>62813.882815712124</c:v>
                </c:pt>
                <c:pt idx="5375">
                  <c:v>62890.715927003825</c:v>
                </c:pt>
                <c:pt idx="5376">
                  <c:v>62967.62870010874</c:v>
                </c:pt>
                <c:pt idx="5377">
                  <c:v>63044.621202780218</c:v>
                </c:pt>
                <c:pt idx="5378">
                  <c:v>63121.693502817077</c:v>
                </c:pt>
                <c:pt idx="5379">
                  <c:v>63198.845668062611</c:v>
                </c:pt>
                <c:pt idx="5380">
                  <c:v>63276.077766405622</c:v>
                </c:pt>
                <c:pt idx="5381">
                  <c:v>63353.389865779835</c:v>
                </c:pt>
                <c:pt idx="5382">
                  <c:v>63430.782034164135</c:v>
                </c:pt>
                <c:pt idx="5383">
                  <c:v>63508.254339582112</c:v>
                </c:pt>
                <c:pt idx="5384">
                  <c:v>63585.806850103232</c:v>
                </c:pt>
                <c:pt idx="5385">
                  <c:v>63663.439633841692</c:v>
                </c:pt>
                <c:pt idx="5386">
                  <c:v>63741.152758956712</c:v>
                </c:pt>
                <c:pt idx="5387">
                  <c:v>63818.946293652749</c:v>
                </c:pt>
                <c:pt idx="5388">
                  <c:v>63896.820306179987</c:v>
                </c:pt>
                <c:pt idx="5389">
                  <c:v>63974.774864833635</c:v>
                </c:pt>
                <c:pt idx="5390">
                  <c:v>64052.810037953583</c:v>
                </c:pt>
                <c:pt idx="5391">
                  <c:v>64130.925893925443</c:v>
                </c:pt>
                <c:pt idx="5392">
                  <c:v>64209.12250118042</c:v>
                </c:pt>
                <c:pt idx="5393">
                  <c:v>64287.399928194864</c:v>
                </c:pt>
                <c:pt idx="5394">
                  <c:v>64365.758243490032</c:v>
                </c:pt>
                <c:pt idx="5395">
                  <c:v>64444.197515633503</c:v>
                </c:pt>
                <c:pt idx="5396">
                  <c:v>64522.717813237134</c:v>
                </c:pt>
                <c:pt idx="5397">
                  <c:v>64601.319204958672</c:v>
                </c:pt>
                <c:pt idx="5398">
                  <c:v>64680.001759501793</c:v>
                </c:pt>
                <c:pt idx="5399">
                  <c:v>64758.765545614959</c:v>
                </c:pt>
                <c:pt idx="5400">
                  <c:v>64837.610632092365</c:v>
                </c:pt>
                <c:pt idx="5401">
                  <c:v>64916.5370877737</c:v>
                </c:pt>
                <c:pt idx="5402">
                  <c:v>64995.544981544685</c:v>
                </c:pt>
                <c:pt idx="5403">
                  <c:v>65074.63438233496</c:v>
                </c:pt>
                <c:pt idx="5404">
                  <c:v>65153.80535912206</c:v>
                </c:pt>
                <c:pt idx="5405">
                  <c:v>65233.05798092702</c:v>
                </c:pt>
                <c:pt idx="5406">
                  <c:v>65312.392316818135</c:v>
                </c:pt>
                <c:pt idx="5407">
                  <c:v>65391.808435907922</c:v>
                </c:pt>
                <c:pt idx="5408">
                  <c:v>65471.306407355492</c:v>
                </c:pt>
                <c:pt idx="5409">
                  <c:v>65550.886300365397</c:v>
                </c:pt>
                <c:pt idx="5410">
                  <c:v>65630.548184187879</c:v>
                </c:pt>
                <c:pt idx="5411">
                  <c:v>65710.292128118643</c:v>
                </c:pt>
                <c:pt idx="5412">
                  <c:v>65790.118201499616</c:v>
                </c:pt>
                <c:pt idx="5413">
                  <c:v>65870.026473718011</c:v>
                </c:pt>
                <c:pt idx="5414">
                  <c:v>65950.017014207246</c:v>
                </c:pt>
                <c:pt idx="5415">
                  <c:v>66030.089892446107</c:v>
                </c:pt>
                <c:pt idx="5416">
                  <c:v>66110.245177959863</c:v>
                </c:pt>
                <c:pt idx="5417">
                  <c:v>66190.482940318674</c:v>
                </c:pt>
                <c:pt idx="5418">
                  <c:v>66270.803249139732</c:v>
                </c:pt>
                <c:pt idx="5419">
                  <c:v>66351.206174084917</c:v>
                </c:pt>
                <c:pt idx="5420">
                  <c:v>66431.6917848632</c:v>
                </c:pt>
                <c:pt idx="5421">
                  <c:v>66512.26015122846</c:v>
                </c:pt>
                <c:pt idx="5422">
                  <c:v>66592.91134298101</c:v>
                </c:pt>
                <c:pt idx="5423">
                  <c:v>66673.645429967597</c:v>
                </c:pt>
                <c:pt idx="5424">
                  <c:v>66754.462482080213</c:v>
                </c:pt>
                <c:pt idx="5425">
                  <c:v>66835.362569256788</c:v>
                </c:pt>
                <c:pt idx="5426">
                  <c:v>66916.345761482051</c:v>
                </c:pt>
                <c:pt idx="5427">
                  <c:v>66997.41212878644</c:v>
                </c:pt>
                <c:pt idx="5428">
                  <c:v>67078.56174124674</c:v>
                </c:pt>
                <c:pt idx="5429">
                  <c:v>67159.794668985036</c:v>
                </c:pt>
                <c:pt idx="5430">
                  <c:v>67241.110982170241</c:v>
                </c:pt>
                <c:pt idx="5431">
                  <c:v>67322.510751017573</c:v>
                </c:pt>
                <c:pt idx="5432">
                  <c:v>67403.994045787724</c:v>
                </c:pt>
                <c:pt idx="5433">
                  <c:v>67485.560936788155</c:v>
                </c:pt>
                <c:pt idx="5434">
                  <c:v>67567.211494372576</c:v>
                </c:pt>
                <c:pt idx="5435">
                  <c:v>67648.945788940327</c:v>
                </c:pt>
                <c:pt idx="5436">
                  <c:v>67730.76389093796</c:v>
                </c:pt>
                <c:pt idx="5437">
                  <c:v>67812.665870857483</c:v>
                </c:pt>
                <c:pt idx="5438">
                  <c:v>67894.651799237647</c:v>
                </c:pt>
                <c:pt idx="5439">
                  <c:v>67976.721746662995</c:v>
                </c:pt>
                <c:pt idx="5440">
                  <c:v>68058.875783765528</c:v>
                </c:pt>
                <c:pt idx="5441">
                  <c:v>68141.113981222356</c:v>
                </c:pt>
                <c:pt idx="5442">
                  <c:v>68223.436409758084</c:v>
                </c:pt>
                <c:pt idx="5443">
                  <c:v>68305.84314014249</c:v>
                </c:pt>
                <c:pt idx="5444">
                  <c:v>68388.334243193371</c:v>
                </c:pt>
                <c:pt idx="5445">
                  <c:v>68470.909789773461</c:v>
                </c:pt>
                <c:pt idx="5446">
                  <c:v>68553.569850793327</c:v>
                </c:pt>
                <c:pt idx="5447">
                  <c:v>68636.314497208514</c:v>
                </c:pt>
                <c:pt idx="5448">
                  <c:v>68719.143800022721</c:v>
                </c:pt>
                <c:pt idx="5449">
                  <c:v>68802.057830285063</c:v>
                </c:pt>
                <c:pt idx="5450">
                  <c:v>68885.056659091701</c:v>
                </c:pt>
                <c:pt idx="5451">
                  <c:v>68968.140357584969</c:v>
                </c:pt>
                <c:pt idx="5452">
                  <c:v>69051.308996954758</c:v>
                </c:pt>
                <c:pt idx="5453">
                  <c:v>69134.562648436462</c:v>
                </c:pt>
                <c:pt idx="5454">
                  <c:v>69217.901383312797</c:v>
                </c:pt>
                <c:pt idx="5455">
                  <c:v>69301.325272913018</c:v>
                </c:pt>
                <c:pt idx="5456">
                  <c:v>69384.83438861325</c:v>
                </c:pt>
                <c:pt idx="5457">
                  <c:v>69468.428801835966</c:v>
                </c:pt>
                <c:pt idx="5458">
                  <c:v>69552.10858405054</c:v>
                </c:pt>
                <c:pt idx="5459">
                  <c:v>69635.87380677319</c:v>
                </c:pt>
                <c:pt idx="5460">
                  <c:v>69719.724541567353</c:v>
                </c:pt>
                <c:pt idx="5461">
                  <c:v>69803.660860042408</c:v>
                </c:pt>
                <c:pt idx="5462">
                  <c:v>69887.682833854895</c:v>
                </c:pt>
                <c:pt idx="5463">
                  <c:v>69971.790534708372</c:v>
                </c:pt>
                <c:pt idx="5464">
                  <c:v>70055.984034353896</c:v>
                </c:pt>
                <c:pt idx="5465">
                  <c:v>70140.263404588259</c:v>
                </c:pt>
                <c:pt idx="5466">
                  <c:v>70224.628717255313</c:v>
                </c:pt>
                <c:pt idx="5467">
                  <c:v>70309.080044246482</c:v>
                </c:pt>
                <c:pt idx="5468">
                  <c:v>70393.61745749999</c:v>
                </c:pt>
                <c:pt idx="5469">
                  <c:v>70478.241029001409</c:v>
                </c:pt>
                <c:pt idx="5470">
                  <c:v>70562.950830781949</c:v>
                </c:pt>
                <c:pt idx="5471">
                  <c:v>70647.746934921452</c:v>
                </c:pt>
                <c:pt idx="5472">
                  <c:v>70732.629413545888</c:v>
                </c:pt>
                <c:pt idx="5473">
                  <c:v>70817.598338828931</c:v>
                </c:pt>
                <c:pt idx="5474">
                  <c:v>70902.653782990208</c:v>
                </c:pt>
                <c:pt idx="5475">
                  <c:v>70987.795818298022</c:v>
                </c:pt>
                <c:pt idx="5476">
                  <c:v>71073.024517066951</c:v>
                </c:pt>
                <c:pt idx="5477">
                  <c:v>71158.339951658578</c:v>
                </c:pt>
                <c:pt idx="5478">
                  <c:v>71243.742194482227</c:v>
                </c:pt>
                <c:pt idx="5479">
                  <c:v>71329.231317993792</c:v>
                </c:pt>
                <c:pt idx="5480">
                  <c:v>71414.807394696996</c:v>
                </c:pt>
                <c:pt idx="5481">
                  <c:v>71500.470497142611</c:v>
                </c:pt>
                <c:pt idx="5482">
                  <c:v>71586.220697928293</c:v>
                </c:pt>
                <c:pt idx="5483">
                  <c:v>71672.058069700332</c:v>
                </c:pt>
                <c:pt idx="5484">
                  <c:v>71757.982685149866</c:v>
                </c:pt>
                <c:pt idx="5485">
                  <c:v>71843.994617018732</c:v>
                </c:pt>
                <c:pt idx="5486">
                  <c:v>71930.093938092963</c:v>
                </c:pt>
                <c:pt idx="5487">
                  <c:v>72016.280721207528</c:v>
                </c:pt>
                <c:pt idx="5488">
                  <c:v>72102.555039244617</c:v>
                </c:pt>
                <c:pt idx="5489">
                  <c:v>72188.916965134427</c:v>
                </c:pt>
                <c:pt idx="5490">
                  <c:v>72275.366571853403</c:v>
                </c:pt>
                <c:pt idx="5491">
                  <c:v>72361.903932426299</c:v>
                </c:pt>
                <c:pt idx="5492">
                  <c:v>72448.529119925166</c:v>
                </c:pt>
                <c:pt idx="5493">
                  <c:v>72535.24220746936</c:v>
                </c:pt>
                <c:pt idx="5494">
                  <c:v>72622.043268226364</c:v>
                </c:pt>
                <c:pt idx="5495">
                  <c:v>72708.932375410499</c:v>
                </c:pt>
                <c:pt idx="5496">
                  <c:v>72795.909602284242</c:v>
                </c:pt>
                <c:pt idx="5497">
                  <c:v>72882.975022157712</c:v>
                </c:pt>
                <c:pt idx="5498">
                  <c:v>72970.128708387696</c:v>
                </c:pt>
                <c:pt idx="5499">
                  <c:v>73057.370734379932</c:v>
                </c:pt>
                <c:pt idx="5500">
                  <c:v>73144.701173587149</c:v>
                </c:pt>
                <c:pt idx="5501">
                  <c:v>73232.120099510023</c:v>
                </c:pt>
                <c:pt idx="5502">
                  <c:v>73319.62758569677</c:v>
                </c:pt>
                <c:pt idx="5503">
                  <c:v>73407.223705743076</c:v>
                </c:pt>
                <c:pt idx="5504">
                  <c:v>73494.908533293521</c:v>
                </c:pt>
                <c:pt idx="5505">
                  <c:v>73582.682142038888</c:v>
                </c:pt>
                <c:pt idx="5506">
                  <c:v>73670.544605718867</c:v>
                </c:pt>
                <c:pt idx="5507">
                  <c:v>73758.495998120721</c:v>
                </c:pt>
                <c:pt idx="5508">
                  <c:v>73846.53639307963</c:v>
                </c:pt>
                <c:pt idx="5509">
                  <c:v>73934.665864478637</c:v>
                </c:pt>
                <c:pt idx="5510">
                  <c:v>74022.884486247916</c:v>
                </c:pt>
                <c:pt idx="5511">
                  <c:v>74111.192332367456</c:v>
                </c:pt>
                <c:pt idx="5512">
                  <c:v>74199.589476862748</c:v>
                </c:pt>
                <c:pt idx="5513">
                  <c:v>74288.0759938095</c:v>
                </c:pt>
                <c:pt idx="5514">
                  <c:v>74376.651957329974</c:v>
                </c:pt>
                <c:pt idx="5515">
                  <c:v>74465.317441595034</c:v>
                </c:pt>
                <c:pt idx="5516">
                  <c:v>74554.072520823334</c:v>
                </c:pt>
                <c:pt idx="5517">
                  <c:v>74642.917269281548</c:v>
                </c:pt>
                <c:pt idx="5518">
                  <c:v>74731.851761284692</c:v>
                </c:pt>
                <c:pt idx="5519">
                  <c:v>74820.87607119618</c:v>
                </c:pt>
                <c:pt idx="5520">
                  <c:v>74909.990273426753</c:v>
                </c:pt>
                <c:pt idx="5521">
                  <c:v>74999.194442436026</c:v>
                </c:pt>
                <c:pt idx="5522">
                  <c:v>75088.488652730477</c:v>
                </c:pt>
                <c:pt idx="5523">
                  <c:v>75177.87297886693</c:v>
                </c:pt>
                <c:pt idx="5524">
                  <c:v>75267.347495449008</c:v>
                </c:pt>
                <c:pt idx="5525">
                  <c:v>75356.912277128053</c:v>
                </c:pt>
                <c:pt idx="5526">
                  <c:v>75446.567398605534</c:v>
                </c:pt>
                <c:pt idx="5527">
                  <c:v>75536.312934628993</c:v>
                </c:pt>
                <c:pt idx="5528">
                  <c:v>75626.14895999564</c:v>
                </c:pt>
                <c:pt idx="5529">
                  <c:v>75716.075549551751</c:v>
                </c:pt>
                <c:pt idx="5530">
                  <c:v>75806.092778190039</c:v>
                </c:pt>
                <c:pt idx="5531">
                  <c:v>75896.200720852139</c:v>
                </c:pt>
                <c:pt idx="5532">
                  <c:v>75986.399452529629</c:v>
                </c:pt>
                <c:pt idx="5533">
                  <c:v>76076.689048260829</c:v>
                </c:pt>
                <c:pt idx="5534">
                  <c:v>76167.069583132485</c:v>
                </c:pt>
                <c:pt idx="5535">
                  <c:v>76257.541132280588</c:v>
                </c:pt>
                <c:pt idx="5536">
                  <c:v>76348.103770890084</c:v>
                </c:pt>
                <c:pt idx="5537">
                  <c:v>76438.757574192481</c:v>
                </c:pt>
                <c:pt idx="5538">
                  <c:v>76529.50261746996</c:v>
                </c:pt>
                <c:pt idx="5539">
                  <c:v>76620.338976051833</c:v>
                </c:pt>
                <c:pt idx="5540">
                  <c:v>76711.26672531676</c:v>
                </c:pt>
                <c:pt idx="5541">
                  <c:v>76802.285940691334</c:v>
                </c:pt>
                <c:pt idx="5542">
                  <c:v>76893.396697651609</c:v>
                </c:pt>
                <c:pt idx="5543">
                  <c:v>76984.599071721925</c:v>
                </c:pt>
                <c:pt idx="5544">
                  <c:v>77075.893138474683</c:v>
                </c:pt>
                <c:pt idx="5545">
                  <c:v>77167.278973531647</c:v>
                </c:pt>
                <c:pt idx="5546">
                  <c:v>77258.756652563083</c:v>
                </c:pt>
                <c:pt idx="5547">
                  <c:v>77350.326251288352</c:v>
                </c:pt>
                <c:pt idx="5548">
                  <c:v>77441.987845475262</c:v>
                </c:pt>
                <c:pt idx="5549">
                  <c:v>77533.74151093926</c:v>
                </c:pt>
                <c:pt idx="5550">
                  <c:v>77625.587323547486</c:v>
                </c:pt>
                <c:pt idx="5551">
                  <c:v>77717.525359213119</c:v>
                </c:pt>
                <c:pt idx="5552">
                  <c:v>77809.555693899165</c:v>
                </c:pt>
                <c:pt idx="5553">
                  <c:v>77901.678403617683</c:v>
                </c:pt>
                <c:pt idx="5554">
                  <c:v>77993.893564429862</c:v>
                </c:pt>
                <c:pt idx="5555">
                  <c:v>78086.201252445098</c:v>
                </c:pt>
                <c:pt idx="5556">
                  <c:v>78178.601543822238</c:v>
                </c:pt>
                <c:pt idx="5557">
                  <c:v>78271.094514768411</c:v>
                </c:pt>
                <c:pt idx="5558">
                  <c:v>78363.680241540191</c:v>
                </c:pt>
                <c:pt idx="5559">
                  <c:v>78456.358800444432</c:v>
                </c:pt>
                <c:pt idx="5560">
                  <c:v>78549.130267834436</c:v>
                </c:pt>
                <c:pt idx="5561">
                  <c:v>78641.994720114672</c:v>
                </c:pt>
                <c:pt idx="5562">
                  <c:v>78734.952233737422</c:v>
                </c:pt>
                <c:pt idx="5563">
                  <c:v>78828.002885204565</c:v>
                </c:pt>
                <c:pt idx="5564">
                  <c:v>78921.14675106779</c:v>
                </c:pt>
                <c:pt idx="5565">
                  <c:v>79014.383907926429</c:v>
                </c:pt>
                <c:pt idx="5566">
                  <c:v>79107.714432429391</c:v>
                </c:pt>
                <c:pt idx="5567">
                  <c:v>79201.13840127665</c:v>
                </c:pt>
                <c:pt idx="5568">
                  <c:v>79294.65589121473</c:v>
                </c:pt>
                <c:pt idx="5569">
                  <c:v>79388.266979040651</c:v>
                </c:pt>
                <c:pt idx="5570">
                  <c:v>79481.971741601141</c:v>
                </c:pt>
                <c:pt idx="5571">
                  <c:v>79575.770255791227</c:v>
                </c:pt>
                <c:pt idx="5572">
                  <c:v>79669.662598555369</c:v>
                </c:pt>
                <c:pt idx="5573">
                  <c:v>79763.648846888638</c:v>
                </c:pt>
                <c:pt idx="5574">
                  <c:v>79857.729077833632</c:v>
                </c:pt>
                <c:pt idx="5575">
                  <c:v>79951.90336848273</c:v>
                </c:pt>
                <c:pt idx="5576">
                  <c:v>80046.17179597923</c:v>
                </c:pt>
                <c:pt idx="5577">
                  <c:v>80140.534437514085</c:v>
                </c:pt>
                <c:pt idx="5578">
                  <c:v>80234.991370328251</c:v>
                </c:pt>
                <c:pt idx="5579">
                  <c:v>80329.542671712989</c:v>
                </c:pt>
                <c:pt idx="5580">
                  <c:v>80424.188419007085</c:v>
                </c:pt>
                <c:pt idx="5581">
                  <c:v>80518.928689600973</c:v>
                </c:pt>
                <c:pt idx="5582">
                  <c:v>80613.763560933367</c:v>
                </c:pt>
                <c:pt idx="5583">
                  <c:v>80708.693110492619</c:v>
                </c:pt>
                <c:pt idx="5584">
                  <c:v>80803.717415817024</c:v>
                </c:pt>
                <c:pt idx="5585">
                  <c:v>80898.836554494672</c:v>
                </c:pt>
                <c:pt idx="5586">
                  <c:v>80994.050604162476</c:v>
                </c:pt>
                <c:pt idx="5587">
                  <c:v>81089.35964250713</c:v>
                </c:pt>
                <c:pt idx="5588">
                  <c:v>81184.76374726597</c:v>
                </c:pt>
                <c:pt idx="5589">
                  <c:v>81280.262996224687</c:v>
                </c:pt>
                <c:pt idx="5590">
                  <c:v>81375.857467220223</c:v>
                </c:pt>
                <c:pt idx="5591">
                  <c:v>81471.547238137646</c:v>
                </c:pt>
                <c:pt idx="5592">
                  <c:v>81567.33238691304</c:v>
                </c:pt>
                <c:pt idx="5593">
                  <c:v>81663.212991530949</c:v>
                </c:pt>
                <c:pt idx="5594">
                  <c:v>81759.189130027167</c:v>
                </c:pt>
                <c:pt idx="5595">
                  <c:v>81855.260880486399</c:v>
                </c:pt>
                <c:pt idx="5596">
                  <c:v>81951.428321043481</c:v>
                </c:pt>
                <c:pt idx="5597">
                  <c:v>82047.691529883261</c:v>
                </c:pt>
                <c:pt idx="5598">
                  <c:v>82144.050585240257</c:v>
                </c:pt>
                <c:pt idx="5599">
                  <c:v>82240.505565398998</c:v>
                </c:pt>
                <c:pt idx="5600">
                  <c:v>82337.056548693479</c:v>
                </c:pt>
                <c:pt idx="5601">
                  <c:v>82433.703613508565</c:v>
                </c:pt>
                <c:pt idx="5602">
                  <c:v>82530.446838278382</c:v>
                </c:pt>
                <c:pt idx="5603">
                  <c:v>82627.286301487693</c:v>
                </c:pt>
                <c:pt idx="5604">
                  <c:v>82724.222081670188</c:v>
                </c:pt>
                <c:pt idx="5605">
                  <c:v>82821.254257410881</c:v>
                </c:pt>
                <c:pt idx="5606">
                  <c:v>82918.382907344669</c:v>
                </c:pt>
                <c:pt idx="5607">
                  <c:v>83015.608110155386</c:v>
                </c:pt>
                <c:pt idx="5608">
                  <c:v>83112.929944577976</c:v>
                </c:pt>
                <c:pt idx="5609">
                  <c:v>83210.348489397875</c:v>
                </c:pt>
                <c:pt idx="5610">
                  <c:v>83307.8638234502</c:v>
                </c:pt>
                <c:pt idx="5611">
                  <c:v>83405.476025619399</c:v>
                </c:pt>
                <c:pt idx="5612">
                  <c:v>83503.185174841958</c:v>
                </c:pt>
                <c:pt idx="5613">
                  <c:v>83600.991350102646</c:v>
                </c:pt>
                <c:pt idx="5614">
                  <c:v>83698.894630438575</c:v>
                </c:pt>
                <c:pt idx="5615">
                  <c:v>83796.895094934836</c:v>
                </c:pt>
                <c:pt idx="5616">
                  <c:v>83894.992822728949</c:v>
                </c:pt>
                <c:pt idx="5617">
                  <c:v>83993.18789300762</c:v>
                </c:pt>
                <c:pt idx="5618">
                  <c:v>84091.480385007992</c:v>
                </c:pt>
                <c:pt idx="5619">
                  <c:v>84189.870378017586</c:v>
                </c:pt>
                <c:pt idx="5620">
                  <c:v>84288.357951374375</c:v>
                </c:pt>
                <c:pt idx="5621">
                  <c:v>84386.943184467396</c:v>
                </c:pt>
                <c:pt idx="5622">
                  <c:v>84485.626156735292</c:v>
                </c:pt>
                <c:pt idx="5623">
                  <c:v>84584.406947667172</c:v>
                </c:pt>
                <c:pt idx="5624">
                  <c:v>84683.285636803586</c:v>
                </c:pt>
                <c:pt idx="5625">
                  <c:v>84782.262303734446</c:v>
                </c:pt>
                <c:pt idx="5626">
                  <c:v>84881.337028100184</c:v>
                </c:pt>
                <c:pt idx="5627">
                  <c:v>84980.509889593668</c:v>
                </c:pt>
                <c:pt idx="5628">
                  <c:v>85079.780967955943</c:v>
                </c:pt>
                <c:pt idx="5629">
                  <c:v>85179.150342979905</c:v>
                </c:pt>
                <c:pt idx="5630">
                  <c:v>85278.618094508478</c:v>
                </c:pt>
                <c:pt idx="5631">
                  <c:v>85378.184302437061</c:v>
                </c:pt>
                <c:pt idx="5632">
                  <c:v>85477.849046708754</c:v>
                </c:pt>
                <c:pt idx="5633">
                  <c:v>85577.612407319728</c:v>
                </c:pt>
                <c:pt idx="5634">
                  <c:v>85677.474464315441</c:v>
                </c:pt>
                <c:pt idx="5635">
                  <c:v>85777.435297793301</c:v>
                </c:pt>
                <c:pt idx="5636">
                  <c:v>85877.49498790114</c:v>
                </c:pt>
                <c:pt idx="5637">
                  <c:v>85977.653614836716</c:v>
                </c:pt>
                <c:pt idx="5638">
                  <c:v>86077.91125884949</c:v>
                </c:pt>
                <c:pt idx="5639">
                  <c:v>86178.268000238852</c:v>
                </c:pt>
                <c:pt idx="5640">
                  <c:v>86278.723919357231</c:v>
                </c:pt>
                <c:pt idx="5641">
                  <c:v>86379.279096605111</c:v>
                </c:pt>
                <c:pt idx="5642">
                  <c:v>86479.933612435416</c:v>
                </c:pt>
                <c:pt idx="5643">
                  <c:v>86580.687547351758</c:v>
                </c:pt>
                <c:pt idx="5644">
                  <c:v>86681.540981909813</c:v>
                </c:pt>
                <c:pt idx="5645">
                  <c:v>86782.49399671382</c:v>
                </c:pt>
                <c:pt idx="5646">
                  <c:v>86883.546672420212</c:v>
                </c:pt>
                <c:pt idx="5647">
                  <c:v>86984.699089738002</c:v>
                </c:pt>
                <c:pt idx="5648">
                  <c:v>87085.951329424366</c:v>
                </c:pt>
                <c:pt idx="5649">
                  <c:v>87187.303472290077</c:v>
                </c:pt>
                <c:pt idx="5650">
                  <c:v>87288.7555991954</c:v>
                </c:pt>
                <c:pt idx="5651">
                  <c:v>87390.307791052299</c:v>
                </c:pt>
                <c:pt idx="5652">
                  <c:v>87491.960128823834</c:v>
                </c:pt>
                <c:pt idx="5653">
                  <c:v>87593.712693524198</c:v>
                </c:pt>
                <c:pt idx="5654">
                  <c:v>87695.565566219069</c:v>
                </c:pt>
                <c:pt idx="5655">
                  <c:v>87797.518828024316</c:v>
                </c:pt>
                <c:pt idx="5656">
                  <c:v>87899.572560108936</c:v>
                </c:pt>
                <c:pt idx="5657">
                  <c:v>88001.726843691795</c:v>
                </c:pt>
                <c:pt idx="5658">
                  <c:v>88103.981760042137</c:v>
                </c:pt>
                <c:pt idx="5659">
                  <c:v>88206.337390483546</c:v>
                </c:pt>
                <c:pt idx="5660">
                  <c:v>88308.793816387726</c:v>
                </c:pt>
                <c:pt idx="5661">
                  <c:v>88411.351119178988</c:v>
                </c:pt>
                <c:pt idx="5662">
                  <c:v>88514.009380333562</c:v>
                </c:pt>
                <c:pt idx="5663">
                  <c:v>88616.768681378337</c:v>
                </c:pt>
                <c:pt idx="5664">
                  <c:v>88719.62910389257</c:v>
                </c:pt>
                <c:pt idx="5665">
                  <c:v>88822.590729505304</c:v>
                </c:pt>
                <c:pt idx="5666">
                  <c:v>88925.653639899145</c:v>
                </c:pt>
                <c:pt idx="5667">
                  <c:v>89028.817916805972</c:v>
                </c:pt>
                <c:pt idx="5668">
                  <c:v>89132.083642010315</c:v>
                </c:pt>
                <c:pt idx="5669">
                  <c:v>89235.450897349467</c:v>
                </c:pt>
                <c:pt idx="5670">
                  <c:v>89338.919764709339</c:v>
                </c:pt>
                <c:pt idx="5671">
                  <c:v>89442.490326030165</c:v>
                </c:pt>
                <c:pt idx="5672">
                  <c:v>89546.162663302501</c:v>
                </c:pt>
                <c:pt idx="5673">
                  <c:v>89649.936858569024</c:v>
                </c:pt>
                <c:pt idx="5674">
                  <c:v>89753.812993923071</c:v>
                </c:pt>
                <c:pt idx="5675">
                  <c:v>89857.791151511105</c:v>
                </c:pt>
                <c:pt idx="5676">
                  <c:v>89961.871413529967</c:v>
                </c:pt>
                <c:pt idx="5677">
                  <c:v>90066.053862229688</c:v>
                </c:pt>
                <c:pt idx="5678">
                  <c:v>90170.338579910371</c:v>
                </c:pt>
                <c:pt idx="5679">
                  <c:v>90274.725648924752</c:v>
                </c:pt>
                <c:pt idx="5680">
                  <c:v>90379.215151677869</c:v>
                </c:pt>
                <c:pt idx="5681">
                  <c:v>90483.807170625223</c:v>
                </c:pt>
                <c:pt idx="5682">
                  <c:v>90588.501788275957</c:v>
                </c:pt>
                <c:pt idx="5683">
                  <c:v>90693.299087189371</c:v>
                </c:pt>
                <c:pt idx="5684">
                  <c:v>90798.199149977183</c:v>
                </c:pt>
                <c:pt idx="5685">
                  <c:v>90903.202059303832</c:v>
                </c:pt>
                <c:pt idx="5686">
                  <c:v>91008.307897884981</c:v>
                </c:pt>
                <c:pt idx="5687">
                  <c:v>91113.516748487789</c:v>
                </c:pt>
                <c:pt idx="5688">
                  <c:v>91218.828693932272</c:v>
                </c:pt>
                <c:pt idx="5689">
                  <c:v>91324.243817090231</c:v>
                </c:pt>
                <c:pt idx="5690">
                  <c:v>91429.762200885496</c:v>
                </c:pt>
                <c:pt idx="5691">
                  <c:v>91535.383928293391</c:v>
                </c:pt>
                <c:pt idx="5692">
                  <c:v>91641.109082342533</c:v>
                </c:pt>
                <c:pt idx="5693">
                  <c:v>91746.937746111551</c:v>
                </c:pt>
                <c:pt idx="5694">
                  <c:v>91852.870002733951</c:v>
                </c:pt>
                <c:pt idx="5695">
                  <c:v>91958.905935393312</c:v>
                </c:pt>
                <c:pt idx="5696">
                  <c:v>92065.045627325599</c:v>
                </c:pt>
                <c:pt idx="5697">
                  <c:v>92171.289161820707</c:v>
                </c:pt>
                <c:pt idx="5698">
                  <c:v>92277.636622218066</c:v>
                </c:pt>
                <c:pt idx="5699">
                  <c:v>92384.088091911413</c:v>
                </c:pt>
                <c:pt idx="5700">
                  <c:v>92490.643654345651</c:v>
                </c:pt>
                <c:pt idx="5701">
                  <c:v>92597.303393018839</c:v>
                </c:pt>
                <c:pt idx="5702">
                  <c:v>92704.067391480741</c:v>
                </c:pt>
                <c:pt idx="5703">
                  <c:v>92810.93573333339</c:v>
                </c:pt>
                <c:pt idx="5704">
                  <c:v>92917.908502231352</c:v>
                </c:pt>
                <c:pt idx="5705">
                  <c:v>93024.985781882322</c:v>
                </c:pt>
                <c:pt idx="5706">
                  <c:v>93132.167656045276</c:v>
                </c:pt>
                <c:pt idx="5707">
                  <c:v>93239.454208531824</c:v>
                </c:pt>
                <c:pt idx="5708">
                  <c:v>93346.845523206081</c:v>
                </c:pt>
                <c:pt idx="5709">
                  <c:v>93454.341683985578</c:v>
                </c:pt>
                <c:pt idx="5710">
                  <c:v>93561.942774838724</c:v>
                </c:pt>
                <c:pt idx="5711">
                  <c:v>93669.64887978803</c:v>
                </c:pt>
                <c:pt idx="5712">
                  <c:v>93777.460082907288</c:v>
                </c:pt>
                <c:pt idx="5713">
                  <c:v>93885.376468324015</c:v>
                </c:pt>
                <c:pt idx="5714">
                  <c:v>93993.39812021688</c:v>
                </c:pt>
                <c:pt idx="5715">
                  <c:v>94101.525122818872</c:v>
                </c:pt>
                <c:pt idx="5716">
                  <c:v>94209.75756041416</c:v>
                </c:pt>
                <c:pt idx="5717">
                  <c:v>94318.095517340364</c:v>
                </c:pt>
                <c:pt idx="5718">
                  <c:v>94426.539077987574</c:v>
                </c:pt>
                <c:pt idx="5719">
                  <c:v>94535.088326798723</c:v>
                </c:pt>
                <c:pt idx="5720">
                  <c:v>94643.743348268996</c:v>
                </c:pt>
                <c:pt idx="5721">
                  <c:v>94752.504226947407</c:v>
                </c:pt>
                <c:pt idx="5722">
                  <c:v>94861.371047434528</c:v>
                </c:pt>
                <c:pt idx="5723">
                  <c:v>94970.343894384932</c:v>
                </c:pt>
                <c:pt idx="5724">
                  <c:v>95079.422852504402</c:v>
                </c:pt>
                <c:pt idx="5725">
                  <c:v>95188.608006553433</c:v>
                </c:pt>
                <c:pt idx="5726">
                  <c:v>95297.899441344111</c:v>
                </c:pt>
                <c:pt idx="5727">
                  <c:v>95407.297241741879</c:v>
                </c:pt>
                <c:pt idx="5728">
                  <c:v>95516.801492665589</c:v>
                </c:pt>
                <c:pt idx="5729">
                  <c:v>95626.412279085445</c:v>
                </c:pt>
                <c:pt idx="5730">
                  <c:v>95736.129686026397</c:v>
                </c:pt>
                <c:pt idx="5731">
                  <c:v>95845.953798565868</c:v>
                </c:pt>
                <c:pt idx="5732">
                  <c:v>95955.884701833347</c:v>
                </c:pt>
                <c:pt idx="5733">
                  <c:v>96065.922481013156</c:v>
                </c:pt>
                <c:pt idx="5734">
                  <c:v>96176.06722134148</c:v>
                </c:pt>
                <c:pt idx="5735">
                  <c:v>96286.319008106933</c:v>
                </c:pt>
                <c:pt idx="5736">
                  <c:v>96396.677926653443</c:v>
                </c:pt>
                <c:pt idx="5737">
                  <c:v>96507.144062375402</c:v>
                </c:pt>
                <c:pt idx="5738">
                  <c:v>96617.717500722865</c:v>
                </c:pt>
                <c:pt idx="5739">
                  <c:v>96728.398327197079</c:v>
                </c:pt>
                <c:pt idx="5740">
                  <c:v>96839.186627354356</c:v>
                </c:pt>
                <c:pt idx="5741">
                  <c:v>96950.082486801854</c:v>
                </c:pt>
                <c:pt idx="5742">
                  <c:v>97061.085991202854</c:v>
                </c:pt>
                <c:pt idx="5743">
                  <c:v>97172.197226271906</c:v>
                </c:pt>
                <c:pt idx="5744">
                  <c:v>97283.416277776661</c:v>
                </c:pt>
                <c:pt idx="5745">
                  <c:v>97394.743231539789</c:v>
                </c:pt>
                <c:pt idx="5746">
                  <c:v>97506.178173436099</c:v>
                </c:pt>
                <c:pt idx="5747">
                  <c:v>97617.721189394477</c:v>
                </c:pt>
                <c:pt idx="5748">
                  <c:v>97729.372365395917</c:v>
                </c:pt>
                <c:pt idx="5749">
                  <c:v>97841.131787476639</c:v>
                </c:pt>
                <c:pt idx="5750">
                  <c:v>97952.99954172461</c:v>
                </c:pt>
                <c:pt idx="5751">
                  <c:v>98064.975714282744</c:v>
                </c:pt>
                <c:pt idx="5752">
                  <c:v>98177.060391346458</c:v>
                </c:pt>
                <c:pt idx="5753">
                  <c:v>98289.253659165042</c:v>
                </c:pt>
                <c:pt idx="5754">
                  <c:v>98401.555604040783</c:v>
                </c:pt>
                <c:pt idx="5755">
                  <c:v>98513.966312331235</c:v>
                </c:pt>
                <c:pt idx="5756">
                  <c:v>98626.48587044554</c:v>
                </c:pt>
                <c:pt idx="5757">
                  <c:v>98739.114364847555</c:v>
                </c:pt>
                <c:pt idx="5758">
                  <c:v>98851.851882054441</c:v>
                </c:pt>
                <c:pt idx="5759">
                  <c:v>98964.698508636706</c:v>
                </c:pt>
                <c:pt idx="5760">
                  <c:v>99077.654331219688</c:v>
                </c:pt>
                <c:pt idx="5761">
                  <c:v>99190.719436481711</c:v>
                </c:pt>
                <c:pt idx="5762">
                  <c:v>99303.893911154548</c:v>
                </c:pt>
                <c:pt idx="5763">
                  <c:v>99417.177842023404</c:v>
                </c:pt>
                <c:pt idx="5764">
                  <c:v>99530.571315928682</c:v>
                </c:pt>
                <c:pt idx="5765">
                  <c:v>99644.074419763565</c:v>
                </c:pt>
                <c:pt idx="5766">
                  <c:v>99757.687240475119</c:v>
                </c:pt>
                <c:pt idx="5767">
                  <c:v>99871.409865064968</c:v>
                </c:pt>
                <c:pt idx="5768">
                  <c:v>99985.242380587239</c:v>
                </c:pt>
                <c:pt idx="5769">
                  <c:v>100099.18487415169</c:v>
                </c:pt>
                <c:pt idx="5770">
                  <c:v>100213.23743292067</c:v>
                </c:pt>
                <c:pt idx="5771">
                  <c:v>100327.4001441115</c:v>
                </c:pt>
                <c:pt idx="5772">
                  <c:v>100441.67309499411</c:v>
                </c:pt>
                <c:pt idx="5773">
                  <c:v>100556.05637289384</c:v>
                </c:pt>
                <c:pt idx="5774">
                  <c:v>100670.55006518969</c:v>
                </c:pt>
                <c:pt idx="5775">
                  <c:v>100785.15425931399</c:v>
                </c:pt>
                <c:pt idx="5776">
                  <c:v>100899.86904275387</c:v>
                </c:pt>
                <c:pt idx="5777">
                  <c:v>101014.69450304982</c:v>
                </c:pt>
                <c:pt idx="5778">
                  <c:v>101129.63072779789</c:v>
                </c:pt>
                <c:pt idx="5779">
                  <c:v>101244.67780464682</c:v>
                </c:pt>
                <c:pt idx="5780">
                  <c:v>101359.83582130025</c:v>
                </c:pt>
                <c:pt idx="5781">
                  <c:v>101475.10486551597</c:v>
                </c:pt>
                <c:pt idx="5782">
                  <c:v>101590.48502510594</c:v>
                </c:pt>
                <c:pt idx="5783">
                  <c:v>101705.97638793566</c:v>
                </c:pt>
                <c:pt idx="5784">
                  <c:v>101821.57904192599</c:v>
                </c:pt>
                <c:pt idx="5785">
                  <c:v>101937.29307505125</c:v>
                </c:pt>
                <c:pt idx="5786">
                  <c:v>102053.11857534118</c:v>
                </c:pt>
                <c:pt idx="5787">
                  <c:v>102169.05563087837</c:v>
                </c:pt>
                <c:pt idx="5788">
                  <c:v>102285.10432980119</c:v>
                </c:pt>
                <c:pt idx="5789">
                  <c:v>102401.2647603009</c:v>
                </c:pt>
                <c:pt idx="5790">
                  <c:v>102517.53701062457</c:v>
                </c:pt>
                <c:pt idx="5791">
                  <c:v>102633.92116907371</c:v>
                </c:pt>
                <c:pt idx="5792">
                  <c:v>102750.41732400241</c:v>
                </c:pt>
                <c:pt idx="5793">
                  <c:v>102867.02556382172</c:v>
                </c:pt>
                <c:pt idx="5794">
                  <c:v>102983.74597699496</c:v>
                </c:pt>
                <c:pt idx="5795">
                  <c:v>103100.57865204179</c:v>
                </c:pt>
                <c:pt idx="5796">
                  <c:v>103217.523677536</c:v>
                </c:pt>
                <c:pt idx="5797">
                  <c:v>103334.58114210512</c:v>
                </c:pt>
                <c:pt idx="5798">
                  <c:v>103451.7511344313</c:v>
                </c:pt>
                <c:pt idx="5799">
                  <c:v>103569.03374325378</c:v>
                </c:pt>
                <c:pt idx="5800">
                  <c:v>103686.42905736236</c:v>
                </c:pt>
                <c:pt idx="5801">
                  <c:v>103803.93716560474</c:v>
                </c:pt>
                <c:pt idx="5802">
                  <c:v>103921.55815688145</c:v>
                </c:pt>
                <c:pt idx="5803">
                  <c:v>104039.29212015022</c:v>
                </c:pt>
                <c:pt idx="5804">
                  <c:v>104157.13914442089</c:v>
                </c:pt>
                <c:pt idx="5805">
                  <c:v>104275.09931875872</c:v>
                </c:pt>
                <c:pt idx="5806">
                  <c:v>104393.17273228442</c:v>
                </c:pt>
                <c:pt idx="5807">
                  <c:v>104511.35947417349</c:v>
                </c:pt>
                <c:pt idx="5808">
                  <c:v>104629.65963365613</c:v>
                </c:pt>
                <c:pt idx="5809">
                  <c:v>104748.07330001665</c:v>
                </c:pt>
                <c:pt idx="5810">
                  <c:v>104866.60056259521</c:v>
                </c:pt>
                <c:pt idx="5811">
                  <c:v>104985.24151078644</c:v>
                </c:pt>
                <c:pt idx="5812">
                  <c:v>105103.99623404023</c:v>
                </c:pt>
                <c:pt idx="5813">
                  <c:v>105222.86482186131</c:v>
                </c:pt>
                <c:pt idx="5814">
                  <c:v>105341.84736380968</c:v>
                </c:pt>
                <c:pt idx="5815">
                  <c:v>105460.94394949911</c:v>
                </c:pt>
                <c:pt idx="5816">
                  <c:v>105580.15466860023</c:v>
                </c:pt>
                <c:pt idx="5817">
                  <c:v>105699.47961083821</c:v>
                </c:pt>
                <c:pt idx="5818">
                  <c:v>105818.91886599135</c:v>
                </c:pt>
                <c:pt idx="5819">
                  <c:v>105938.47252389589</c:v>
                </c:pt>
                <c:pt idx="5820">
                  <c:v>106058.14067444245</c:v>
                </c:pt>
                <c:pt idx="5821">
                  <c:v>106177.92340757509</c:v>
                </c:pt>
                <c:pt idx="5822">
                  <c:v>106297.8208132945</c:v>
                </c:pt>
                <c:pt idx="5823">
                  <c:v>106417.83298165718</c:v>
                </c:pt>
                <c:pt idx="5824">
                  <c:v>106537.96000277399</c:v>
                </c:pt>
                <c:pt idx="5825">
                  <c:v>106658.20196681019</c:v>
                </c:pt>
                <c:pt idx="5826">
                  <c:v>106778.55896398841</c:v>
                </c:pt>
                <c:pt idx="5827">
                  <c:v>106899.03108458538</c:v>
                </c:pt>
                <c:pt idx="5828">
                  <c:v>107019.61841893301</c:v>
                </c:pt>
                <c:pt idx="5829">
                  <c:v>107140.32105741838</c:v>
                </c:pt>
                <c:pt idx="5830">
                  <c:v>107261.13909048539</c:v>
                </c:pt>
                <c:pt idx="5831">
                  <c:v>107382.07260863125</c:v>
                </c:pt>
                <c:pt idx="5832">
                  <c:v>107503.12170241117</c:v>
                </c:pt>
                <c:pt idx="5833">
                  <c:v>107624.28646243218</c:v>
                </c:pt>
                <c:pt idx="5834">
                  <c:v>107745.56697936128</c:v>
                </c:pt>
                <c:pt idx="5835">
                  <c:v>107866.96334391768</c:v>
                </c:pt>
                <c:pt idx="5836">
                  <c:v>107988.4756468768</c:v>
                </c:pt>
                <c:pt idx="5837">
                  <c:v>108110.10397907018</c:v>
                </c:pt>
                <c:pt idx="5838">
                  <c:v>108231.84843138477</c:v>
                </c:pt>
                <c:pt idx="5839">
                  <c:v>108353.70909476299</c:v>
                </c:pt>
                <c:pt idx="5840">
                  <c:v>108475.68606020343</c:v>
                </c:pt>
                <c:pt idx="5841">
                  <c:v>108597.77941875944</c:v>
                </c:pt>
                <c:pt idx="5842">
                  <c:v>108719.98926154025</c:v>
                </c:pt>
                <c:pt idx="5843">
                  <c:v>108842.31567971136</c:v>
                </c:pt>
                <c:pt idx="5844">
                  <c:v>108964.75876449267</c:v>
                </c:pt>
                <c:pt idx="5845">
                  <c:v>109087.31860716233</c:v>
                </c:pt>
                <c:pt idx="5846">
                  <c:v>109209.99529905181</c:v>
                </c:pt>
                <c:pt idx="5847">
                  <c:v>109332.78893154969</c:v>
                </c:pt>
                <c:pt idx="5848">
                  <c:v>109455.69959610018</c:v>
                </c:pt>
                <c:pt idx="5849">
                  <c:v>109578.72738420202</c:v>
                </c:pt>
                <c:pt idx="5850">
                  <c:v>109701.8723874123</c:v>
                </c:pt>
                <c:pt idx="5851">
                  <c:v>109825.13469734229</c:v>
                </c:pt>
                <c:pt idx="5852">
                  <c:v>109948.51440565856</c:v>
                </c:pt>
                <c:pt idx="5853">
                  <c:v>110072.01160408575</c:v>
                </c:pt>
                <c:pt idx="5854">
                  <c:v>110195.62638440393</c:v>
                </c:pt>
                <c:pt idx="5855">
                  <c:v>110319.35883844657</c:v>
                </c:pt>
                <c:pt idx="5856">
                  <c:v>110443.20905810683</c:v>
                </c:pt>
                <c:pt idx="5857">
                  <c:v>110567.17713533141</c:v>
                </c:pt>
                <c:pt idx="5858">
                  <c:v>110691.26316212477</c:v>
                </c:pt>
                <c:pt idx="5859">
                  <c:v>110815.46723054649</c:v>
                </c:pt>
                <c:pt idx="5860">
                  <c:v>110939.78943271122</c:v>
                </c:pt>
                <c:pt idx="5861">
                  <c:v>111064.22986079272</c:v>
                </c:pt>
                <c:pt idx="5862">
                  <c:v>111188.78860701789</c:v>
                </c:pt>
                <c:pt idx="5863">
                  <c:v>111313.46576367118</c:v>
                </c:pt>
                <c:pt idx="5864">
                  <c:v>111438.26142309383</c:v>
                </c:pt>
                <c:pt idx="5865">
                  <c:v>111563.17567768187</c:v>
                </c:pt>
                <c:pt idx="5866">
                  <c:v>111688.20861988932</c:v>
                </c:pt>
                <c:pt idx="5867">
                  <c:v>111813.36034222512</c:v>
                </c:pt>
                <c:pt idx="5868">
                  <c:v>111938.63093725422</c:v>
                </c:pt>
                <c:pt idx="5869">
                  <c:v>112064.02049759965</c:v>
                </c:pt>
                <c:pt idx="5870">
                  <c:v>112189.52911593897</c:v>
                </c:pt>
                <c:pt idx="5871">
                  <c:v>112315.1568850083</c:v>
                </c:pt>
                <c:pt idx="5872">
                  <c:v>112440.90389759745</c:v>
                </c:pt>
                <c:pt idx="5873">
                  <c:v>112566.77024655529</c:v>
                </c:pt>
                <c:pt idx="5874">
                  <c:v>112692.75602478441</c:v>
                </c:pt>
                <c:pt idx="5875">
                  <c:v>112818.86132524685</c:v>
                </c:pt>
                <c:pt idx="5876">
                  <c:v>112945.08624095973</c:v>
                </c:pt>
                <c:pt idx="5877">
                  <c:v>113071.43086499555</c:v>
                </c:pt>
                <c:pt idx="5878">
                  <c:v>113197.8952904852</c:v>
                </c:pt>
                <c:pt idx="5879">
                  <c:v>113324.47961061621</c:v>
                </c:pt>
                <c:pt idx="5880">
                  <c:v>113451.18391863005</c:v>
                </c:pt>
                <c:pt idx="5881">
                  <c:v>113578.00830782938</c:v>
                </c:pt>
                <c:pt idx="5882">
                  <c:v>113704.95287156879</c:v>
                </c:pt>
                <c:pt idx="5883">
                  <c:v>113832.0177032629</c:v>
                </c:pt>
                <c:pt idx="5884">
                  <c:v>113959.20289638157</c:v>
                </c:pt>
                <c:pt idx="5885">
                  <c:v>114086.50854445141</c:v>
                </c:pt>
                <c:pt idx="5886">
                  <c:v>114213.93474105603</c:v>
                </c:pt>
                <c:pt idx="5887">
                  <c:v>114341.48157983582</c:v>
                </c:pt>
                <c:pt idx="5888">
                  <c:v>114469.14915448893</c:v>
                </c:pt>
                <c:pt idx="5889">
                  <c:v>114596.93755876842</c:v>
                </c:pt>
                <c:pt idx="5890">
                  <c:v>114724.84688648513</c:v>
                </c:pt>
                <c:pt idx="5891">
                  <c:v>114852.87723150848</c:v>
                </c:pt>
                <c:pt idx="5892">
                  <c:v>114981.02868776122</c:v>
                </c:pt>
                <c:pt idx="5893">
                  <c:v>115109.30134922604</c:v>
                </c:pt>
                <c:pt idx="5894">
                  <c:v>115237.69530994094</c:v>
                </c:pt>
                <c:pt idx="5895">
                  <c:v>115366.21066400314</c:v>
                </c:pt>
                <c:pt idx="5896">
                  <c:v>115494.84750556319</c:v>
                </c:pt>
                <c:pt idx="5897">
                  <c:v>115623.60592883204</c:v>
                </c:pt>
                <c:pt idx="5898">
                  <c:v>115752.48602807616</c:v>
                </c:pt>
                <c:pt idx="5899">
                  <c:v>115881.48789761879</c:v>
                </c:pt>
                <c:pt idx="5900">
                  <c:v>116010.61163184152</c:v>
                </c:pt>
                <c:pt idx="5901">
                  <c:v>116139.85732518278</c:v>
                </c:pt>
                <c:pt idx="5902">
                  <c:v>116269.22507213654</c:v>
                </c:pt>
                <c:pt idx="5903">
                  <c:v>116398.71496725694</c:v>
                </c:pt>
                <c:pt idx="5904">
                  <c:v>116528.32710515166</c:v>
                </c:pt>
                <c:pt idx="5905">
                  <c:v>116658.06158048853</c:v>
                </c:pt>
                <c:pt idx="5906">
                  <c:v>116787.91848799154</c:v>
                </c:pt>
                <c:pt idx="5907">
                  <c:v>116917.89792244234</c:v>
                </c:pt>
                <c:pt idx="5908">
                  <c:v>117047.99997867958</c:v>
                </c:pt>
                <c:pt idx="5909">
                  <c:v>117178.22475159928</c:v>
                </c:pt>
                <c:pt idx="5910">
                  <c:v>117308.57233615483</c:v>
                </c:pt>
                <c:pt idx="5911">
                  <c:v>117439.04282735627</c:v>
                </c:pt>
                <c:pt idx="5912">
                  <c:v>117569.63632027354</c:v>
                </c:pt>
                <c:pt idx="5913">
                  <c:v>117700.35291002993</c:v>
                </c:pt>
                <c:pt idx="5914">
                  <c:v>117831.19269181036</c:v>
                </c:pt>
                <c:pt idx="5915">
                  <c:v>117962.15576085477</c:v>
                </c:pt>
                <c:pt idx="5916">
                  <c:v>118093.24221246106</c:v>
                </c:pt>
                <c:pt idx="5917">
                  <c:v>118224.45214198554</c:v>
                </c:pt>
                <c:pt idx="5918">
                  <c:v>118355.78564484041</c:v>
                </c:pt>
                <c:pt idx="5919">
                  <c:v>118487.24281649754</c:v>
                </c:pt>
                <c:pt idx="5920">
                  <c:v>118618.82375248402</c:v>
                </c:pt>
                <c:pt idx="5921">
                  <c:v>118750.528548387</c:v>
                </c:pt>
                <c:pt idx="5922">
                  <c:v>118882.35729985009</c:v>
                </c:pt>
                <c:pt idx="5923">
                  <c:v>119014.31010257332</c:v>
                </c:pt>
                <c:pt idx="5924">
                  <c:v>119146.3870523174</c:v>
                </c:pt>
                <c:pt idx="5925">
                  <c:v>119278.58824489826</c:v>
                </c:pt>
                <c:pt idx="5926">
                  <c:v>119410.91377618999</c:v>
                </c:pt>
                <c:pt idx="5927">
                  <c:v>119543.36374212659</c:v>
                </c:pt>
                <c:pt idx="5928">
                  <c:v>119675.93823869606</c:v>
                </c:pt>
                <c:pt idx="5929">
                  <c:v>119808.63736194849</c:v>
                </c:pt>
                <c:pt idx="5930">
                  <c:v>119941.46120798841</c:v>
                </c:pt>
                <c:pt idx="5931">
                  <c:v>120074.40987297946</c:v>
                </c:pt>
                <c:pt idx="5932">
                  <c:v>120207.48345314327</c:v>
                </c:pt>
                <c:pt idx="5933">
                  <c:v>120340.68204476057</c:v>
                </c:pt>
                <c:pt idx="5934">
                  <c:v>120474.005744168</c:v>
                </c:pt>
                <c:pt idx="5935">
                  <c:v>120607.4546477618</c:v>
                </c:pt>
                <c:pt idx="5936">
                  <c:v>120741.02885199407</c:v>
                </c:pt>
                <c:pt idx="5937">
                  <c:v>120874.72845337754</c:v>
                </c:pt>
                <c:pt idx="5938">
                  <c:v>121008.5535484812</c:v>
                </c:pt>
                <c:pt idx="5939">
                  <c:v>121142.50423393384</c:v>
                </c:pt>
                <c:pt idx="5940">
                  <c:v>121276.58060641977</c:v>
                </c:pt>
                <c:pt idx="5941">
                  <c:v>121410.78276268435</c:v>
                </c:pt>
                <c:pt idx="5942">
                  <c:v>121545.11079952899</c:v>
                </c:pt>
                <c:pt idx="5943">
                  <c:v>121679.56481381365</c:v>
                </c:pt>
                <c:pt idx="5944">
                  <c:v>121814.14490245724</c:v>
                </c:pt>
                <c:pt idx="5945">
                  <c:v>121948.85116243747</c:v>
                </c:pt>
                <c:pt idx="5946">
                  <c:v>122083.68369078789</c:v>
                </c:pt>
                <c:pt idx="5947">
                  <c:v>122218.6425846022</c:v>
                </c:pt>
                <c:pt idx="5948">
                  <c:v>122353.72794103315</c:v>
                </c:pt>
                <c:pt idx="5949">
                  <c:v>122488.93985728826</c:v>
                </c:pt>
                <c:pt idx="5950">
                  <c:v>122624.27843063865</c:v>
                </c:pt>
                <c:pt idx="5951">
                  <c:v>122759.74375840936</c:v>
                </c:pt>
                <c:pt idx="5952">
                  <c:v>122895.33593798596</c:v>
                </c:pt>
                <c:pt idx="5953">
                  <c:v>123031.05506681158</c:v>
                </c:pt>
                <c:pt idx="5954">
                  <c:v>123166.90124238939</c:v>
                </c:pt>
                <c:pt idx="5955">
                  <c:v>123302.87456227845</c:v>
                </c:pt>
                <c:pt idx="5956">
                  <c:v>123438.97512409838</c:v>
                </c:pt>
                <c:pt idx="5957">
                  <c:v>123575.2030255273</c:v>
                </c:pt>
                <c:pt idx="5958">
                  <c:v>123711.55836430094</c:v>
                </c:pt>
                <c:pt idx="5959">
                  <c:v>123848.04123821353</c:v>
                </c:pt>
                <c:pt idx="5960">
                  <c:v>123984.65174511912</c:v>
                </c:pt>
                <c:pt idx="5961">
                  <c:v>124121.3899829299</c:v>
                </c:pt>
                <c:pt idx="5962">
                  <c:v>124258.25604961535</c:v>
                </c:pt>
                <c:pt idx="5963">
                  <c:v>124395.25004320609</c:v>
                </c:pt>
                <c:pt idx="5964">
                  <c:v>124532.37206178972</c:v>
                </c:pt>
                <c:pt idx="5965">
                  <c:v>124669.62220351194</c:v>
                </c:pt>
                <c:pt idx="5966">
                  <c:v>124807.00056658027</c:v>
                </c:pt>
                <c:pt idx="5967">
                  <c:v>124944.5072492578</c:v>
                </c:pt>
                <c:pt idx="5968">
                  <c:v>125082.14234986769</c:v>
                </c:pt>
                <c:pt idx="5969">
                  <c:v>125219.90596679262</c:v>
                </c:pt>
                <c:pt idx="5970">
                  <c:v>125357.79819847371</c:v>
                </c:pt>
                <c:pt idx="5971">
                  <c:v>125495.81914340948</c:v>
                </c:pt>
                <c:pt idx="5972">
                  <c:v>125633.96890015942</c:v>
                </c:pt>
                <c:pt idx="5973">
                  <c:v>125772.24756734105</c:v>
                </c:pt>
                <c:pt idx="5974">
                  <c:v>125910.65524363154</c:v>
                </c:pt>
                <c:pt idx="5975">
                  <c:v>126049.19202776568</c:v>
                </c:pt>
                <c:pt idx="5976">
                  <c:v>126187.85801853881</c:v>
                </c:pt>
                <c:pt idx="5977">
                  <c:v>126326.65331480399</c:v>
                </c:pt>
                <c:pt idx="5978">
                  <c:v>126465.57801547358</c:v>
                </c:pt>
                <c:pt idx="5979">
                  <c:v>126604.6322195207</c:v>
                </c:pt>
                <c:pt idx="5980">
                  <c:v>126743.81602597612</c:v>
                </c:pt>
                <c:pt idx="5981">
                  <c:v>126883.12953392915</c:v>
                </c:pt>
                <c:pt idx="5982">
                  <c:v>127022.57284252907</c:v>
                </c:pt>
                <c:pt idx="5983">
                  <c:v>127162.14605098552</c:v>
                </c:pt>
                <c:pt idx="5984">
                  <c:v>127301.84925856497</c:v>
                </c:pt>
                <c:pt idx="5985">
                  <c:v>127441.6825645952</c:v>
                </c:pt>
                <c:pt idx="5986">
                  <c:v>127581.64606846235</c:v>
                </c:pt>
                <c:pt idx="5987">
                  <c:v>127721.73986961105</c:v>
                </c:pt>
                <c:pt idx="5988">
                  <c:v>127861.96406754749</c:v>
                </c:pt>
                <c:pt idx="5989">
                  <c:v>128002.31876183521</c:v>
                </c:pt>
                <c:pt idx="5990">
                  <c:v>128142.80405209739</c:v>
                </c:pt>
                <c:pt idx="5991">
                  <c:v>128283.42003801782</c:v>
                </c:pt>
                <c:pt idx="5992">
                  <c:v>128424.16681933863</c:v>
                </c:pt>
                <c:pt idx="5993">
                  <c:v>128565.04449586262</c:v>
                </c:pt>
                <c:pt idx="5994">
                  <c:v>128706.05316744956</c:v>
                </c:pt>
                <c:pt idx="5995">
                  <c:v>128847.19293402041</c:v>
                </c:pt>
                <c:pt idx="5996">
                  <c:v>128988.46389555681</c:v>
                </c:pt>
                <c:pt idx="5997">
                  <c:v>129129.86615209798</c:v>
                </c:pt>
                <c:pt idx="5998">
                  <c:v>129271.39980374387</c:v>
                </c:pt>
                <c:pt idx="5999">
                  <c:v>129413.06495065342</c:v>
                </c:pt>
                <c:pt idx="6000">
                  <c:v>129554.86169304451</c:v>
                </c:pt>
                <c:pt idx="6001">
                  <c:v>129696.7901311968</c:v>
                </c:pt>
                <c:pt idx="6002">
                  <c:v>129838.85036544806</c:v>
                </c:pt>
                <c:pt idx="6003">
                  <c:v>129981.04249619597</c:v>
                </c:pt>
                <c:pt idx="6004">
                  <c:v>130123.36662389782</c:v>
                </c:pt>
                <c:pt idx="6005">
                  <c:v>130265.82284907177</c:v>
                </c:pt>
                <c:pt idx="6006">
                  <c:v>130408.41127229419</c:v>
                </c:pt>
                <c:pt idx="6007">
                  <c:v>130551.13199420199</c:v>
                </c:pt>
                <c:pt idx="6008">
                  <c:v>130693.98511549257</c:v>
                </c:pt>
                <c:pt idx="6009">
                  <c:v>130836.97073692209</c:v>
                </c:pt>
                <c:pt idx="6010">
                  <c:v>130980.08895930683</c:v>
                </c:pt>
                <c:pt idx="6011">
                  <c:v>131123.33988352321</c:v>
                </c:pt>
                <c:pt idx="6012">
                  <c:v>131266.72361050828</c:v>
                </c:pt>
                <c:pt idx="6013">
                  <c:v>131410.24024125701</c:v>
                </c:pt>
                <c:pt idx="6014">
                  <c:v>131553.8898768278</c:v>
                </c:pt>
                <c:pt idx="6015">
                  <c:v>131697.67261833511</c:v>
                </c:pt>
                <c:pt idx="6016">
                  <c:v>131841.58856695599</c:v>
                </c:pt>
                <c:pt idx="6017">
                  <c:v>131985.6378239278</c:v>
                </c:pt>
                <c:pt idx="6018">
                  <c:v>132129.82049054495</c:v>
                </c:pt>
                <c:pt idx="6019">
                  <c:v>132274.13666816588</c:v>
                </c:pt>
                <c:pt idx="6020">
                  <c:v>132418.5864582067</c:v>
                </c:pt>
                <c:pt idx="6021">
                  <c:v>132563.16996214513</c:v>
                </c:pt>
                <c:pt idx="6022">
                  <c:v>132707.88728151613</c:v>
                </c:pt>
                <c:pt idx="6023">
                  <c:v>132852.73851791976</c:v>
                </c:pt>
                <c:pt idx="6024">
                  <c:v>132997.72377301235</c:v>
                </c:pt>
                <c:pt idx="6025">
                  <c:v>133142.84314851247</c:v>
                </c:pt>
                <c:pt idx="6026">
                  <c:v>133288.09674619697</c:v>
                </c:pt>
                <c:pt idx="6027">
                  <c:v>133433.48466790598</c:v>
                </c:pt>
                <c:pt idx="6028">
                  <c:v>133579.00701553683</c:v>
                </c:pt>
                <c:pt idx="6029">
                  <c:v>133724.66389104992</c:v>
                </c:pt>
                <c:pt idx="6030">
                  <c:v>133870.45539646462</c:v>
                </c:pt>
                <c:pt idx="6031">
                  <c:v>134016.38163386114</c:v>
                </c:pt>
                <c:pt idx="6032">
                  <c:v>134162.44270537968</c:v>
                </c:pt>
                <c:pt idx="6033">
                  <c:v>134308.63871322171</c:v>
                </c:pt>
                <c:pt idx="6034">
                  <c:v>134454.96975964829</c:v>
                </c:pt>
                <c:pt idx="6035">
                  <c:v>134601.43594698084</c:v>
                </c:pt>
                <c:pt idx="6036">
                  <c:v>134748.03737760385</c:v>
                </c:pt>
                <c:pt idx="6037">
                  <c:v>134894.77415395924</c:v>
                </c:pt>
                <c:pt idx="6038">
                  <c:v>135041.64637855062</c:v>
                </c:pt>
                <c:pt idx="6039">
                  <c:v>135188.65415394242</c:v>
                </c:pt>
                <c:pt idx="6040">
                  <c:v>135335.79758276141</c:v>
                </c:pt>
                <c:pt idx="6041">
                  <c:v>135483.0767676908</c:v>
                </c:pt>
                <c:pt idx="6042">
                  <c:v>135630.49181147901</c:v>
                </c:pt>
                <c:pt idx="6043">
                  <c:v>135778.04281693298</c:v>
                </c:pt>
                <c:pt idx="6044">
                  <c:v>135925.72988691958</c:v>
                </c:pt>
                <c:pt idx="6045">
                  <c:v>136073.55312436863</c:v>
                </c:pt>
                <c:pt idx="6046">
                  <c:v>136221.51263226883</c:v>
                </c:pt>
                <c:pt idx="6047">
                  <c:v>136369.60851367246</c:v>
                </c:pt>
                <c:pt idx="6048">
                  <c:v>136517.84087168833</c:v>
                </c:pt>
                <c:pt idx="6049">
                  <c:v>136666.20980949071</c:v>
                </c:pt>
                <c:pt idx="6050">
                  <c:v>136814.71543031107</c:v>
                </c:pt>
                <c:pt idx="6051">
                  <c:v>136963.35783744525</c:v>
                </c:pt>
                <c:pt idx="6052">
                  <c:v>137112.13713424694</c:v>
                </c:pt>
                <c:pt idx="6053">
                  <c:v>137261.05342413235</c:v>
                </c:pt>
                <c:pt idx="6054">
                  <c:v>137410.10681057881</c:v>
                </c:pt>
                <c:pt idx="6055">
                  <c:v>137559.29739712394</c:v>
                </c:pt>
                <c:pt idx="6056">
                  <c:v>137708.6252873679</c:v>
                </c:pt>
                <c:pt idx="6057">
                  <c:v>137858.09058496976</c:v>
                </c:pt>
                <c:pt idx="6058">
                  <c:v>138007.69339365175</c:v>
                </c:pt>
                <c:pt idx="6059">
                  <c:v>138157.43381719585</c:v>
                </c:pt>
                <c:pt idx="6060">
                  <c:v>138307.31195944638</c:v>
                </c:pt>
                <c:pt idx="6061">
                  <c:v>138457.32792430746</c:v>
                </c:pt>
                <c:pt idx="6062">
                  <c:v>138607.48181574608</c:v>
                </c:pt>
                <c:pt idx="6063">
                  <c:v>138757.77373778904</c:v>
                </c:pt>
                <c:pt idx="6064">
                  <c:v>138908.20379452512</c:v>
                </c:pt>
                <c:pt idx="6065">
                  <c:v>139058.77209010441</c:v>
                </c:pt>
                <c:pt idx="6066">
                  <c:v>139209.47872873899</c:v>
                </c:pt>
                <c:pt idx="6067">
                  <c:v>139360.32381470042</c:v>
                </c:pt>
                <c:pt idx="6068">
                  <c:v>139511.30745232321</c:v>
                </c:pt>
                <c:pt idx="6069">
                  <c:v>139662.42974600283</c:v>
                </c:pt>
                <c:pt idx="6070">
                  <c:v>139813.69080019591</c:v>
                </c:pt>
                <c:pt idx="6071">
                  <c:v>139965.09071942203</c:v>
                </c:pt>
                <c:pt idx="6072">
                  <c:v>140116.62960825936</c:v>
                </c:pt>
                <c:pt idx="6073">
                  <c:v>140268.30757135016</c:v>
                </c:pt>
                <c:pt idx="6074">
                  <c:v>140420.12471339689</c:v>
                </c:pt>
                <c:pt idx="6075">
                  <c:v>140572.08113916506</c:v>
                </c:pt>
                <c:pt idx="6076">
                  <c:v>140724.17695348038</c:v>
                </c:pt>
                <c:pt idx="6077">
                  <c:v>140876.41226122977</c:v>
                </c:pt>
                <c:pt idx="6078">
                  <c:v>141028.78716736287</c:v>
                </c:pt>
                <c:pt idx="6079">
                  <c:v>141181.30177689157</c:v>
                </c:pt>
                <c:pt idx="6080">
                  <c:v>141333.95619488796</c:v>
                </c:pt>
                <c:pt idx="6081">
                  <c:v>141486.75052648594</c:v>
                </c:pt>
                <c:pt idx="6082">
                  <c:v>141639.68487688329</c:v>
                </c:pt>
                <c:pt idx="6083">
                  <c:v>141792.75935133654</c:v>
                </c:pt>
                <c:pt idx="6084">
                  <c:v>141945.9740551651</c:v>
                </c:pt>
                <c:pt idx="6085">
                  <c:v>142099.32909375231</c:v>
                </c:pt>
                <c:pt idx="6086">
                  <c:v>142252.82457254085</c:v>
                </c:pt>
                <c:pt idx="6087">
                  <c:v>142406.46059703582</c:v>
                </c:pt>
                <c:pt idx="6088">
                  <c:v>142560.23727280382</c:v>
                </c:pt>
                <c:pt idx="6089">
                  <c:v>142714.1547054759</c:v>
                </c:pt>
                <c:pt idx="6090">
                  <c:v>142868.21300074214</c:v>
                </c:pt>
                <c:pt idx="6091">
                  <c:v>143022.41226435453</c:v>
                </c:pt>
                <c:pt idx="6092">
                  <c:v>143176.7526021298</c:v>
                </c:pt>
                <c:pt idx="6093">
                  <c:v>143331.23411994454</c:v>
                </c:pt>
                <c:pt idx="6094">
                  <c:v>143485.85692373908</c:v>
                </c:pt>
                <c:pt idx="6095">
                  <c:v>143640.62111951227</c:v>
                </c:pt>
                <c:pt idx="6096">
                  <c:v>143795.52681332969</c:v>
                </c:pt>
                <c:pt idx="6097">
                  <c:v>143950.57411131597</c:v>
                </c:pt>
                <c:pt idx="6098">
                  <c:v>144105.76311966009</c:v>
                </c:pt>
                <c:pt idx="6099">
                  <c:v>144261.09394461001</c:v>
                </c:pt>
                <c:pt idx="6100">
                  <c:v>144416.56669247965</c:v>
                </c:pt>
                <c:pt idx="6101">
                  <c:v>144572.18146964253</c:v>
                </c:pt>
                <c:pt idx="6102">
                  <c:v>144727.93838253553</c:v>
                </c:pt>
                <c:pt idx="6103">
                  <c:v>144883.83753765785</c:v>
                </c:pt>
                <c:pt idx="6104">
                  <c:v>145039.87904156989</c:v>
                </c:pt>
                <c:pt idx="6105">
                  <c:v>145196.06300089657</c:v>
                </c:pt>
                <c:pt idx="6106">
                  <c:v>145352.38952232411</c:v>
                </c:pt>
                <c:pt idx="6107">
                  <c:v>145508.85871259903</c:v>
                </c:pt>
                <c:pt idx="6108">
                  <c:v>145665.47067853448</c:v>
                </c:pt>
                <c:pt idx="6109">
                  <c:v>145822.22552700239</c:v>
                </c:pt>
                <c:pt idx="6110">
                  <c:v>145979.12336493921</c:v>
                </c:pt>
                <c:pt idx="6111">
                  <c:v>146136.16429934339</c:v>
                </c:pt>
                <c:pt idx="6112">
                  <c:v>146293.34843727434</c:v>
                </c:pt>
                <c:pt idx="6113">
                  <c:v>146450.67588585714</c:v>
                </c:pt>
                <c:pt idx="6114">
                  <c:v>146608.14675227736</c:v>
                </c:pt>
                <c:pt idx="6115">
                  <c:v>146765.76114378308</c:v>
                </c:pt>
                <c:pt idx="6116">
                  <c:v>146923.51916768661</c:v>
                </c:pt>
                <c:pt idx="6117">
                  <c:v>147081.42093136086</c:v>
                </c:pt>
                <c:pt idx="6118">
                  <c:v>147239.46654224338</c:v>
                </c:pt>
                <c:pt idx="6119">
                  <c:v>147397.65610783291</c:v>
                </c:pt>
                <c:pt idx="6120">
                  <c:v>147555.98973569245</c:v>
                </c:pt>
                <c:pt idx="6121">
                  <c:v>147714.4675334456</c:v>
                </c:pt>
                <c:pt idx="6122">
                  <c:v>147873.08960878028</c:v>
                </c:pt>
                <c:pt idx="6123">
                  <c:v>148031.85606944782</c:v>
                </c:pt>
                <c:pt idx="6124">
                  <c:v>148190.76702326114</c:v>
                </c:pt>
                <c:pt idx="6125">
                  <c:v>148349.82257809557</c:v>
                </c:pt>
                <c:pt idx="6126">
                  <c:v>148509.02284189189</c:v>
                </c:pt>
                <c:pt idx="6127">
                  <c:v>148668.36792265161</c:v>
                </c:pt>
                <c:pt idx="6128">
                  <c:v>148827.85792843867</c:v>
                </c:pt>
                <c:pt idx="6129">
                  <c:v>148987.492967383</c:v>
                </c:pt>
                <c:pt idx="6130">
                  <c:v>149147.27314767279</c:v>
                </c:pt>
                <c:pt idx="6131">
                  <c:v>149307.1985775661</c:v>
                </c:pt>
                <c:pt idx="6132">
                  <c:v>149467.26936537595</c:v>
                </c:pt>
                <c:pt idx="6133">
                  <c:v>149627.48561948581</c:v>
                </c:pt>
                <c:pt idx="6134">
                  <c:v>149787.84744833695</c:v>
                </c:pt>
                <c:pt idx="6135">
                  <c:v>149948.35496043731</c:v>
                </c:pt>
                <c:pt idx="6136">
                  <c:v>150109.00826435539</c:v>
                </c:pt>
                <c:pt idx="6137">
                  <c:v>150269.80746872371</c:v>
                </c:pt>
                <c:pt idx="6138">
                  <c:v>150430.75268224016</c:v>
                </c:pt>
                <c:pt idx="6139">
                  <c:v>150591.84401366254</c:v>
                </c:pt>
                <c:pt idx="6140">
                  <c:v>150753.08157181347</c:v>
                </c:pt>
                <c:pt idx="6141">
                  <c:v>150914.46546557872</c:v>
                </c:pt>
                <c:pt idx="6142">
                  <c:v>151075.99580390941</c:v>
                </c:pt>
                <c:pt idx="6143">
                  <c:v>151237.67269581571</c:v>
                </c:pt>
                <c:pt idx="6144">
                  <c:v>151399.49625037477</c:v>
                </c:pt>
                <c:pt idx="6145">
                  <c:v>151561.46657672641</c:v>
                </c:pt>
                <c:pt idx="6146">
                  <c:v>151723.58378407182</c:v>
                </c:pt>
                <c:pt idx="6147">
                  <c:v>151885.84798167855</c:v>
                </c:pt>
                <c:pt idx="6148">
                  <c:v>152048.25927887607</c:v>
                </c:pt>
                <c:pt idx="6149">
                  <c:v>152210.81778505712</c:v>
                </c:pt>
                <c:pt idx="6150">
                  <c:v>152373.52360967902</c:v>
                </c:pt>
                <c:pt idx="6151">
                  <c:v>152536.37686226188</c:v>
                </c:pt>
                <c:pt idx="6152">
                  <c:v>152699.37765239106</c:v>
                </c:pt>
                <c:pt idx="6153">
                  <c:v>152862.52608971146</c:v>
                </c:pt>
                <c:pt idx="6154">
                  <c:v>153025.82228393696</c:v>
                </c:pt>
                <c:pt idx="6155">
                  <c:v>153189.26634484067</c:v>
                </c:pt>
                <c:pt idx="6156">
                  <c:v>153352.85838226139</c:v>
                </c:pt>
                <c:pt idx="6157">
                  <c:v>153516.5985061026</c:v>
                </c:pt>
                <c:pt idx="6158">
                  <c:v>153680.48682632923</c:v>
                </c:pt>
                <c:pt idx="6159">
                  <c:v>153844.52345297139</c:v>
                </c:pt>
                <c:pt idx="6160">
                  <c:v>154008.70849612242</c:v>
                </c:pt>
                <c:pt idx="6161">
                  <c:v>154173.04206594088</c:v>
                </c:pt>
                <c:pt idx="6162">
                  <c:v>154337.5242726474</c:v>
                </c:pt>
                <c:pt idx="6163">
                  <c:v>154502.15522652745</c:v>
                </c:pt>
                <c:pt idx="6164">
                  <c:v>154666.93503792974</c:v>
                </c:pt>
                <c:pt idx="6165">
                  <c:v>154831.86381726825</c:v>
                </c:pt>
                <c:pt idx="6166">
                  <c:v>154996.94167501933</c:v>
                </c:pt>
                <c:pt idx="6167">
                  <c:v>155162.16872172349</c:v>
                </c:pt>
                <c:pt idx="6168">
                  <c:v>155327.5450679874</c:v>
                </c:pt>
                <c:pt idx="6169">
                  <c:v>155493.07082447878</c:v>
                </c:pt>
                <c:pt idx="6170">
                  <c:v>155658.74610193149</c:v>
                </c:pt>
                <c:pt idx="6171">
                  <c:v>155824.5710111433</c:v>
                </c:pt>
                <c:pt idx="6172">
                  <c:v>155990.54566297474</c:v>
                </c:pt>
                <c:pt idx="6173">
                  <c:v>156156.67016835095</c:v>
                </c:pt>
                <c:pt idx="6174">
                  <c:v>156322.94463826271</c:v>
                </c:pt>
                <c:pt idx="6175">
                  <c:v>156489.36918376412</c:v>
                </c:pt>
                <c:pt idx="6176">
                  <c:v>156655.94391597298</c:v>
                </c:pt>
                <c:pt idx="6177">
                  <c:v>156822.66894607205</c:v>
                </c:pt>
                <c:pt idx="6178">
                  <c:v>156989.5443853066</c:v>
                </c:pt>
                <c:pt idx="6179">
                  <c:v>157156.57034498986</c:v>
                </c:pt>
                <c:pt idx="6180">
                  <c:v>157323.74693649591</c:v>
                </c:pt>
                <c:pt idx="6181">
                  <c:v>157491.07427126457</c:v>
                </c:pt>
                <c:pt idx="6182">
                  <c:v>157658.55246080048</c:v>
                </c:pt>
                <c:pt idx="6183">
                  <c:v>157826.18161667124</c:v>
                </c:pt>
                <c:pt idx="6184">
                  <c:v>157993.96185051164</c:v>
                </c:pt>
                <c:pt idx="6185">
                  <c:v>158161.89327401776</c:v>
                </c:pt>
                <c:pt idx="6186">
                  <c:v>158329.97599895223</c:v>
                </c:pt>
                <c:pt idx="6187">
                  <c:v>158498.21013714033</c:v>
                </c:pt>
                <c:pt idx="6188">
                  <c:v>158666.59580047446</c:v>
                </c:pt>
                <c:pt idx="6189">
                  <c:v>158835.13310091078</c:v>
                </c:pt>
                <c:pt idx="6190">
                  <c:v>159003.82215046871</c:v>
                </c:pt>
                <c:pt idx="6191">
                  <c:v>159172.66306123257</c:v>
                </c:pt>
                <c:pt idx="6192">
                  <c:v>159341.65594535341</c:v>
                </c:pt>
                <c:pt idx="6193">
                  <c:v>159510.80091504389</c:v>
                </c:pt>
                <c:pt idx="6194">
                  <c:v>159680.09808258389</c:v>
                </c:pt>
                <c:pt idx="6195">
                  <c:v>159849.54756031727</c:v>
                </c:pt>
                <c:pt idx="6196">
                  <c:v>160019.14946065241</c:v>
                </c:pt>
                <c:pt idx="6197">
                  <c:v>160188.90389606272</c:v>
                </c:pt>
                <c:pt idx="6198">
                  <c:v>160358.81097908568</c:v>
                </c:pt>
                <c:pt idx="6199">
                  <c:v>160528.87082232442</c:v>
                </c:pt>
                <c:pt idx="6200">
                  <c:v>160699.08353844608</c:v>
                </c:pt>
                <c:pt idx="6201">
                  <c:v>160869.44924018541</c:v>
                </c:pt>
                <c:pt idx="6202">
                  <c:v>161039.96804033944</c:v>
                </c:pt>
                <c:pt idx="6203">
                  <c:v>161210.64005176982</c:v>
                </c:pt>
                <c:pt idx="6204">
                  <c:v>161381.46538740359</c:v>
                </c:pt>
                <c:pt idx="6205">
                  <c:v>161552.44416023584</c:v>
                </c:pt>
                <c:pt idx="6206">
                  <c:v>161723.57648332245</c:v>
                </c:pt>
                <c:pt idx="6207">
                  <c:v>161894.86246978637</c:v>
                </c:pt>
                <c:pt idx="6208">
                  <c:v>162066.30223281533</c:v>
                </c:pt>
                <c:pt idx="6209">
                  <c:v>162237.89588566357</c:v>
                </c:pt>
                <c:pt idx="6210">
                  <c:v>162409.64354164797</c:v>
                </c:pt>
                <c:pt idx="6211">
                  <c:v>162581.54531415072</c:v>
                </c:pt>
                <c:pt idx="6212">
                  <c:v>162753.60131662304</c:v>
                </c:pt>
                <c:pt idx="6213">
                  <c:v>162925.81166257639</c:v>
                </c:pt>
                <c:pt idx="6214">
                  <c:v>163098.17646559066</c:v>
                </c:pt>
                <c:pt idx="6215">
                  <c:v>163270.69583930893</c:v>
                </c:pt>
                <c:pt idx="6216">
                  <c:v>163443.3698974422</c:v>
                </c:pt>
                <c:pt idx="6217">
                  <c:v>163616.19875376593</c:v>
                </c:pt>
                <c:pt idx="6218">
                  <c:v>163789.18252211876</c:v>
                </c:pt>
                <c:pt idx="6219">
                  <c:v>163962.32131640625</c:v>
                </c:pt>
                <c:pt idx="6220">
                  <c:v>164135.61525059948</c:v>
                </c:pt>
                <c:pt idx="6221">
                  <c:v>164309.06443873601</c:v>
                </c:pt>
                <c:pt idx="6222">
                  <c:v>164482.66899491777</c:v>
                </c:pt>
                <c:pt idx="6223">
                  <c:v>164656.42903331071</c:v>
                </c:pt>
                <c:pt idx="6224">
                  <c:v>164830.34466815009</c:v>
                </c:pt>
                <c:pt idx="6225">
                  <c:v>165004.41601373168</c:v>
                </c:pt>
                <c:pt idx="6226">
                  <c:v>165178.64318442167</c:v>
                </c:pt>
                <c:pt idx="6227">
                  <c:v>165353.02629464871</c:v>
                </c:pt>
                <c:pt idx="6228">
                  <c:v>165527.56545890949</c:v>
                </c:pt>
                <c:pt idx="6229">
                  <c:v>165702.26079176317</c:v>
                </c:pt>
                <c:pt idx="6230">
                  <c:v>165877.11240783779</c:v>
                </c:pt>
                <c:pt idx="6231">
                  <c:v>166052.12042182483</c:v>
                </c:pt>
                <c:pt idx="6232">
                  <c:v>166227.28494848363</c:v>
                </c:pt>
                <c:pt idx="6233">
                  <c:v>166402.60610263646</c:v>
                </c:pt>
                <c:pt idx="6234">
                  <c:v>166578.0839991752</c:v>
                </c:pt>
                <c:pt idx="6235">
                  <c:v>166753.71875305299</c:v>
                </c:pt>
                <c:pt idx="6236">
                  <c:v>166929.51047929266</c:v>
                </c:pt>
                <c:pt idx="6237">
                  <c:v>167105.45929298119</c:v>
                </c:pt>
                <c:pt idx="6238">
                  <c:v>167281.56530927247</c:v>
                </c:pt>
                <c:pt idx="6239">
                  <c:v>167457.82864338451</c:v>
                </c:pt>
                <c:pt idx="6240">
                  <c:v>167634.24941060224</c:v>
                </c:pt>
                <c:pt idx="6241">
                  <c:v>167810.82772627729</c:v>
                </c:pt>
                <c:pt idx="6242">
                  <c:v>167987.56370582746</c:v>
                </c:pt>
                <c:pt idx="6243">
                  <c:v>168164.45746473328</c:v>
                </c:pt>
                <c:pt idx="6244">
                  <c:v>168341.50911854743</c:v>
                </c:pt>
                <c:pt idx="6245">
                  <c:v>168518.71878288238</c:v>
                </c:pt>
                <c:pt idx="6246">
                  <c:v>168696.08657342038</c:v>
                </c:pt>
                <c:pt idx="6247">
                  <c:v>168873.6126059095</c:v>
                </c:pt>
                <c:pt idx="6248">
                  <c:v>169051.29699616288</c:v>
                </c:pt>
                <c:pt idx="6249">
                  <c:v>169229.13986006135</c:v>
                </c:pt>
                <c:pt idx="6250">
                  <c:v>169407.14131354957</c:v>
                </c:pt>
                <c:pt idx="6251">
                  <c:v>169585.3014726406</c:v>
                </c:pt>
                <c:pt idx="6252">
                  <c:v>169763.62045341267</c:v>
                </c:pt>
                <c:pt idx="6253">
                  <c:v>169942.09837201223</c:v>
                </c:pt>
                <c:pt idx="6254">
                  <c:v>170120.73534464993</c:v>
                </c:pt>
                <c:pt idx="6255">
                  <c:v>170299.53148760166</c:v>
                </c:pt>
                <c:pt idx="6256">
                  <c:v>170478.48691721409</c:v>
                </c:pt>
                <c:pt idx="6257">
                  <c:v>170657.60174989686</c:v>
                </c:pt>
                <c:pt idx="6258">
                  <c:v>170836.8761021262</c:v>
                </c:pt>
                <c:pt idx="6259">
                  <c:v>171016.31009044679</c:v>
                </c:pt>
                <c:pt idx="6260">
                  <c:v>171195.90383146753</c:v>
                </c:pt>
                <c:pt idx="6261">
                  <c:v>171375.65744186452</c:v>
                </c:pt>
                <c:pt idx="6262">
                  <c:v>171555.57103838251</c:v>
                </c:pt>
                <c:pt idx="6263">
                  <c:v>171735.6447378298</c:v>
                </c:pt>
                <c:pt idx="6264">
                  <c:v>171915.87865708396</c:v>
                </c:pt>
                <c:pt idx="6265">
                  <c:v>172096.27291308565</c:v>
                </c:pt>
                <c:pt idx="6266">
                  <c:v>172276.82762284594</c:v>
                </c:pt>
                <c:pt idx="6267">
                  <c:v>172457.54290344098</c:v>
                </c:pt>
                <c:pt idx="6268">
                  <c:v>172638.41887201363</c:v>
                </c:pt>
                <c:pt idx="6269">
                  <c:v>172819.45564577251</c:v>
                </c:pt>
                <c:pt idx="6270">
                  <c:v>173000.65334199683</c:v>
                </c:pt>
                <c:pt idx="6271">
                  <c:v>173182.01207802701</c:v>
                </c:pt>
                <c:pt idx="6272">
                  <c:v>173363.53197127429</c:v>
                </c:pt>
                <c:pt idx="6273">
                  <c:v>173545.21313921557</c:v>
                </c:pt>
                <c:pt idx="6274">
                  <c:v>173727.05569939598</c:v>
                </c:pt>
                <c:pt idx="6275">
                  <c:v>173909.05976942336</c:v>
                </c:pt>
                <c:pt idx="6276">
                  <c:v>174091.22546697813</c:v>
                </c:pt>
                <c:pt idx="6277">
                  <c:v>174273.55290980404</c:v>
                </c:pt>
                <c:pt idx="6278">
                  <c:v>174456.0422157126</c:v>
                </c:pt>
                <c:pt idx="6279">
                  <c:v>174638.69350258246</c:v>
                </c:pt>
                <c:pt idx="6280">
                  <c:v>174821.50688835996</c:v>
                </c:pt>
                <c:pt idx="6281">
                  <c:v>175004.48249105798</c:v>
                </c:pt>
                <c:pt idx="6282">
                  <c:v>175187.6204287548</c:v>
                </c:pt>
                <c:pt idx="6283">
                  <c:v>175370.92081960023</c:v>
                </c:pt>
                <c:pt idx="6284">
                  <c:v>175554.38378180694</c:v>
                </c:pt>
                <c:pt idx="6285">
                  <c:v>175738.00943365548</c:v>
                </c:pt>
                <c:pt idx="6286">
                  <c:v>175921.79789349556</c:v>
                </c:pt>
                <c:pt idx="6287">
                  <c:v>176105.74927974367</c:v>
                </c:pt>
                <c:pt idx="6288">
                  <c:v>176289.86371088293</c:v>
                </c:pt>
                <c:pt idx="6289">
                  <c:v>176474.14130546126</c:v>
                </c:pt>
                <c:pt idx="6290">
                  <c:v>176658.58218209975</c:v>
                </c:pt>
                <c:pt idx="6291">
                  <c:v>176843.18645948175</c:v>
                </c:pt>
                <c:pt idx="6292">
                  <c:v>177027.95425636004</c:v>
                </c:pt>
                <c:pt idx="6293">
                  <c:v>177212.88569155478</c:v>
                </c:pt>
                <c:pt idx="6294">
                  <c:v>177397.98088395305</c:v>
                </c:pt>
                <c:pt idx="6295">
                  <c:v>177583.23995251066</c:v>
                </c:pt>
                <c:pt idx="6296">
                  <c:v>177768.66301624841</c:v>
                </c:pt>
                <c:pt idx="6297">
                  <c:v>177954.25019425599</c:v>
                </c:pt>
                <c:pt idx="6298">
                  <c:v>178140.00160569249</c:v>
                </c:pt>
                <c:pt idx="6299">
                  <c:v>178325.91736978281</c:v>
                </c:pt>
                <c:pt idx="6300">
                  <c:v>178511.99760581687</c:v>
                </c:pt>
                <c:pt idx="6301">
                  <c:v>178698.24243315801</c:v>
                </c:pt>
                <c:pt idx="6302">
                  <c:v>178884.65197123215</c:v>
                </c:pt>
                <c:pt idx="6303">
                  <c:v>179071.22633953605</c:v>
                </c:pt>
                <c:pt idx="6304">
                  <c:v>179257.96565763175</c:v>
                </c:pt>
                <c:pt idx="6305">
                  <c:v>179444.87004515089</c:v>
                </c:pt>
                <c:pt idx="6306">
                  <c:v>179631.93962179229</c:v>
                </c:pt>
                <c:pt idx="6307">
                  <c:v>179819.1745073226</c:v>
                </c:pt>
                <c:pt idx="6308">
                  <c:v>180006.57482157435</c:v>
                </c:pt>
                <c:pt idx="6309">
                  <c:v>180194.14068445304</c:v>
                </c:pt>
                <c:pt idx="6310">
                  <c:v>180381.87221592627</c:v>
                </c:pt>
                <c:pt idx="6311">
                  <c:v>180569.76953603281</c:v>
                </c:pt>
                <c:pt idx="6312">
                  <c:v>180757.83276487741</c:v>
                </c:pt>
                <c:pt idx="6313">
                  <c:v>180946.06202263664</c:v>
                </c:pt>
                <c:pt idx="6314">
                  <c:v>181134.4574295512</c:v>
                </c:pt>
                <c:pt idx="6315">
                  <c:v>181323.01910592912</c:v>
                </c:pt>
                <c:pt idx="6316">
                  <c:v>181511.7471721503</c:v>
                </c:pt>
                <c:pt idx="6317">
                  <c:v>181700.64174866024</c:v>
                </c:pt>
                <c:pt idx="6318">
                  <c:v>181889.70295597438</c:v>
                </c:pt>
                <c:pt idx="6319">
                  <c:v>182078.93091467168</c:v>
                </c:pt>
                <c:pt idx="6320">
                  <c:v>182268.32574540647</c:v>
                </c:pt>
                <c:pt idx="6321">
                  <c:v>182457.88756889338</c:v>
                </c:pt>
                <c:pt idx="6322">
                  <c:v>182647.61650592237</c:v>
                </c:pt>
                <c:pt idx="6323">
                  <c:v>182837.51267734708</c:v>
                </c:pt>
                <c:pt idx="6324">
                  <c:v>183027.57620409003</c:v>
                </c:pt>
                <c:pt idx="6325">
                  <c:v>183217.80720714523</c:v>
                </c:pt>
                <c:pt idx="6326">
                  <c:v>183408.20580757043</c:v>
                </c:pt>
                <c:pt idx="6327">
                  <c:v>183598.77212649427</c:v>
                </c:pt>
                <c:pt idx="6328">
                  <c:v>183789.50628511305</c:v>
                </c:pt>
                <c:pt idx="6329">
                  <c:v>183980.40840469283</c:v>
                </c:pt>
                <c:pt idx="6330">
                  <c:v>184171.47860656725</c:v>
                </c:pt>
                <c:pt idx="6331">
                  <c:v>184362.71701213787</c:v>
                </c:pt>
                <c:pt idx="6332">
                  <c:v>184554.12374287451</c:v>
                </c:pt>
                <c:pt idx="6333">
                  <c:v>184745.69892031554</c:v>
                </c:pt>
                <c:pt idx="6334">
                  <c:v>184937.44266606911</c:v>
                </c:pt>
                <c:pt idx="6335">
                  <c:v>185129.35510181251</c:v>
                </c:pt>
                <c:pt idx="6336">
                  <c:v>185321.4363492883</c:v>
                </c:pt>
                <c:pt idx="6337">
                  <c:v>185513.68653031153</c:v>
                </c:pt>
                <c:pt idx="6338">
                  <c:v>185706.10576676318</c:v>
                </c:pt>
                <c:pt idx="6339">
                  <c:v>185898.69418059415</c:v>
                </c:pt>
                <c:pt idx="6340">
                  <c:v>186091.45189382337</c:v>
                </c:pt>
                <c:pt idx="6341">
                  <c:v>186284.3790285383</c:v>
                </c:pt>
                <c:pt idx="6342">
                  <c:v>186477.47570689788</c:v>
                </c:pt>
                <c:pt idx="6343">
                  <c:v>186670.74205112501</c:v>
                </c:pt>
                <c:pt idx="6344">
                  <c:v>186864.17818351724</c:v>
                </c:pt>
                <c:pt idx="6345">
                  <c:v>187057.78422643512</c:v>
                </c:pt>
                <c:pt idx="6346">
                  <c:v>187251.560302311</c:v>
                </c:pt>
                <c:pt idx="6347">
                  <c:v>187445.50653364763</c:v>
                </c:pt>
                <c:pt idx="6348">
                  <c:v>187639.62304301444</c:v>
                </c:pt>
                <c:pt idx="6349">
                  <c:v>187833.90995304973</c:v>
                </c:pt>
                <c:pt idx="6350">
                  <c:v>188028.36738646135</c:v>
                </c:pt>
                <c:pt idx="6351">
                  <c:v>188222.99546602814</c:v>
                </c:pt>
                <c:pt idx="6352">
                  <c:v>188417.79431459308</c:v>
                </c:pt>
                <c:pt idx="6353">
                  <c:v>188612.7640550728</c:v>
                </c:pt>
                <c:pt idx="6354">
                  <c:v>188807.90481045295</c:v>
                </c:pt>
                <c:pt idx="6355">
                  <c:v>189003.21670378419</c:v>
                </c:pt>
                <c:pt idx="6356">
                  <c:v>189198.69985819078</c:v>
                </c:pt>
                <c:pt idx="6357">
                  <c:v>189394.35439686285</c:v>
                </c:pt>
                <c:pt idx="6358">
                  <c:v>189590.18044306349</c:v>
                </c:pt>
                <c:pt idx="6359">
                  <c:v>189786.17812012089</c:v>
                </c:pt>
                <c:pt idx="6360">
                  <c:v>189982.34755143576</c:v>
                </c:pt>
                <c:pt idx="6361">
                  <c:v>190178.68886047593</c:v>
                </c:pt>
                <c:pt idx="6362">
                  <c:v>190375.20217077917</c:v>
                </c:pt>
                <c:pt idx="6363">
                  <c:v>190571.88760595297</c:v>
                </c:pt>
                <c:pt idx="6364">
                  <c:v>190768.74528967412</c:v>
                </c:pt>
                <c:pt idx="6365">
                  <c:v>190965.77534569002</c:v>
                </c:pt>
                <c:pt idx="6366">
                  <c:v>191162.97789781468</c:v>
                </c:pt>
                <c:pt idx="6367">
                  <c:v>191360.35306993406</c:v>
                </c:pt>
                <c:pt idx="6368">
                  <c:v>191557.90098600142</c:v>
                </c:pt>
                <c:pt idx="6369">
                  <c:v>191755.62177004141</c:v>
                </c:pt>
                <c:pt idx="6370">
                  <c:v>191953.51554614952</c:v>
                </c:pt>
                <c:pt idx="6371">
                  <c:v>192151.58243848637</c:v>
                </c:pt>
                <c:pt idx="6372">
                  <c:v>192349.82257128481</c:v>
                </c:pt>
                <c:pt idx="6373">
                  <c:v>192548.23606885003</c:v>
                </c:pt>
                <c:pt idx="6374">
                  <c:v>192746.82305555098</c:v>
                </c:pt>
                <c:pt idx="6375">
                  <c:v>192945.58365583175</c:v>
                </c:pt>
                <c:pt idx="6376">
                  <c:v>193144.5179942018</c:v>
                </c:pt>
                <c:pt idx="6377">
                  <c:v>193343.62619524426</c:v>
                </c:pt>
                <c:pt idx="6378">
                  <c:v>193542.90838360836</c:v>
                </c:pt>
                <c:pt idx="6379">
                  <c:v>193742.36468401717</c:v>
                </c:pt>
                <c:pt idx="6380">
                  <c:v>193941.99522125916</c:v>
                </c:pt>
                <c:pt idx="6381">
                  <c:v>194141.80012019523</c:v>
                </c:pt>
                <c:pt idx="6382">
                  <c:v>194341.77950575663</c:v>
                </c:pt>
                <c:pt idx="6383">
                  <c:v>194541.93350294229</c:v>
                </c:pt>
                <c:pt idx="6384">
                  <c:v>194742.26223682496</c:v>
                </c:pt>
                <c:pt idx="6385">
                  <c:v>194942.76583254238</c:v>
                </c:pt>
                <c:pt idx="6386">
                  <c:v>195143.44441530545</c:v>
                </c:pt>
                <c:pt idx="6387">
                  <c:v>195344.29811039558</c:v>
                </c:pt>
                <c:pt idx="6388">
                  <c:v>195545.32704316199</c:v>
                </c:pt>
                <c:pt idx="6389">
                  <c:v>195746.53133902504</c:v>
                </c:pt>
                <c:pt idx="6390">
                  <c:v>195947.91112347509</c:v>
                </c:pt>
                <c:pt idx="6391">
                  <c:v>196149.46652207433</c:v>
                </c:pt>
                <c:pt idx="6392">
                  <c:v>196351.19766045085</c:v>
                </c:pt>
                <c:pt idx="6393">
                  <c:v>196553.10466430752</c:v>
                </c:pt>
                <c:pt idx="6394">
                  <c:v>196755.18765941577</c:v>
                </c:pt>
                <c:pt idx="6395">
                  <c:v>196957.44677161635</c:v>
                </c:pt>
                <c:pt idx="6396">
                  <c:v>197159.88212682077</c:v>
                </c:pt>
                <c:pt idx="6397">
                  <c:v>197362.49385101121</c:v>
                </c:pt>
                <c:pt idx="6398">
                  <c:v>197565.28207024213</c:v>
                </c:pt>
                <c:pt idx="6399">
                  <c:v>197768.24691063314</c:v>
                </c:pt>
                <c:pt idx="6400">
                  <c:v>197971.38849837886</c:v>
                </c:pt>
                <c:pt idx="6401">
                  <c:v>198174.70695974343</c:v>
                </c:pt>
                <c:pt idx="6402">
                  <c:v>198378.20242106041</c:v>
                </c:pt>
                <c:pt idx="6403">
                  <c:v>198581.87500873362</c:v>
                </c:pt>
                <c:pt idx="6404">
                  <c:v>198785.72484923984</c:v>
                </c:pt>
                <c:pt idx="6405">
                  <c:v>198989.75206912193</c:v>
                </c:pt>
                <c:pt idx="6406">
                  <c:v>199193.95679499942</c:v>
                </c:pt>
                <c:pt idx="6407">
                  <c:v>199398.33915355502</c:v>
                </c:pt>
                <c:pt idx="6408">
                  <c:v>199602.8992715503</c:v>
                </c:pt>
                <c:pt idx="6409">
                  <c:v>199807.63727581073</c:v>
                </c:pt>
                <c:pt idx="6410">
                  <c:v>200012.55329323508</c:v>
                </c:pt>
                <c:pt idx="6411">
                  <c:v>200217.64745079394</c:v>
                </c:pt>
                <c:pt idx="6412">
                  <c:v>200422.91987552619</c:v>
                </c:pt>
                <c:pt idx="6413">
                  <c:v>200628.37069454321</c:v>
                </c:pt>
                <c:pt idx="6414">
                  <c:v>200834.00003502631</c:v>
                </c:pt>
                <c:pt idx="6415">
                  <c:v>201039.80802422934</c:v>
                </c:pt>
                <c:pt idx="6416">
                  <c:v>201245.79478947239</c:v>
                </c:pt>
                <c:pt idx="6417">
                  <c:v>201451.96045815331</c:v>
                </c:pt>
                <c:pt idx="6418">
                  <c:v>201658.30515773618</c:v>
                </c:pt>
                <c:pt idx="6419">
                  <c:v>201864.82901575573</c:v>
                </c:pt>
                <c:pt idx="6420">
                  <c:v>202071.53215982093</c:v>
                </c:pt>
                <c:pt idx="6421">
                  <c:v>202278.41471760775</c:v>
                </c:pt>
                <c:pt idx="6422">
                  <c:v>202485.47681686716</c:v>
                </c:pt>
                <c:pt idx="6423">
                  <c:v>202692.71858541731</c:v>
                </c:pt>
                <c:pt idx="6424">
                  <c:v>202900.14015114988</c:v>
                </c:pt>
                <c:pt idx="6425">
                  <c:v>203107.74164202879</c:v>
                </c:pt>
                <c:pt idx="6426">
                  <c:v>203315.52318608511</c:v>
                </c:pt>
                <c:pt idx="6427">
                  <c:v>203523.48491142516</c:v>
                </c:pt>
                <c:pt idx="6428">
                  <c:v>203731.62694622442</c:v>
                </c:pt>
                <c:pt idx="6429">
                  <c:v>203939.94941872873</c:v>
                </c:pt>
                <c:pt idx="6430">
                  <c:v>204148.45245725618</c:v>
                </c:pt>
                <c:pt idx="6431">
                  <c:v>204357.13619019714</c:v>
                </c:pt>
                <c:pt idx="6432">
                  <c:v>204566.00074601304</c:v>
                </c:pt>
                <c:pt idx="6433">
                  <c:v>204775.04625323552</c:v>
                </c:pt>
                <c:pt idx="6434">
                  <c:v>204984.27284046635</c:v>
                </c:pt>
                <c:pt idx="6435">
                  <c:v>205193.68063638138</c:v>
                </c:pt>
                <c:pt idx="6436">
                  <c:v>205403.26976972743</c:v>
                </c:pt>
                <c:pt idx="6437">
                  <c:v>205613.04036932235</c:v>
                </c:pt>
                <c:pt idx="6438">
                  <c:v>205822.99256405584</c:v>
                </c:pt>
                <c:pt idx="6439">
                  <c:v>206033.12648288577</c:v>
                </c:pt>
                <c:pt idx="6440">
                  <c:v>206243.44225484776</c:v>
                </c:pt>
                <c:pt idx="6441">
                  <c:v>206453.94000904274</c:v>
                </c:pt>
                <c:pt idx="6442">
                  <c:v>206664.61987464782</c:v>
                </c:pt>
                <c:pt idx="6443">
                  <c:v>206875.48198091009</c:v>
                </c:pt>
                <c:pt idx="6444">
                  <c:v>207086.52645714695</c:v>
                </c:pt>
                <c:pt idx="6445">
                  <c:v>207297.7534327493</c:v>
                </c:pt>
                <c:pt idx="6446">
                  <c:v>207509.16303717942</c:v>
                </c:pt>
                <c:pt idx="6447">
                  <c:v>207720.75539997153</c:v>
                </c:pt>
                <c:pt idx="6448">
                  <c:v>207932.53065072978</c:v>
                </c:pt>
                <c:pt idx="6449">
                  <c:v>208144.48891913259</c:v>
                </c:pt>
                <c:pt idx="6450">
                  <c:v>208356.63033492761</c:v>
                </c:pt>
                <c:pt idx="6451">
                  <c:v>208568.95502793754</c:v>
                </c:pt>
                <c:pt idx="6452">
                  <c:v>208781.46312805431</c:v>
                </c:pt>
                <c:pt idx="6453">
                  <c:v>208994.15476524286</c:v>
                </c:pt>
                <c:pt idx="6454">
                  <c:v>209207.03006953874</c:v>
                </c:pt>
                <c:pt idx="6455">
                  <c:v>209420.08917105361</c:v>
                </c:pt>
                <c:pt idx="6456">
                  <c:v>209633.33219996392</c:v>
                </c:pt>
                <c:pt idx="6457">
                  <c:v>209846.75928652508</c:v>
                </c:pt>
                <c:pt idx="6458">
                  <c:v>210060.37056106198</c:v>
                </c:pt>
                <c:pt idx="6459">
                  <c:v>210274.16615396878</c:v>
                </c:pt>
                <c:pt idx="6460">
                  <c:v>210488.14619571724</c:v>
                </c:pt>
                <c:pt idx="6461">
                  <c:v>210702.31081684711</c:v>
                </c:pt>
                <c:pt idx="6462">
                  <c:v>210916.6601479706</c:v>
                </c:pt>
                <c:pt idx="6463">
                  <c:v>211131.19431977454</c:v>
                </c:pt>
                <c:pt idx="6464">
                  <c:v>211345.9134630161</c:v>
                </c:pt>
                <c:pt idx="6465">
                  <c:v>211560.8177085249</c:v>
                </c:pt>
                <c:pt idx="6466">
                  <c:v>211775.90718720236</c:v>
                </c:pt>
                <c:pt idx="6467">
                  <c:v>211991.18203002325</c:v>
                </c:pt>
                <c:pt idx="6468">
                  <c:v>212206.64236803493</c:v>
                </c:pt>
                <c:pt idx="6469">
                  <c:v>212422.28833235579</c:v>
                </c:pt>
                <c:pt idx="6470">
                  <c:v>212638.12005417855</c:v>
                </c:pt>
                <c:pt idx="6471">
                  <c:v>212854.13766476465</c:v>
                </c:pt>
                <c:pt idx="6472">
                  <c:v>213070.34129545288</c:v>
                </c:pt>
                <c:pt idx="6473">
                  <c:v>213286.73107765094</c:v>
                </c:pt>
                <c:pt idx="6474">
                  <c:v>213503.30714283846</c:v>
                </c:pt>
                <c:pt idx="6475">
                  <c:v>213720.06962257327</c:v>
                </c:pt>
                <c:pt idx="6476">
                  <c:v>213937.01864847832</c:v>
                </c:pt>
                <c:pt idx="6477">
                  <c:v>214154.15435225479</c:v>
                </c:pt>
                <c:pt idx="6478">
                  <c:v>214371.47686567207</c:v>
                </c:pt>
                <c:pt idx="6479">
                  <c:v>214588.98632057625</c:v>
                </c:pt>
                <c:pt idx="6480">
                  <c:v>214806.68284888336</c:v>
                </c:pt>
                <c:pt idx="6481">
                  <c:v>215024.56658258458</c:v>
                </c:pt>
                <c:pt idx="6482">
                  <c:v>215242.63765374024</c:v>
                </c:pt>
                <c:pt idx="6483">
                  <c:v>215460.89619448746</c:v>
                </c:pt>
                <c:pt idx="6484">
                  <c:v>215679.34233703112</c:v>
                </c:pt>
                <c:pt idx="6485">
                  <c:v>215897.97621365509</c:v>
                </c:pt>
                <c:pt idx="6486">
                  <c:v>216116.79795671342</c:v>
                </c:pt>
                <c:pt idx="6487">
                  <c:v>216335.80769862855</c:v>
                </c:pt>
                <c:pt idx="6488">
                  <c:v>216555.00557190372</c:v>
                </c:pt>
                <c:pt idx="6489">
                  <c:v>216774.3917091107</c:v>
                </c:pt>
                <c:pt idx="6490">
                  <c:v>216993.96624289447</c:v>
                </c:pt>
                <c:pt idx="6491">
                  <c:v>217213.72930597162</c:v>
                </c:pt>
                <c:pt idx="6492">
                  <c:v>217433.68103113509</c:v>
                </c:pt>
                <c:pt idx="6493">
                  <c:v>217653.82155125021</c:v>
                </c:pt>
                <c:pt idx="6494">
                  <c:v>217874.1509992526</c:v>
                </c:pt>
                <c:pt idx="6495">
                  <c:v>218094.66950815343</c:v>
                </c:pt>
                <c:pt idx="6496">
                  <c:v>218315.37721103875</c:v>
                </c:pt>
                <c:pt idx="6497">
                  <c:v>218536.27424106031</c:v>
                </c:pt>
                <c:pt idx="6498">
                  <c:v>218757.36073145393</c:v>
                </c:pt>
                <c:pt idx="6499">
                  <c:v>218978.63681551965</c:v>
                </c:pt>
                <c:pt idx="6500">
                  <c:v>219200.10262663319</c:v>
                </c:pt>
                <c:pt idx="6501">
                  <c:v>219421.7582982477</c:v>
                </c:pt>
                <c:pt idx="6502">
                  <c:v>219643.60396388351</c:v>
                </c:pt>
                <c:pt idx="6503">
                  <c:v>219865.63975713993</c:v>
                </c:pt>
                <c:pt idx="6504">
                  <c:v>220087.86581168359</c:v>
                </c:pt>
                <c:pt idx="6505">
                  <c:v>220310.28226126014</c:v>
                </c:pt>
                <c:pt idx="6506">
                  <c:v>220532.8892396857</c:v>
                </c:pt>
                <c:pt idx="6507">
                  <c:v>220755.6868808507</c:v>
                </c:pt>
                <c:pt idx="6508">
                  <c:v>220978.67531871857</c:v>
                </c:pt>
                <c:pt idx="6509">
                  <c:v>221201.85468732554</c:v>
                </c:pt>
                <c:pt idx="6510">
                  <c:v>221425.22512078387</c:v>
                </c:pt>
                <c:pt idx="6511">
                  <c:v>221648.78675327878</c:v>
                </c:pt>
                <c:pt idx="6512">
                  <c:v>221872.53971906379</c:v>
                </c:pt>
                <c:pt idx="6513">
                  <c:v>222096.48415247549</c:v>
                </c:pt>
                <c:pt idx="6514">
                  <c:v>222320.62018791735</c:v>
                </c:pt>
                <c:pt idx="6515">
                  <c:v>222544.94795986888</c:v>
                </c:pt>
                <c:pt idx="6516">
                  <c:v>222769.46760288038</c:v>
                </c:pt>
                <c:pt idx="6517">
                  <c:v>222994.17925157989</c:v>
                </c:pt>
                <c:pt idx="6518">
                  <c:v>223219.08304066712</c:v>
                </c:pt>
                <c:pt idx="6519">
                  <c:v>223444.17910491713</c:v>
                </c:pt>
                <c:pt idx="6520">
                  <c:v>223669.46757917746</c:v>
                </c:pt>
                <c:pt idx="6521">
                  <c:v>223894.94859836879</c:v>
                </c:pt>
                <c:pt idx="6522">
                  <c:v>224120.6222974874</c:v>
                </c:pt>
                <c:pt idx="6523">
                  <c:v>224346.48881160203</c:v>
                </c:pt>
                <c:pt idx="6524">
                  <c:v>224572.54827585866</c:v>
                </c:pt>
                <c:pt idx="6525">
                  <c:v>224798.80082547094</c:v>
                </c:pt>
                <c:pt idx="6526">
                  <c:v>225025.24659573392</c:v>
                </c:pt>
                <c:pt idx="6527">
                  <c:v>225251.88572201022</c:v>
                </c:pt>
                <c:pt idx="6528">
                  <c:v>225478.71833974161</c:v>
                </c:pt>
                <c:pt idx="6529">
                  <c:v>225705.74458444078</c:v>
                </c:pt>
                <c:pt idx="6530">
                  <c:v>225932.96459169537</c:v>
                </c:pt>
                <c:pt idx="6531">
                  <c:v>226160.37849716732</c:v>
                </c:pt>
                <c:pt idx="6532">
                  <c:v>226387.98643659367</c:v>
                </c:pt>
                <c:pt idx="6533">
                  <c:v>226615.78854578413</c:v>
                </c:pt>
                <c:pt idx="6534">
                  <c:v>226843.78496062351</c:v>
                </c:pt>
                <c:pt idx="6535">
                  <c:v>227071.97581707098</c:v>
                </c:pt>
                <c:pt idx="6536">
                  <c:v>227300.36125115774</c:v>
                </c:pt>
                <c:pt idx="6537">
                  <c:v>227528.94139899407</c:v>
                </c:pt>
                <c:pt idx="6538">
                  <c:v>227757.71639676081</c:v>
                </c:pt>
                <c:pt idx="6539">
                  <c:v>227986.68638071392</c:v>
                </c:pt>
                <c:pt idx="6540">
                  <c:v>228215.8514871856</c:v>
                </c:pt>
                <c:pt idx="6541">
                  <c:v>228445.21185257757</c:v>
                </c:pt>
                <c:pt idx="6542">
                  <c:v>228674.76761337346</c:v>
                </c:pt>
                <c:pt idx="6543">
                  <c:v>228904.51890612495</c:v>
                </c:pt>
                <c:pt idx="6544">
                  <c:v>229134.46586746155</c:v>
                </c:pt>
                <c:pt idx="6545">
                  <c:v>229364.60863408571</c:v>
                </c:pt>
                <c:pt idx="6546">
                  <c:v>229594.94734277701</c:v>
                </c:pt>
                <c:pt idx="6547">
                  <c:v>229825.48213038564</c:v>
                </c:pt>
                <c:pt idx="6548">
                  <c:v>230056.21313384053</c:v>
                </c:pt>
                <c:pt idx="6549">
                  <c:v>230287.14049014286</c:v>
                </c:pt>
                <c:pt idx="6550">
                  <c:v>230518.26433636941</c:v>
                </c:pt>
                <c:pt idx="6551">
                  <c:v>230749.58480967087</c:v>
                </c:pt>
                <c:pt idx="6552">
                  <c:v>230981.10204727438</c:v>
                </c:pt>
                <c:pt idx="6553">
                  <c:v>231212.81618647947</c:v>
                </c:pt>
                <c:pt idx="6554">
                  <c:v>231444.72736466213</c:v>
                </c:pt>
                <c:pt idx="6555">
                  <c:v>231676.83571927404</c:v>
                </c:pt>
                <c:pt idx="6556">
                  <c:v>231909.14138784018</c:v>
                </c:pt>
                <c:pt idx="6557">
                  <c:v>232141.6445079596</c:v>
                </c:pt>
                <c:pt idx="6558">
                  <c:v>232374.34521730957</c:v>
                </c:pt>
                <c:pt idx="6559">
                  <c:v>232607.24365363916</c:v>
                </c:pt>
                <c:pt idx="6560">
                  <c:v>232840.33995477311</c:v>
                </c:pt>
                <c:pt idx="6561">
                  <c:v>233073.63425861296</c:v>
                </c:pt>
                <c:pt idx="6562">
                  <c:v>233307.12670313363</c:v>
                </c:pt>
                <c:pt idx="6563">
                  <c:v>233540.81742638594</c:v>
                </c:pt>
                <c:pt idx="6564">
                  <c:v>233774.70656649498</c:v>
                </c:pt>
                <c:pt idx="6565">
                  <c:v>234008.7942616627</c:v>
                </c:pt>
                <c:pt idx="6566">
                  <c:v>234243.08065016282</c:v>
                </c:pt>
                <c:pt idx="6567">
                  <c:v>234477.56587034767</c:v>
                </c:pt>
                <c:pt idx="6568">
                  <c:v>234712.25006064464</c:v>
                </c:pt>
                <c:pt idx="6569">
                  <c:v>234947.13335955486</c:v>
                </c:pt>
                <c:pt idx="6570">
                  <c:v>235182.21590565381</c:v>
                </c:pt>
                <c:pt idx="6571">
                  <c:v>235417.49783759651</c:v>
                </c:pt>
                <c:pt idx="6572">
                  <c:v>235652.97929410735</c:v>
                </c:pt>
                <c:pt idx="6573">
                  <c:v>235888.66041399285</c:v>
                </c:pt>
                <c:pt idx="6574">
                  <c:v>236124.54133612901</c:v>
                </c:pt>
                <c:pt idx="6575">
                  <c:v>236360.62219947146</c:v>
                </c:pt>
                <c:pt idx="6576">
                  <c:v>236596.90314304864</c:v>
                </c:pt>
                <c:pt idx="6577">
                  <c:v>236833.38430596463</c:v>
                </c:pt>
                <c:pt idx="6578">
                  <c:v>237070.06582740211</c:v>
                </c:pt>
                <c:pt idx="6579">
                  <c:v>237306.94784661612</c:v>
                </c:pt>
                <c:pt idx="6580">
                  <c:v>237544.03050293721</c:v>
                </c:pt>
                <c:pt idx="6581">
                  <c:v>237781.31393577298</c:v>
                </c:pt>
                <c:pt idx="6582">
                  <c:v>238018.79828460852</c:v>
                </c:pt>
                <c:pt idx="6583">
                  <c:v>238256.48368899937</c:v>
                </c:pt>
                <c:pt idx="6584">
                  <c:v>238494.37028858269</c:v>
                </c:pt>
                <c:pt idx="6585">
                  <c:v>238732.45822306618</c:v>
                </c:pt>
                <c:pt idx="6586">
                  <c:v>238970.7476322366</c:v>
                </c:pt>
                <c:pt idx="6587">
                  <c:v>239209.23865595646</c:v>
                </c:pt>
                <c:pt idx="6588">
                  <c:v>239447.93143416152</c:v>
                </c:pt>
                <c:pt idx="6589">
                  <c:v>239686.82610686749</c:v>
                </c:pt>
                <c:pt idx="6590">
                  <c:v>239925.92281416163</c:v>
                </c:pt>
                <c:pt idx="6591">
                  <c:v>240165.22169620797</c:v>
                </c:pt>
                <c:pt idx="6592">
                  <c:v>240404.72289325055</c:v>
                </c:pt>
                <c:pt idx="6593">
                  <c:v>240644.42654560501</c:v>
                </c:pt>
                <c:pt idx="6594">
                  <c:v>240884.33279366553</c:v>
                </c:pt>
                <c:pt idx="6595">
                  <c:v>241124.44177789881</c:v>
                </c:pt>
                <c:pt idx="6596">
                  <c:v>241364.75363885259</c:v>
                </c:pt>
                <c:pt idx="6597">
                  <c:v>241605.26851714723</c:v>
                </c:pt>
                <c:pt idx="6598">
                  <c:v>241845.98655347983</c:v>
                </c:pt>
                <c:pt idx="6599">
                  <c:v>242086.90788862371</c:v>
                </c:pt>
                <c:pt idx="6600">
                  <c:v>242328.03266343064</c:v>
                </c:pt>
                <c:pt idx="6601">
                  <c:v>242569.36101882526</c:v>
                </c:pt>
                <c:pt idx="6602">
                  <c:v>242810.89309580895</c:v>
                </c:pt>
                <c:pt idx="6603">
                  <c:v>243052.6290354612</c:v>
                </c:pt>
                <c:pt idx="6604">
                  <c:v>243294.56897893656</c:v>
                </c:pt>
                <c:pt idx="6605">
                  <c:v>243536.71306746599</c:v>
                </c:pt>
                <c:pt idx="6606">
                  <c:v>243779.06144235824</c:v>
                </c:pt>
                <c:pt idx="6607">
                  <c:v>244021.61424499674</c:v>
                </c:pt>
                <c:pt idx="6608">
                  <c:v>244264.37161684193</c:v>
                </c:pt>
                <c:pt idx="6609">
                  <c:v>244507.3336994297</c:v>
                </c:pt>
                <c:pt idx="6610">
                  <c:v>244750.5006343741</c:v>
                </c:pt>
                <c:pt idx="6611">
                  <c:v>244993.87256336457</c:v>
                </c:pt>
                <c:pt idx="6612">
                  <c:v>245237.44962816784</c:v>
                </c:pt>
                <c:pt idx="6613">
                  <c:v>245481.23197062794</c:v>
                </c:pt>
                <c:pt idx="6614">
                  <c:v>245725.21973266182</c:v>
                </c:pt>
                <c:pt idx="6615">
                  <c:v>245969.41305626812</c:v>
                </c:pt>
                <c:pt idx="6616">
                  <c:v>246213.81208351848</c:v>
                </c:pt>
                <c:pt idx="6617">
                  <c:v>246458.41695656284</c:v>
                </c:pt>
                <c:pt idx="6618">
                  <c:v>246703.22781762766</c:v>
                </c:pt>
                <c:pt idx="6619">
                  <c:v>246948.24480901507</c:v>
                </c:pt>
                <c:pt idx="6620">
                  <c:v>247193.46807310736</c:v>
                </c:pt>
                <c:pt idx="6621">
                  <c:v>247438.89775235724</c:v>
                </c:pt>
                <c:pt idx="6622">
                  <c:v>247684.53398930104</c:v>
                </c:pt>
                <c:pt idx="6623">
                  <c:v>247930.37692654846</c:v>
                </c:pt>
                <c:pt idx="6624">
                  <c:v>248176.42670678653</c:v>
                </c:pt>
                <c:pt idx="6625">
                  <c:v>248422.68347278007</c:v>
                </c:pt>
                <c:pt idx="6626">
                  <c:v>248669.14736736883</c:v>
                </c:pt>
                <c:pt idx="6627">
                  <c:v>248915.8185334728</c:v>
                </c:pt>
                <c:pt idx="6628">
                  <c:v>249162.69711408627</c:v>
                </c:pt>
                <c:pt idx="6629">
                  <c:v>249409.78325228204</c:v>
                </c:pt>
                <c:pt idx="6630">
                  <c:v>249657.07709120802</c:v>
                </c:pt>
                <c:pt idx="6631">
                  <c:v>249904.57877408987</c:v>
                </c:pt>
                <c:pt idx="6632">
                  <c:v>250152.28844423461</c:v>
                </c:pt>
                <c:pt idx="6633">
                  <c:v>250400.20624502184</c:v>
                </c:pt>
                <c:pt idx="6634">
                  <c:v>250648.33231990621</c:v>
                </c:pt>
                <c:pt idx="6635">
                  <c:v>250896.66681242659</c:v>
                </c:pt>
                <c:pt idx="6636">
                  <c:v>251145.20986619615</c:v>
                </c:pt>
                <c:pt idx="6637">
                  <c:v>251393.96162490069</c:v>
                </c:pt>
                <c:pt idx="6638">
                  <c:v>251642.9222323093</c:v>
                </c:pt>
                <c:pt idx="6639">
                  <c:v>251892.09183226727</c:v>
                </c:pt>
                <c:pt idx="6640">
                  <c:v>252141.47056869525</c:v>
                </c:pt>
                <c:pt idx="6641">
                  <c:v>252391.05858559281</c:v>
                </c:pt>
                <c:pt idx="6642">
                  <c:v>252640.85602703583</c:v>
                </c:pt>
                <c:pt idx="6643">
                  <c:v>252890.86303718007</c:v>
                </c:pt>
                <c:pt idx="6644">
                  <c:v>253141.07976025494</c:v>
                </c:pt>
                <c:pt idx="6645">
                  <c:v>253391.50634057162</c:v>
                </c:pt>
                <c:pt idx="6646">
                  <c:v>253642.14292251493</c:v>
                </c:pt>
                <c:pt idx="6647">
                  <c:v>253892.98965055071</c:v>
                </c:pt>
                <c:pt idx="6648">
                  <c:v>254144.04666922105</c:v>
                </c:pt>
                <c:pt idx="6649">
                  <c:v>254395.31412314379</c:v>
                </c:pt>
                <c:pt idx="6650">
                  <c:v>254646.79215701771</c:v>
                </c:pt>
                <c:pt idx="6651">
                  <c:v>254898.4809156172</c:v>
                </c:pt>
                <c:pt idx="6652">
                  <c:v>255150.38054379495</c:v>
                </c:pt>
                <c:pt idx="6653">
                  <c:v>255402.4911864821</c:v>
                </c:pt>
                <c:pt idx="6654">
                  <c:v>255654.81298868553</c:v>
                </c:pt>
                <c:pt idx="6655">
                  <c:v>255907.34609549399</c:v>
                </c:pt>
                <c:pt idx="6656">
                  <c:v>256160.09065206765</c:v>
                </c:pt>
                <c:pt idx="6657">
                  <c:v>256413.04680365138</c:v>
                </c:pt>
                <c:pt idx="6658">
                  <c:v>256666.2146955631</c:v>
                </c:pt>
                <c:pt idx="6659">
                  <c:v>256919.59447320219</c:v>
                </c:pt>
                <c:pt idx="6660">
                  <c:v>257173.18628204454</c:v>
                </c:pt>
                <c:pt idx="6661">
                  <c:v>257426.99026764114</c:v>
                </c:pt>
                <c:pt idx="6662">
                  <c:v>257681.00657562801</c:v>
                </c:pt>
                <c:pt idx="6663">
                  <c:v>257935.23535170965</c:v>
                </c:pt>
                <c:pt idx="6664">
                  <c:v>258189.6767416794</c:v>
                </c:pt>
                <c:pt idx="6665">
                  <c:v>258444.33089139924</c:v>
                </c:pt>
                <c:pt idx="6666">
                  <c:v>258699.19794681625</c:v>
                </c:pt>
                <c:pt idx="6667">
                  <c:v>258954.27805395264</c:v>
                </c:pt>
                <c:pt idx="6668">
                  <c:v>259209.57135890666</c:v>
                </c:pt>
                <c:pt idx="6669">
                  <c:v>259465.07800785903</c:v>
                </c:pt>
                <c:pt idx="6670">
                  <c:v>259720.79814706754</c:v>
                </c:pt>
                <c:pt idx="6671">
                  <c:v>259976.73192286605</c:v>
                </c:pt>
                <c:pt idx="6672">
                  <c:v>260232.87948166908</c:v>
                </c:pt>
                <c:pt idx="6673">
                  <c:v>260489.24096996931</c:v>
                </c:pt>
                <c:pt idx="6674">
                  <c:v>260745.81653433829</c:v>
                </c:pt>
                <c:pt idx="6675">
                  <c:v>261002.60632142291</c:v>
                </c:pt>
                <c:pt idx="6676">
                  <c:v>261259.61047795083</c:v>
                </c:pt>
                <c:pt idx="6677">
                  <c:v>261516.82915073077</c:v>
                </c:pt>
                <c:pt idx="6678">
                  <c:v>261774.26248664569</c:v>
                </c:pt>
                <c:pt idx="6679">
                  <c:v>262031.91063265686</c:v>
                </c:pt>
                <c:pt idx="6680">
                  <c:v>262289.77373580926</c:v>
                </c:pt>
                <c:pt idx="6681">
                  <c:v>262547.85194322141</c:v>
                </c:pt>
                <c:pt idx="6682">
                  <c:v>262806.14540209208</c:v>
                </c:pt>
                <c:pt idx="6683">
                  <c:v>263064.65425969998</c:v>
                </c:pt>
                <c:pt idx="6684">
                  <c:v>263323.37866339943</c:v>
                </c:pt>
                <c:pt idx="6685">
                  <c:v>263582.31876062969</c:v>
                </c:pt>
                <c:pt idx="6686">
                  <c:v>263841.47469889891</c:v>
                </c:pt>
                <c:pt idx="6687">
                  <c:v>264100.84662580391</c:v>
                </c:pt>
                <c:pt idx="6688">
                  <c:v>264360.43468901725</c:v>
                </c:pt>
                <c:pt idx="6689">
                  <c:v>264620.23903628497</c:v>
                </c:pt>
                <c:pt idx="6690">
                  <c:v>264880.25981543853</c:v>
                </c:pt>
                <c:pt idx="6691">
                  <c:v>265140.49717438658</c:v>
                </c:pt>
                <c:pt idx="6692">
                  <c:v>265400.95126111549</c:v>
                </c:pt>
                <c:pt idx="6693">
                  <c:v>265661.62222369027</c:v>
                </c:pt>
                <c:pt idx="6694">
                  <c:v>265922.510210259</c:v>
                </c:pt>
                <c:pt idx="6695">
                  <c:v>266183.61536904384</c:v>
                </c:pt>
                <c:pt idx="6696">
                  <c:v>266444.93784834823</c:v>
                </c:pt>
                <c:pt idx="6697">
                  <c:v>266706.47779655352</c:v>
                </c:pt>
                <c:pt idx="6698">
                  <c:v>266968.23536212335</c:v>
                </c:pt>
                <c:pt idx="6699">
                  <c:v>267230.21069359634</c:v>
                </c:pt>
                <c:pt idx="6700">
                  <c:v>267492.40393959265</c:v>
                </c:pt>
                <c:pt idx="6701">
                  <c:v>267754.81524881226</c:v>
                </c:pt>
                <c:pt idx="6702">
                  <c:v>268017.44477003376</c:v>
                </c:pt>
                <c:pt idx="6703">
                  <c:v>268280.29265211179</c:v>
                </c:pt>
                <c:pt idx="6704">
                  <c:v>268543.3590439884</c:v>
                </c:pt>
                <c:pt idx="6705">
                  <c:v>268806.64409467409</c:v>
                </c:pt>
                <c:pt idx="6706">
                  <c:v>269070.14795326762</c:v>
                </c:pt>
                <c:pt idx="6707">
                  <c:v>269333.87076894299</c:v>
                </c:pt>
                <c:pt idx="6708">
                  <c:v>269597.81269095687</c:v>
                </c:pt>
                <c:pt idx="6709">
                  <c:v>269861.97386863927</c:v>
                </c:pt>
                <c:pt idx="6710">
                  <c:v>270126.35445140681</c:v>
                </c:pt>
                <c:pt idx="6711">
                  <c:v>270390.95458875125</c:v>
                </c:pt>
                <c:pt idx="6712">
                  <c:v>270655.77443024347</c:v>
                </c:pt>
                <c:pt idx="6713">
                  <c:v>270920.81412554014</c:v>
                </c:pt>
                <c:pt idx="6714">
                  <c:v>271186.07382436743</c:v>
                </c:pt>
                <c:pt idx="6715">
                  <c:v>271451.55367654015</c:v>
                </c:pt>
                <c:pt idx="6716">
                  <c:v>271717.25383194961</c:v>
                </c:pt>
                <c:pt idx="6717">
                  <c:v>271983.17444056418</c:v>
                </c:pt>
                <c:pt idx="6718">
                  <c:v>272249.31565243535</c:v>
                </c:pt>
                <c:pt idx="6719">
                  <c:v>272515.67761769297</c:v>
                </c:pt>
                <c:pt idx="6720">
                  <c:v>272782.26048654888</c:v>
                </c:pt>
                <c:pt idx="6721">
                  <c:v>273049.06440929062</c:v>
                </c:pt>
                <c:pt idx="6722">
                  <c:v>273316.08953628957</c:v>
                </c:pt>
                <c:pt idx="6723">
                  <c:v>273583.33601799479</c:v>
                </c:pt>
                <c:pt idx="6724">
                  <c:v>273850.80400493456</c:v>
                </c:pt>
                <c:pt idx="6725">
                  <c:v>274118.49364772049</c:v>
                </c:pt>
                <c:pt idx="6726">
                  <c:v>274386.40509704169</c:v>
                </c:pt>
                <c:pt idx="6727">
                  <c:v>274654.53850366769</c:v>
                </c:pt>
                <c:pt idx="6728">
                  <c:v>274922.89401844458</c:v>
                </c:pt>
                <c:pt idx="6729">
                  <c:v>275191.47179230768</c:v>
                </c:pt>
                <c:pt idx="6730">
                  <c:v>275460.27197626408</c:v>
                </c:pt>
                <c:pt idx="6731">
                  <c:v>275729.29472140339</c:v>
                </c:pt>
                <c:pt idx="6732">
                  <c:v>275998.54017889372</c:v>
                </c:pt>
                <c:pt idx="6733">
                  <c:v>276268.00849998975</c:v>
                </c:pt>
                <c:pt idx="6734">
                  <c:v>276537.69983601797</c:v>
                </c:pt>
                <c:pt idx="6735">
                  <c:v>276807.61433839222</c:v>
                </c:pt>
                <c:pt idx="6736">
                  <c:v>277077.75215860247</c:v>
                </c:pt>
                <c:pt idx="6737">
                  <c:v>277348.11344821804</c:v>
                </c:pt>
                <c:pt idx="6738">
                  <c:v>277618.69835889305</c:v>
                </c:pt>
                <c:pt idx="6739">
                  <c:v>277889.50704235851</c:v>
                </c:pt>
                <c:pt idx="6740">
                  <c:v>278160.53965042724</c:v>
                </c:pt>
                <c:pt idx="6741">
                  <c:v>278431.79633499263</c:v>
                </c:pt>
                <c:pt idx="6742">
                  <c:v>278703.27724802628</c:v>
                </c:pt>
                <c:pt idx="6743">
                  <c:v>278974.98254158435</c:v>
                </c:pt>
                <c:pt idx="6744">
                  <c:v>279246.91236780013</c:v>
                </c:pt>
                <c:pt idx="6745">
                  <c:v>279519.0668788887</c:v>
                </c:pt>
                <c:pt idx="6746">
                  <c:v>279791.44622714724</c:v>
                </c:pt>
                <c:pt idx="6747">
                  <c:v>280064.05056494876</c:v>
                </c:pt>
                <c:pt idx="6748">
                  <c:v>280336.88004475448</c:v>
                </c:pt>
                <c:pt idx="6749">
                  <c:v>280609.93481909641</c:v>
                </c:pt>
                <c:pt idx="6750">
                  <c:v>280883.21504059783</c:v>
                </c:pt>
                <c:pt idx="6751">
                  <c:v>281156.72086195613</c:v>
                </c:pt>
                <c:pt idx="6752">
                  <c:v>281430.45243595069</c:v>
                </c:pt>
                <c:pt idx="6753">
                  <c:v>281704.40991544316</c:v>
                </c:pt>
                <c:pt idx="6754">
                  <c:v>281978.5934533723</c:v>
                </c:pt>
                <c:pt idx="6755">
                  <c:v>282253.00320276513</c:v>
                </c:pt>
                <c:pt idx="6756">
                  <c:v>282527.63931672182</c:v>
                </c:pt>
                <c:pt idx="6757">
                  <c:v>282802.50194842496</c:v>
                </c:pt>
                <c:pt idx="6758">
                  <c:v>283077.59125114529</c:v>
                </c:pt>
                <c:pt idx="6759">
                  <c:v>283352.90737822297</c:v>
                </c:pt>
                <c:pt idx="6760">
                  <c:v>283628.45048308937</c:v>
                </c:pt>
                <c:pt idx="6761">
                  <c:v>283904.22071925143</c:v>
                </c:pt>
                <c:pt idx="6762">
                  <c:v>284180.21824029734</c:v>
                </c:pt>
                <c:pt idx="6763">
                  <c:v>284456.44319989876</c:v>
                </c:pt>
                <c:pt idx="6764">
                  <c:v>284732.8957518079</c:v>
                </c:pt>
                <c:pt idx="6765">
                  <c:v>285009.57604985626</c:v>
                </c:pt>
                <c:pt idx="6766">
                  <c:v>285286.4842479591</c:v>
                </c:pt>
                <c:pt idx="6767">
                  <c:v>285563.62050011201</c:v>
                </c:pt>
                <c:pt idx="6768">
                  <c:v>285840.98496039031</c:v>
                </c:pt>
                <c:pt idx="6769">
                  <c:v>286118.57778295176</c:v>
                </c:pt>
                <c:pt idx="6770">
                  <c:v>286396.39912203379</c:v>
                </c:pt>
                <c:pt idx="6771">
                  <c:v>286674.44913196261</c:v>
                </c:pt>
                <c:pt idx="6772">
                  <c:v>286952.72796713607</c:v>
                </c:pt>
                <c:pt idx="6773">
                  <c:v>287231.23578203755</c:v>
                </c:pt>
                <c:pt idx="6774">
                  <c:v>287509.97273123136</c:v>
                </c:pt>
                <c:pt idx="6775">
                  <c:v>287788.93896936654</c:v>
                </c:pt>
                <c:pt idx="6776">
                  <c:v>288068.13465116982</c:v>
                </c:pt>
                <c:pt idx="6777">
                  <c:v>288347.55993144988</c:v>
                </c:pt>
                <c:pt idx="6778">
                  <c:v>288627.21496509819</c:v>
                </c:pt>
                <c:pt idx="6779">
                  <c:v>288907.099907086</c:v>
                </c:pt>
                <c:pt idx="6780">
                  <c:v>289187.21491247177</c:v>
                </c:pt>
                <c:pt idx="6781">
                  <c:v>289467.56013638643</c:v>
                </c:pt>
                <c:pt idx="6782">
                  <c:v>289748.13573405024</c:v>
                </c:pt>
                <c:pt idx="6783">
                  <c:v>290028.94186076341</c:v>
                </c:pt>
                <c:pt idx="6784">
                  <c:v>290309.97867190494</c:v>
                </c:pt>
                <c:pt idx="6785">
                  <c:v>290591.24632293801</c:v>
                </c:pt>
                <c:pt idx="6786">
                  <c:v>290872.74496940791</c:v>
                </c:pt>
                <c:pt idx="6787">
                  <c:v>291154.47476694314</c:v>
                </c:pt>
                <c:pt idx="6788">
                  <c:v>291436.43587125</c:v>
                </c:pt>
                <c:pt idx="6789">
                  <c:v>291718.62843811914</c:v>
                </c:pt>
                <c:pt idx="6790">
                  <c:v>292001.05262342445</c:v>
                </c:pt>
                <c:pt idx="6791">
                  <c:v>292283.70858311787</c:v>
                </c:pt>
                <c:pt idx="6792">
                  <c:v>292566.59647323878</c:v>
                </c:pt>
                <c:pt idx="6793">
                  <c:v>292849.71644990362</c:v>
                </c:pt>
                <c:pt idx="6794">
                  <c:v>293133.06866931322</c:v>
                </c:pt>
                <c:pt idx="6795">
                  <c:v>293416.65328775177</c:v>
                </c:pt>
                <c:pt idx="6796">
                  <c:v>293700.47046158172</c:v>
                </c:pt>
                <c:pt idx="6797">
                  <c:v>293984.52034725307</c:v>
                </c:pt>
                <c:pt idx="6798">
                  <c:v>294268.80310129194</c:v>
                </c:pt>
                <c:pt idx="6799">
                  <c:v>294553.318880309</c:v>
                </c:pt>
                <c:pt idx="6800">
                  <c:v>294838.06784100371</c:v>
                </c:pt>
                <c:pt idx="6801">
                  <c:v>295123.05014014541</c:v>
                </c:pt>
                <c:pt idx="6802">
                  <c:v>295408.26593459758</c:v>
                </c:pt>
                <c:pt idx="6803">
                  <c:v>295693.71538129676</c:v>
                </c:pt>
                <c:pt idx="6804">
                  <c:v>295979.39863727038</c:v>
                </c:pt>
                <c:pt idx="6805">
                  <c:v>296265.31585962023</c:v>
                </c:pt>
                <c:pt idx="6806">
                  <c:v>296551.46720553492</c:v>
                </c:pt>
                <c:pt idx="6807">
                  <c:v>296837.85283228668</c:v>
                </c:pt>
                <c:pt idx="6808">
                  <c:v>297124.47289722628</c:v>
                </c:pt>
                <c:pt idx="6809">
                  <c:v>297411.32755779149</c:v>
                </c:pt>
                <c:pt idx="6810">
                  <c:v>297698.41697149858</c:v>
                </c:pt>
                <c:pt idx="6811">
                  <c:v>297985.74129594862</c:v>
                </c:pt>
                <c:pt idx="6812">
                  <c:v>298273.30068882665</c:v>
                </c:pt>
                <c:pt idx="6813">
                  <c:v>298561.09530789626</c:v>
                </c:pt>
                <c:pt idx="6814">
                  <c:v>298849.12531100819</c:v>
                </c:pt>
                <c:pt idx="6815">
                  <c:v>299137.39085609082</c:v>
                </c:pt>
                <c:pt idx="6816">
                  <c:v>299425.89210116159</c:v>
                </c:pt>
                <c:pt idx="6817">
                  <c:v>299714.62920431688</c:v>
                </c:pt>
                <c:pt idx="6818">
                  <c:v>300003.6023237349</c:v>
                </c:pt>
                <c:pt idx="6819">
                  <c:v>300292.81161767902</c:v>
                </c:pt>
                <c:pt idx="6820">
                  <c:v>300582.25724449661</c:v>
                </c:pt>
                <c:pt idx="6821">
                  <c:v>300871.9393626129</c:v>
                </c:pt>
                <c:pt idx="6822">
                  <c:v>301161.85813054256</c:v>
                </c:pt>
                <c:pt idx="6823">
                  <c:v>301452.01370687794</c:v>
                </c:pt>
                <c:pt idx="6824">
                  <c:v>301742.40625029692</c:v>
                </c:pt>
                <c:pt idx="6825">
                  <c:v>302033.0359195614</c:v>
                </c:pt>
                <c:pt idx="6826">
                  <c:v>302323.90287351434</c:v>
                </c:pt>
                <c:pt idx="6827">
                  <c:v>302615.00727107999</c:v>
                </c:pt>
                <c:pt idx="6828">
                  <c:v>302906.34927127004</c:v>
                </c:pt>
                <c:pt idx="6829">
                  <c:v>303197.92903318035</c:v>
                </c:pt>
                <c:pt idx="6830">
                  <c:v>303489.74671598297</c:v>
                </c:pt>
                <c:pt idx="6831">
                  <c:v>303781.80247893714</c:v>
                </c:pt>
                <c:pt idx="6832">
                  <c:v>304074.09648138913</c:v>
                </c:pt>
                <c:pt idx="6833">
                  <c:v>304366.62888276076</c:v>
                </c:pt>
                <c:pt idx="6834">
                  <c:v>304659.39984256611</c:v>
                </c:pt>
                <c:pt idx="6835">
                  <c:v>304952.40952039504</c:v>
                </c:pt>
                <c:pt idx="6836">
                  <c:v>305245.65807592298</c:v>
                </c:pt>
                <c:pt idx="6837">
                  <c:v>305539.14566891023</c:v>
                </c:pt>
                <c:pt idx="6838">
                  <c:v>305832.87245920039</c:v>
                </c:pt>
                <c:pt idx="6839">
                  <c:v>306126.83860671846</c:v>
                </c:pt>
                <c:pt idx="6840">
                  <c:v>306421.04427147651</c:v>
                </c:pt>
                <c:pt idx="6841">
                  <c:v>306715.48961356783</c:v>
                </c:pt>
                <c:pt idx="6842">
                  <c:v>307010.17479316617</c:v>
                </c:pt>
                <c:pt idx="6843">
                  <c:v>307305.0999705345</c:v>
                </c:pt>
                <c:pt idx="6844">
                  <c:v>307600.26530601946</c:v>
                </c:pt>
                <c:pt idx="6845">
                  <c:v>307895.67096004693</c:v>
                </c:pt>
                <c:pt idx="6846">
                  <c:v>308191.31709312671</c:v>
                </c:pt>
                <c:pt idx="6847">
                  <c:v>308487.20386585675</c:v>
                </c:pt>
                <c:pt idx="6848">
                  <c:v>308783.33143891662</c:v>
                </c:pt>
                <c:pt idx="6849">
                  <c:v>309079.6999730664</c:v>
                </c:pt>
                <c:pt idx="6850">
                  <c:v>309376.30962915561</c:v>
                </c:pt>
                <c:pt idx="6851">
                  <c:v>309673.16056811425</c:v>
                </c:pt>
                <c:pt idx="6852">
                  <c:v>309970.25295095769</c:v>
                </c:pt>
                <c:pt idx="6853">
                  <c:v>310267.58693878376</c:v>
                </c:pt>
                <c:pt idx="6854">
                  <c:v>310565.16269277444</c:v>
                </c:pt>
                <c:pt idx="6855">
                  <c:v>310862.98037419689</c:v>
                </c:pt>
                <c:pt idx="6856">
                  <c:v>311161.04014440131</c:v>
                </c:pt>
                <c:pt idx="6857">
                  <c:v>311459.34216482274</c:v>
                </c:pt>
                <c:pt idx="6858">
                  <c:v>311757.88659697963</c:v>
                </c:pt>
                <c:pt idx="6859">
                  <c:v>312056.673602472</c:v>
                </c:pt>
                <c:pt idx="6860">
                  <c:v>312355.70334299211</c:v>
                </c:pt>
                <c:pt idx="6861">
                  <c:v>312654.97598030721</c:v>
                </c:pt>
                <c:pt idx="6862">
                  <c:v>312954.49167627346</c:v>
                </c:pt>
                <c:pt idx="6863">
                  <c:v>313254.25059283007</c:v>
                </c:pt>
                <c:pt idx="6864">
                  <c:v>313554.2528920027</c:v>
                </c:pt>
                <c:pt idx="6865">
                  <c:v>313854.49873589602</c:v>
                </c:pt>
                <c:pt idx="6866">
                  <c:v>314154.98828670516</c:v>
                </c:pt>
                <c:pt idx="6867">
                  <c:v>314455.72170670686</c:v>
                </c:pt>
                <c:pt idx="6868">
                  <c:v>314756.69915826083</c:v>
                </c:pt>
                <c:pt idx="6869">
                  <c:v>315057.9208038135</c:v>
                </c:pt>
                <c:pt idx="6870">
                  <c:v>315359.38680589572</c:v>
                </c:pt>
                <c:pt idx="6871">
                  <c:v>315661.09732711944</c:v>
                </c:pt>
                <c:pt idx="6872">
                  <c:v>315963.05253018672</c:v>
                </c:pt>
                <c:pt idx="6873">
                  <c:v>316265.25257788092</c:v>
                </c:pt>
                <c:pt idx="6874">
                  <c:v>316567.69763306866</c:v>
                </c:pt>
                <c:pt idx="6875">
                  <c:v>316870.38785870338</c:v>
                </c:pt>
                <c:pt idx="6876">
                  <c:v>317173.32341782347</c:v>
                </c:pt>
                <c:pt idx="6877">
                  <c:v>317476.50447355042</c:v>
                </c:pt>
                <c:pt idx="6878">
                  <c:v>317779.93118909054</c:v>
                </c:pt>
                <c:pt idx="6879">
                  <c:v>318083.60372773616</c:v>
                </c:pt>
                <c:pt idx="6880">
                  <c:v>318387.52225286519</c:v>
                </c:pt>
                <c:pt idx="6881">
                  <c:v>318691.68692793814</c:v>
                </c:pt>
                <c:pt idx="6882">
                  <c:v>318996.09791649808</c:v>
                </c:pt>
                <c:pt idx="6883">
                  <c:v>319300.75538217864</c:v>
                </c:pt>
                <c:pt idx="6884">
                  <c:v>319605.65948869695</c:v>
                </c:pt>
                <c:pt idx="6885">
                  <c:v>319910.81039984943</c:v>
                </c:pt>
                <c:pt idx="6886">
                  <c:v>320216.20827952662</c:v>
                </c:pt>
                <c:pt idx="6887">
                  <c:v>320521.85329169699</c:v>
                </c:pt>
                <c:pt idx="6888">
                  <c:v>320827.74560041627</c:v>
                </c:pt>
                <c:pt idx="6889">
                  <c:v>321133.88536982751</c:v>
                </c:pt>
                <c:pt idx="6890">
                  <c:v>321440.27276415308</c:v>
                </c:pt>
                <c:pt idx="6891">
                  <c:v>321746.90794770734</c:v>
                </c:pt>
                <c:pt idx="6892">
                  <c:v>322053.79108488245</c:v>
                </c:pt>
                <c:pt idx="6893">
                  <c:v>322360.92234016419</c:v>
                </c:pt>
                <c:pt idx="6894">
                  <c:v>322668.30187811749</c:v>
                </c:pt>
                <c:pt idx="6895">
                  <c:v>322975.92986339587</c:v>
                </c:pt>
                <c:pt idx="6896">
                  <c:v>323283.8064607323</c:v>
                </c:pt>
                <c:pt idx="6897">
                  <c:v>323591.9318349543</c:v>
                </c:pt>
                <c:pt idx="6898">
                  <c:v>323900.30615096632</c:v>
                </c:pt>
                <c:pt idx="6899">
                  <c:v>324208.92957376176</c:v>
                </c:pt>
                <c:pt idx="6900">
                  <c:v>324517.80226841936</c:v>
                </c:pt>
                <c:pt idx="6901">
                  <c:v>324826.92440010747</c:v>
                </c:pt>
                <c:pt idx="6902">
                  <c:v>325136.29613406979</c:v>
                </c:pt>
                <c:pt idx="6903">
                  <c:v>325445.91763564548</c:v>
                </c:pt>
                <c:pt idx="6904">
                  <c:v>325755.78907025355</c:v>
                </c:pt>
                <c:pt idx="6905">
                  <c:v>326065.9106033984</c:v>
                </c:pt>
                <c:pt idx="6906">
                  <c:v>326376.28240067459</c:v>
                </c:pt>
                <c:pt idx="6907">
                  <c:v>326686.90462775959</c:v>
                </c:pt>
                <c:pt idx="6908">
                  <c:v>326997.77745041437</c:v>
                </c:pt>
                <c:pt idx="6909">
                  <c:v>327308.90103449003</c:v>
                </c:pt>
                <c:pt idx="6910">
                  <c:v>327620.27554591978</c:v>
                </c:pt>
                <c:pt idx="6911">
                  <c:v>327931.90115072223</c:v>
                </c:pt>
                <c:pt idx="6912">
                  <c:v>328243.77801500773</c:v>
                </c:pt>
                <c:pt idx="6913">
                  <c:v>328555.9063049652</c:v>
                </c:pt>
                <c:pt idx="6914">
                  <c:v>328868.28618687385</c:v>
                </c:pt>
                <c:pt idx="6915">
                  <c:v>329180.91782709642</c:v>
                </c:pt>
                <c:pt idx="6916">
                  <c:v>329493.80139208253</c:v>
                </c:pt>
                <c:pt idx="6917">
                  <c:v>329806.93704836746</c:v>
                </c:pt>
                <c:pt idx="6918">
                  <c:v>330120.32496257249</c:v>
                </c:pt>
                <c:pt idx="6919">
                  <c:v>330433.96530140802</c:v>
                </c:pt>
                <c:pt idx="6920">
                  <c:v>330747.85823166469</c:v>
                </c:pt>
                <c:pt idx="6921">
                  <c:v>331062.00392022368</c:v>
                </c:pt>
                <c:pt idx="6922">
                  <c:v>331376.40253404854</c:v>
                </c:pt>
                <c:pt idx="6923">
                  <c:v>331691.05424019566</c:v>
                </c:pt>
                <c:pt idx="6924">
                  <c:v>332005.95920579945</c:v>
                </c:pt>
                <c:pt idx="6925">
                  <c:v>332321.11759808374</c:v>
                </c:pt>
                <c:pt idx="6926">
                  <c:v>332636.5295843631</c:v>
                </c:pt>
                <c:pt idx="6927">
                  <c:v>332952.19533202873</c:v>
                </c:pt>
                <c:pt idx="6928">
                  <c:v>333268.11500856979</c:v>
                </c:pt>
                <c:pt idx="6929">
                  <c:v>333584.28878155211</c:v>
                </c:pt>
                <c:pt idx="6930">
                  <c:v>333900.71681863233</c:v>
                </c:pt>
                <c:pt idx="6931">
                  <c:v>334217.39928755205</c:v>
                </c:pt>
                <c:pt idx="6932">
                  <c:v>334534.3363561405</c:v>
                </c:pt>
                <c:pt idx="6933">
                  <c:v>334851.52819231525</c:v>
                </c:pt>
                <c:pt idx="6934">
                  <c:v>335168.97496407438</c:v>
                </c:pt>
                <c:pt idx="6935">
                  <c:v>335486.67683950922</c:v>
                </c:pt>
                <c:pt idx="6936">
                  <c:v>335804.63398679177</c:v>
                </c:pt>
                <c:pt idx="6937">
                  <c:v>336122.84657418367</c:v>
                </c:pt>
                <c:pt idx="6938">
                  <c:v>336441.31477003545</c:v>
                </c:pt>
                <c:pt idx="6939">
                  <c:v>336760.03874277807</c:v>
                </c:pt>
                <c:pt idx="6940">
                  <c:v>337079.0186609361</c:v>
                </c:pt>
                <c:pt idx="6941">
                  <c:v>337398.25469311822</c:v>
                </c:pt>
                <c:pt idx="6942">
                  <c:v>337717.74700801593</c:v>
                </c:pt>
                <c:pt idx="6943">
                  <c:v>338037.49577441328</c:v>
                </c:pt>
                <c:pt idx="6944">
                  <c:v>338357.50116117607</c:v>
                </c:pt>
                <c:pt idx="6945">
                  <c:v>338677.76333726395</c:v>
                </c:pt>
                <c:pt idx="6946">
                  <c:v>338998.28247171477</c:v>
                </c:pt>
                <c:pt idx="6947">
                  <c:v>339319.05873366009</c:v>
                </c:pt>
                <c:pt idx="6948">
                  <c:v>339640.09229231469</c:v>
                </c:pt>
                <c:pt idx="6949">
                  <c:v>339961.38331698359</c:v>
                </c:pt>
                <c:pt idx="6950">
                  <c:v>340282.93197705608</c:v>
                </c:pt>
                <c:pt idx="6951">
                  <c:v>340604.73844200588</c:v>
                </c:pt>
                <c:pt idx="6952">
                  <c:v>340926.80288140068</c:v>
                </c:pt>
                <c:pt idx="6953">
                  <c:v>341249.12546489149</c:v>
                </c:pt>
                <c:pt idx="6954">
                  <c:v>341571.70636221708</c:v>
                </c:pt>
                <c:pt idx="6955">
                  <c:v>341894.54574320087</c:v>
                </c:pt>
                <c:pt idx="6956">
                  <c:v>342217.64377775684</c:v>
                </c:pt>
                <c:pt idx="6957">
                  <c:v>342541.00063588581</c:v>
                </c:pt>
                <c:pt idx="6958">
                  <c:v>342864.61648767447</c:v>
                </c:pt>
                <c:pt idx="6959">
                  <c:v>343188.4915032963</c:v>
                </c:pt>
                <c:pt idx="6960">
                  <c:v>343512.62585301418</c:v>
                </c:pt>
                <c:pt idx="6961">
                  <c:v>343837.01970717963</c:v>
                </c:pt>
                <c:pt idx="6962">
                  <c:v>344161.67323622486</c:v>
                </c:pt>
                <c:pt idx="6963">
                  <c:v>344486.58661067759</c:v>
                </c:pt>
                <c:pt idx="6964">
                  <c:v>344811.7600011481</c:v>
                </c:pt>
                <c:pt idx="6965">
                  <c:v>345137.19357833604</c:v>
                </c:pt>
                <c:pt idx="6966">
                  <c:v>345462.8875130259</c:v>
                </c:pt>
                <c:pt idx="6967">
                  <c:v>345788.84197609551</c:v>
                </c:pt>
                <c:pt idx="6968">
                  <c:v>346115.05713850376</c:v>
                </c:pt>
                <c:pt idx="6969">
                  <c:v>346441.53317130165</c:v>
                </c:pt>
                <c:pt idx="6970">
                  <c:v>346768.27024562535</c:v>
                </c:pt>
                <c:pt idx="6971">
                  <c:v>347095.26853269903</c:v>
                </c:pt>
                <c:pt idx="6972">
                  <c:v>347422.528203836</c:v>
                </c:pt>
                <c:pt idx="6973">
                  <c:v>347750.04943043663</c:v>
                </c:pt>
                <c:pt idx="6974">
                  <c:v>348077.83238399128</c:v>
                </c:pt>
                <c:pt idx="6975">
                  <c:v>348405.87723607151</c:v>
                </c:pt>
                <c:pt idx="6976">
                  <c:v>348734.18415834382</c:v>
                </c:pt>
                <c:pt idx="6977">
                  <c:v>349062.75332255737</c:v>
                </c:pt>
                <c:pt idx="6978">
                  <c:v>349391.58490055468</c:v>
                </c:pt>
                <c:pt idx="6979">
                  <c:v>349720.6790642601</c:v>
                </c:pt>
                <c:pt idx="6980">
                  <c:v>350050.03598569147</c:v>
                </c:pt>
                <c:pt idx="6981">
                  <c:v>350379.6558369493</c:v>
                </c:pt>
                <c:pt idx="6982">
                  <c:v>350709.53879023169</c:v>
                </c:pt>
                <c:pt idx="6983">
                  <c:v>351039.68501781084</c:v>
                </c:pt>
                <c:pt idx="6984">
                  <c:v>351370.09469205781</c:v>
                </c:pt>
                <c:pt idx="6985">
                  <c:v>351700.7679854263</c:v>
                </c:pt>
                <c:pt idx="6986">
                  <c:v>352031.70507046412</c:v>
                </c:pt>
                <c:pt idx="6987">
                  <c:v>352362.90611980046</c:v>
                </c:pt>
                <c:pt idx="6988">
                  <c:v>352694.37130615639</c:v>
                </c:pt>
                <c:pt idx="6989">
                  <c:v>353026.10080234305</c:v>
                </c:pt>
                <c:pt idx="6990">
                  <c:v>353358.09478125192</c:v>
                </c:pt>
                <c:pt idx="6991">
                  <c:v>353690.35341587389</c:v>
                </c:pt>
                <c:pt idx="6992">
                  <c:v>354022.87687928008</c:v>
                </c:pt>
                <c:pt idx="6993">
                  <c:v>354355.66534463339</c:v>
                </c:pt>
                <c:pt idx="6994">
                  <c:v>354688.7189851834</c:v>
                </c:pt>
                <c:pt idx="6995">
                  <c:v>355022.03797427024</c:v>
                </c:pt>
                <c:pt idx="6996">
                  <c:v>355355.62248531973</c:v>
                </c:pt>
                <c:pt idx="6997">
                  <c:v>355689.47269185167</c:v>
                </c:pt>
                <c:pt idx="6998">
                  <c:v>356023.58876746695</c:v>
                </c:pt>
                <c:pt idx="6999">
                  <c:v>356357.97088586033</c:v>
                </c:pt>
                <c:pt idx="7000">
                  <c:v>356692.61922081513</c:v>
                </c:pt>
                <c:pt idx="7001">
                  <c:v>357027.53394619888</c:v>
                </c:pt>
                <c:pt idx="7002">
                  <c:v>357362.71523597377</c:v>
                </c:pt>
                <c:pt idx="7003">
                  <c:v>357698.16326418379</c:v>
                </c:pt>
                <c:pt idx="7004">
                  <c:v>358033.87820497138</c:v>
                </c:pt>
                <c:pt idx="7005">
                  <c:v>358369.86023255717</c:v>
                </c:pt>
                <c:pt idx="7006">
                  <c:v>358706.10952125653</c:v>
                </c:pt>
                <c:pt idx="7007">
                  <c:v>359042.62624547549</c:v>
                </c:pt>
                <c:pt idx="7008">
                  <c:v>359379.41057970247</c:v>
                </c:pt>
                <c:pt idx="7009">
                  <c:v>359716.46269852028</c:v>
                </c:pt>
                <c:pt idx="7010">
                  <c:v>360053.78277659795</c:v>
                </c:pt>
                <c:pt idx="7011">
                  <c:v>360391.37098869798</c:v>
                </c:pt>
                <c:pt idx="7012">
                  <c:v>360729.2275096649</c:v>
                </c:pt>
                <c:pt idx="7013">
                  <c:v>361067.35251443577</c:v>
                </c:pt>
                <c:pt idx="7014">
                  <c:v>361405.74617803737</c:v>
                </c:pt>
                <c:pt idx="7015">
                  <c:v>361744.40867558512</c:v>
                </c:pt>
                <c:pt idx="7016">
                  <c:v>362083.3401822843</c:v>
                </c:pt>
                <c:pt idx="7017">
                  <c:v>362422.5408734277</c:v>
                </c:pt>
                <c:pt idx="7018">
                  <c:v>362762.01092439523</c:v>
                </c:pt>
                <c:pt idx="7019">
                  <c:v>363101.75051066605</c:v>
                </c:pt>
                <c:pt idx="7020">
                  <c:v>363441.75980779517</c:v>
                </c:pt>
                <c:pt idx="7021">
                  <c:v>363782.03899143514</c:v>
                </c:pt>
                <c:pt idx="7022">
                  <c:v>364122.58823732752</c:v>
                </c:pt>
                <c:pt idx="7023">
                  <c:v>364463.40772129892</c:v>
                </c:pt>
                <c:pt idx="7024">
                  <c:v>364804.49761926965</c:v>
                </c:pt>
                <c:pt idx="7025">
                  <c:v>365145.85810724908</c:v>
                </c:pt>
                <c:pt idx="7026">
                  <c:v>365487.48936133552</c:v>
                </c:pt>
                <c:pt idx="7027">
                  <c:v>365829.39155771106</c:v>
                </c:pt>
                <c:pt idx="7028">
                  <c:v>366171.56487265823</c:v>
                </c:pt>
                <c:pt idx="7029">
                  <c:v>366514.00948254095</c:v>
                </c:pt>
                <c:pt idx="7030">
                  <c:v>366856.72556381603</c:v>
                </c:pt>
                <c:pt idx="7031">
                  <c:v>367199.71329302934</c:v>
                </c:pt>
                <c:pt idx="7032">
                  <c:v>367542.97284681437</c:v>
                </c:pt>
                <c:pt idx="7033">
                  <c:v>367886.50440189661</c:v>
                </c:pt>
                <c:pt idx="7034">
                  <c:v>368230.30813509045</c:v>
                </c:pt>
                <c:pt idx="7035">
                  <c:v>368574.38422330469</c:v>
                </c:pt>
                <c:pt idx="7036">
                  <c:v>368918.73284352844</c:v>
                </c:pt>
                <c:pt idx="7037">
                  <c:v>369263.35417284886</c:v>
                </c:pt>
                <c:pt idx="7038">
                  <c:v>369608.24838843732</c:v>
                </c:pt>
                <c:pt idx="7039">
                  <c:v>369953.41566756094</c:v>
                </c:pt>
                <c:pt idx="7040">
                  <c:v>370298.85618757224</c:v>
                </c:pt>
                <c:pt idx="7041">
                  <c:v>370644.57012591581</c:v>
                </c:pt>
                <c:pt idx="7042">
                  <c:v>370990.55766012409</c:v>
                </c:pt>
                <c:pt idx="7043">
                  <c:v>371336.81896782317</c:v>
                </c:pt>
                <c:pt idx="7044">
                  <c:v>371683.35422672413</c:v>
                </c:pt>
                <c:pt idx="7045">
                  <c:v>372030.16361463332</c:v>
                </c:pt>
                <c:pt idx="7046">
                  <c:v>372377.24730944366</c:v>
                </c:pt>
                <c:pt idx="7047">
                  <c:v>372724.60548913886</c:v>
                </c:pt>
                <c:pt idx="7048">
                  <c:v>373072.23833179753</c:v>
                </c:pt>
                <c:pt idx="7049">
                  <c:v>373420.14601558005</c:v>
                </c:pt>
                <c:pt idx="7050">
                  <c:v>373768.32871874684</c:v>
                </c:pt>
                <c:pt idx="7051">
                  <c:v>374116.78661963594</c:v>
                </c:pt>
                <c:pt idx="7052">
                  <c:v>374465.51989668724</c:v>
                </c:pt>
                <c:pt idx="7053">
                  <c:v>374814.52872842748</c:v>
                </c:pt>
                <c:pt idx="7054">
                  <c:v>375163.81329347438</c:v>
                </c:pt>
                <c:pt idx="7055">
                  <c:v>375513.37377053039</c:v>
                </c:pt>
                <c:pt idx="7056">
                  <c:v>375863.21033839538</c:v>
                </c:pt>
                <c:pt idx="7057">
                  <c:v>376213.32317595929</c:v>
                </c:pt>
                <c:pt idx="7058">
                  <c:v>376563.71246219502</c:v>
                </c:pt>
                <c:pt idx="7059">
                  <c:v>376914.37837617885</c:v>
                </c:pt>
                <c:pt idx="7060">
                  <c:v>377265.32109706476</c:v>
                </c:pt>
                <c:pt idx="7061">
                  <c:v>377616.54080410348</c:v>
                </c:pt>
                <c:pt idx="7062">
                  <c:v>377968.03767663968</c:v>
                </c:pt>
                <c:pt idx="7063">
                  <c:v>378319.81189410383</c:v>
                </c:pt>
                <c:pt idx="7064">
                  <c:v>378671.86363601265</c:v>
                </c:pt>
                <c:pt idx="7065">
                  <c:v>379024.19308198744</c:v>
                </c:pt>
                <c:pt idx="7066">
                  <c:v>379376.80041172629</c:v>
                </c:pt>
                <c:pt idx="7067">
                  <c:v>379729.68580502534</c:v>
                </c:pt>
                <c:pt idx="7068">
                  <c:v>380082.84944177215</c:v>
                </c:pt>
                <c:pt idx="7069">
                  <c:v>380436.29150194064</c:v>
                </c:pt>
                <c:pt idx="7070">
                  <c:v>380790.01216560137</c:v>
                </c:pt>
                <c:pt idx="7071">
                  <c:v>381144.01161290845</c:v>
                </c:pt>
                <c:pt idx="7072">
                  <c:v>381498.29002411582</c:v>
                </c:pt>
                <c:pt idx="7073">
                  <c:v>381852.84757955809</c:v>
                </c:pt>
                <c:pt idx="7074">
                  <c:v>382207.68445967231</c:v>
                </c:pt>
                <c:pt idx="7075">
                  <c:v>382562.80084497912</c:v>
                </c:pt>
                <c:pt idx="7076">
                  <c:v>382918.19691609108</c:v>
                </c:pt>
                <c:pt idx="7077">
                  <c:v>383273.8728537148</c:v>
                </c:pt>
                <c:pt idx="7078">
                  <c:v>383629.82883864362</c:v>
                </c:pt>
                <c:pt idx="7079">
                  <c:v>383986.06505176786</c:v>
                </c:pt>
                <c:pt idx="7080">
                  <c:v>384342.58167406573</c:v>
                </c:pt>
                <c:pt idx="7081">
                  <c:v>384699.37888660311</c:v>
                </c:pt>
                <c:pt idx="7082">
                  <c:v>385056.4568705447</c:v>
                </c:pt>
                <c:pt idx="7083">
                  <c:v>385413.81580714294</c:v>
                </c:pt>
                <c:pt idx="7084">
                  <c:v>385771.45587773959</c:v>
                </c:pt>
                <c:pt idx="7085">
                  <c:v>386129.37726377504</c:v>
                </c:pt>
                <c:pt idx="7086">
                  <c:v>386487.58014676959</c:v>
                </c:pt>
                <c:pt idx="7087">
                  <c:v>386846.06470834359</c:v>
                </c:pt>
                <c:pt idx="7088">
                  <c:v>387204.83113020979</c:v>
                </c:pt>
                <c:pt idx="7089">
                  <c:v>387563.87959416455</c:v>
                </c:pt>
                <c:pt idx="7090">
                  <c:v>387923.2102821045</c:v>
                </c:pt>
                <c:pt idx="7091">
                  <c:v>388282.82337601186</c:v>
                </c:pt>
                <c:pt idx="7092">
                  <c:v>388642.71905796777</c:v>
                </c:pt>
                <c:pt idx="7093">
                  <c:v>389002.89751013322</c:v>
                </c:pt>
                <c:pt idx="7094">
                  <c:v>389363.35891477106</c:v>
                </c:pt>
                <c:pt idx="7095">
                  <c:v>389724.10345423518</c:v>
                </c:pt>
                <c:pt idx="7096">
                  <c:v>390085.13131096336</c:v>
                </c:pt>
                <c:pt idx="7097">
                  <c:v>390446.44266749406</c:v>
                </c:pt>
                <c:pt idx="7098">
                  <c:v>390808.03770645265</c:v>
                </c:pt>
                <c:pt idx="7099">
                  <c:v>391169.91661056085</c:v>
                </c:pt>
                <c:pt idx="7100">
                  <c:v>391532.0795626262</c:v>
                </c:pt>
                <c:pt idx="7101">
                  <c:v>391894.52674555132</c:v>
                </c:pt>
                <c:pt idx="7102">
                  <c:v>392257.25834233267</c:v>
                </c:pt>
                <c:pt idx="7103">
                  <c:v>392620.27453605511</c:v>
                </c:pt>
                <c:pt idx="7104">
                  <c:v>392983.57550989749</c:v>
                </c:pt>
                <c:pt idx="7105">
                  <c:v>393347.16144713399</c:v>
                </c:pt>
                <c:pt idx="7106">
                  <c:v>393711.03253112308</c:v>
                </c:pt>
                <c:pt idx="7107">
                  <c:v>394075.18894531869</c:v>
                </c:pt>
                <c:pt idx="7108">
                  <c:v>394439.63087327441</c:v>
                </c:pt>
                <c:pt idx="7109">
                  <c:v>394804.35849862371</c:v>
                </c:pt>
                <c:pt idx="7110">
                  <c:v>395169.37200510164</c:v>
                </c:pt>
                <c:pt idx="7111">
                  <c:v>395534.67157653288</c:v>
                </c:pt>
                <c:pt idx="7112">
                  <c:v>395900.25739682955</c:v>
                </c:pt>
                <c:pt idx="7113">
                  <c:v>396266.12965000479</c:v>
                </c:pt>
                <c:pt idx="7114">
                  <c:v>396632.28852015478</c:v>
                </c:pt>
                <c:pt idx="7115">
                  <c:v>396998.7341914773</c:v>
                </c:pt>
                <c:pt idx="7116">
                  <c:v>397365.46684825857</c:v>
                </c:pt>
                <c:pt idx="7117">
                  <c:v>397732.48667487368</c:v>
                </c:pt>
                <c:pt idx="7118">
                  <c:v>398099.79385579622</c:v>
                </c:pt>
                <c:pt idx="7119">
                  <c:v>398467.38857558859</c:v>
                </c:pt>
                <c:pt idx="7120">
                  <c:v>398835.27101890789</c:v>
                </c:pt>
                <c:pt idx="7121">
                  <c:v>399203.44137049961</c:v>
                </c:pt>
                <c:pt idx="7122">
                  <c:v>399571.89981520834</c:v>
                </c:pt>
                <c:pt idx="7123">
                  <c:v>399940.64653796895</c:v>
                </c:pt>
                <c:pt idx="7124">
                  <c:v>400309.68172380648</c:v>
                </c:pt>
                <c:pt idx="7125">
                  <c:v>400679.00555784075</c:v>
                </c:pt>
                <c:pt idx="7126">
                  <c:v>401048.61822528322</c:v>
                </c:pt>
                <c:pt idx="7127">
                  <c:v>401418.51991144172</c:v>
                </c:pt>
                <c:pt idx="7128">
                  <c:v>401788.71080171136</c:v>
                </c:pt>
                <c:pt idx="7129">
                  <c:v>402159.19108158367</c:v>
                </c:pt>
                <c:pt idx="7130">
                  <c:v>402529.96093664184</c:v>
                </c:pt>
                <c:pt idx="7131">
                  <c:v>402901.02055256709</c:v>
                </c:pt>
                <c:pt idx="7132">
                  <c:v>403272.37011512369</c:v>
                </c:pt>
                <c:pt idx="7133">
                  <c:v>403644.00981017959</c:v>
                </c:pt>
                <c:pt idx="7134">
                  <c:v>404015.93982368469</c:v>
                </c:pt>
                <c:pt idx="7135">
                  <c:v>404388.16034169233</c:v>
                </c:pt>
                <c:pt idx="7136">
                  <c:v>404760.67155034386</c:v>
                </c:pt>
                <c:pt idx="7137">
                  <c:v>405133.47363587393</c:v>
                </c:pt>
                <c:pt idx="7138">
                  <c:v>405506.56678460957</c:v>
                </c:pt>
                <c:pt idx="7139">
                  <c:v>405879.95118297712</c:v>
                </c:pt>
                <c:pt idx="7140">
                  <c:v>406253.62701748789</c:v>
                </c:pt>
                <c:pt idx="7141">
                  <c:v>406627.59447474836</c:v>
                </c:pt>
                <c:pt idx="7142">
                  <c:v>407001.85374146444</c:v>
                </c:pt>
                <c:pt idx="7143">
                  <c:v>407376.40500442864</c:v>
                </c:pt>
                <c:pt idx="7144">
                  <c:v>407751.2484505286</c:v>
                </c:pt>
                <c:pt idx="7145">
                  <c:v>408126.38426674891</c:v>
                </c:pt>
                <c:pt idx="7146">
                  <c:v>408501.81264016323</c:v>
                </c:pt>
                <c:pt idx="7147">
                  <c:v>408877.53375793796</c:v>
                </c:pt>
                <c:pt idx="7148">
                  <c:v>409253.54780733929</c:v>
                </c:pt>
                <c:pt idx="7149">
                  <c:v>409629.85497571959</c:v>
                </c:pt>
                <c:pt idx="7150">
                  <c:v>410006.45545053156</c:v>
                </c:pt>
                <c:pt idx="7151">
                  <c:v>410383.34941931721</c:v>
                </c:pt>
                <c:pt idx="7152">
                  <c:v>410760.53706971265</c:v>
                </c:pt>
                <c:pt idx="7153">
                  <c:v>411138.01858944655</c:v>
                </c:pt>
                <c:pt idx="7154">
                  <c:v>411515.79416634317</c:v>
                </c:pt>
                <c:pt idx="7155">
                  <c:v>411893.86398832529</c:v>
                </c:pt>
                <c:pt idx="7156">
                  <c:v>412272.22824339959</c:v>
                </c:pt>
                <c:pt idx="7157">
                  <c:v>412650.88711967261</c:v>
                </c:pt>
                <c:pt idx="7158">
                  <c:v>413029.84080534533</c:v>
                </c:pt>
                <c:pt idx="7159">
                  <c:v>413409.08948870993</c:v>
                </c:pt>
                <c:pt idx="7160">
                  <c:v>413788.63335815433</c:v>
                </c:pt>
                <c:pt idx="7161">
                  <c:v>414168.4726021578</c:v>
                </c:pt>
                <c:pt idx="7162">
                  <c:v>414548.60740929679</c:v>
                </c:pt>
                <c:pt idx="7163">
                  <c:v>414929.03796823946</c:v>
                </c:pt>
                <c:pt idx="7164">
                  <c:v>415309.76446775382</c:v>
                </c:pt>
                <c:pt idx="7165">
                  <c:v>415690.7870966894</c:v>
                </c:pt>
                <c:pt idx="7166">
                  <c:v>416072.10604400467</c:v>
                </c:pt>
                <c:pt idx="7167">
                  <c:v>416453.72149874253</c:v>
                </c:pt>
                <c:pt idx="7168">
                  <c:v>416835.63365004159</c:v>
                </c:pt>
                <c:pt idx="7169">
                  <c:v>417217.84268713812</c:v>
                </c:pt>
                <c:pt idx="7170">
                  <c:v>417600.34879935847</c:v>
                </c:pt>
                <c:pt idx="7171">
                  <c:v>417983.15217612794</c:v>
                </c:pt>
                <c:pt idx="7172">
                  <c:v>418366.2530069623</c:v>
                </c:pt>
                <c:pt idx="7173">
                  <c:v>418749.65148147021</c:v>
                </c:pt>
                <c:pt idx="7174">
                  <c:v>419133.34778936399</c:v>
                </c:pt>
                <c:pt idx="7175">
                  <c:v>419517.34212043742</c:v>
                </c:pt>
                <c:pt idx="7176">
                  <c:v>419901.63466458785</c:v>
                </c:pt>
                <c:pt idx="7177">
                  <c:v>420286.22561180755</c:v>
                </c:pt>
                <c:pt idx="7178">
                  <c:v>420671.11515217304</c:v>
                </c:pt>
                <c:pt idx="7179">
                  <c:v>421056.30347587063</c:v>
                </c:pt>
                <c:pt idx="7180">
                  <c:v>421441.79077316809</c:v>
                </c:pt>
                <c:pt idx="7181">
                  <c:v>421827.57723443402</c:v>
                </c:pt>
                <c:pt idx="7182">
                  <c:v>422213.66305013216</c:v>
                </c:pt>
                <c:pt idx="7183">
                  <c:v>422600.04841081798</c:v>
                </c:pt>
                <c:pt idx="7184">
                  <c:v>422986.73350714205</c:v>
                </c:pt>
                <c:pt idx="7185">
                  <c:v>423373.71852985595</c:v>
                </c:pt>
                <c:pt idx="7186">
                  <c:v>423761.00366979744</c:v>
                </c:pt>
                <c:pt idx="7187">
                  <c:v>424148.58911790064</c:v>
                </c:pt>
                <c:pt idx="7188">
                  <c:v>424536.47506520111</c:v>
                </c:pt>
                <c:pt idx="7189">
                  <c:v>424924.66170282318</c:v>
                </c:pt>
                <c:pt idx="7190">
                  <c:v>425313.14922198514</c:v>
                </c:pt>
                <c:pt idx="7191">
                  <c:v>425701.93781400641</c:v>
                </c:pt>
                <c:pt idx="7192">
                  <c:v>426091.02767029713</c:v>
                </c:pt>
                <c:pt idx="7193">
                  <c:v>426480.41898236278</c:v>
                </c:pt>
                <c:pt idx="7194">
                  <c:v>426870.11194180266</c:v>
                </c:pt>
                <c:pt idx="7195">
                  <c:v>427260.10674031579</c:v>
                </c:pt>
                <c:pt idx="7196">
                  <c:v>427650.40356969053</c:v>
                </c:pt>
                <c:pt idx="7197">
                  <c:v>428041.00262181688</c:v>
                </c:pt>
                <c:pt idx="7198">
                  <c:v>428431.90408867702</c:v>
                </c:pt>
                <c:pt idx="7199">
                  <c:v>428823.1081623442</c:v>
                </c:pt>
                <c:pt idx="7200">
                  <c:v>429214.6150349917</c:v>
                </c:pt>
                <c:pt idx="7201">
                  <c:v>429606.42489888816</c:v>
                </c:pt>
                <c:pt idx="7202">
                  <c:v>429998.53794639645</c:v>
                </c:pt>
                <c:pt idx="7203">
                  <c:v>430390.95436997485</c:v>
                </c:pt>
                <c:pt idx="7204">
                  <c:v>430783.67436217598</c:v>
                </c:pt>
                <c:pt idx="7205">
                  <c:v>431176.69811564928</c:v>
                </c:pt>
                <c:pt idx="7206">
                  <c:v>431570.02582314168</c:v>
                </c:pt>
                <c:pt idx="7207">
                  <c:v>431963.65767749108</c:v>
                </c:pt>
                <c:pt idx="7208">
                  <c:v>432357.59387163579</c:v>
                </c:pt>
                <c:pt idx="7209">
                  <c:v>432751.83459860529</c:v>
                </c:pt>
                <c:pt idx="7210">
                  <c:v>433146.38005152636</c:v>
                </c:pt>
                <c:pt idx="7211">
                  <c:v>433541.23042362148</c:v>
                </c:pt>
                <c:pt idx="7212">
                  <c:v>433936.3859082124</c:v>
                </c:pt>
                <c:pt idx="7213">
                  <c:v>434331.8466987072</c:v>
                </c:pt>
                <c:pt idx="7214">
                  <c:v>434727.61298862234</c:v>
                </c:pt>
                <c:pt idx="7215">
                  <c:v>435123.68497155781</c:v>
                </c:pt>
                <c:pt idx="7216">
                  <c:v>435520.06284122058</c:v>
                </c:pt>
                <c:pt idx="7217">
                  <c:v>435916.74679140269</c:v>
                </c:pt>
                <c:pt idx="7218">
                  <c:v>436313.73701600306</c:v>
                </c:pt>
                <c:pt idx="7219">
                  <c:v>436711.03370900574</c:v>
                </c:pt>
                <c:pt idx="7220">
                  <c:v>437108.63706449734</c:v>
                </c:pt>
                <c:pt idx="7221">
                  <c:v>437506.54727666191</c:v>
                </c:pt>
                <c:pt idx="7222">
                  <c:v>437904.76453977055</c:v>
                </c:pt>
                <c:pt idx="7223">
                  <c:v>438303.28904820589</c:v>
                </c:pt>
                <c:pt idx="7224">
                  <c:v>438702.1209964283</c:v>
                </c:pt>
                <c:pt idx="7225">
                  <c:v>439101.26057900838</c:v>
                </c:pt>
                <c:pt idx="7226">
                  <c:v>439500.70799060678</c:v>
                </c:pt>
                <c:pt idx="7227">
                  <c:v>439900.46342598187</c:v>
                </c:pt>
                <c:pt idx="7228">
                  <c:v>440300.52707998559</c:v>
                </c:pt>
                <c:pt idx="7229">
                  <c:v>440700.89914756914</c:v>
                </c:pt>
                <c:pt idx="7230">
                  <c:v>441101.57982378174</c:v>
                </c:pt>
                <c:pt idx="7231">
                  <c:v>441502.56930376746</c:v>
                </c:pt>
                <c:pt idx="7232">
                  <c:v>441903.86778276064</c:v>
                </c:pt>
                <c:pt idx="7233">
                  <c:v>442305.47545610007</c:v>
                </c:pt>
                <c:pt idx="7234">
                  <c:v>442707.39251921925</c:v>
                </c:pt>
                <c:pt idx="7235">
                  <c:v>443109.61916764366</c:v>
                </c:pt>
                <c:pt idx="7236">
                  <c:v>443512.1555970019</c:v>
                </c:pt>
                <c:pt idx="7237">
                  <c:v>443915.00200301554</c:v>
                </c:pt>
                <c:pt idx="7238">
                  <c:v>444318.15858150017</c:v>
                </c:pt>
                <c:pt idx="7239">
                  <c:v>444721.6255283741</c:v>
                </c:pt>
                <c:pt idx="7240">
                  <c:v>445125.40303965088</c:v>
                </c:pt>
                <c:pt idx="7241">
                  <c:v>445529.49131143285</c:v>
                </c:pt>
                <c:pt idx="7242">
                  <c:v>445933.89053992869</c:v>
                </c:pt>
                <c:pt idx="7243">
                  <c:v>446338.60092144058</c:v>
                </c:pt>
                <c:pt idx="7244">
                  <c:v>446743.62265236938</c:v>
                </c:pt>
                <c:pt idx="7245">
                  <c:v>447148.95592920639</c:v>
                </c:pt>
                <c:pt idx="7246">
                  <c:v>447554.60094854597</c:v>
                </c:pt>
                <c:pt idx="7247">
                  <c:v>447960.55790707649</c:v>
                </c:pt>
                <c:pt idx="7248">
                  <c:v>448366.82700158638</c:v>
                </c:pt>
                <c:pt idx="7249">
                  <c:v>448773.40842895786</c:v>
                </c:pt>
                <c:pt idx="7250">
                  <c:v>449180.30238617019</c:v>
                </c:pt>
                <c:pt idx="7251">
                  <c:v>449587.50907030306</c:v>
                </c:pt>
                <c:pt idx="7252">
                  <c:v>449995.02867852809</c:v>
                </c:pt>
                <c:pt idx="7253">
                  <c:v>450402.86140811595</c:v>
                </c:pt>
                <c:pt idx="7254">
                  <c:v>450811.00745643751</c:v>
                </c:pt>
                <c:pt idx="7255">
                  <c:v>451219.46702096087</c:v>
                </c:pt>
                <c:pt idx="7256">
                  <c:v>451628.24029924336</c:v>
                </c:pt>
                <c:pt idx="7257">
                  <c:v>452037.32748894911</c:v>
                </c:pt>
                <c:pt idx="7258">
                  <c:v>452446.72878783318</c:v>
                </c:pt>
                <c:pt idx="7259">
                  <c:v>452856.44439375435</c:v>
                </c:pt>
                <c:pt idx="7260">
                  <c:v>453266.47450465901</c:v>
                </c:pt>
                <c:pt idx="7261">
                  <c:v>453676.81931859907</c:v>
                </c:pt>
                <c:pt idx="7262">
                  <c:v>454087.47903372551</c:v>
                </c:pt>
                <c:pt idx="7263">
                  <c:v>454498.45384827518</c:v>
                </c:pt>
                <c:pt idx="7264">
                  <c:v>454909.74396059889</c:v>
                </c:pt>
                <c:pt idx="7265">
                  <c:v>455321.34956912691</c:v>
                </c:pt>
                <c:pt idx="7266">
                  <c:v>455733.27087240166</c:v>
                </c:pt>
                <c:pt idx="7267">
                  <c:v>456145.50806905353</c:v>
                </c:pt>
                <c:pt idx="7268">
                  <c:v>456558.06135782163</c:v>
                </c:pt>
                <c:pt idx="7269">
                  <c:v>456970.93093752669</c:v>
                </c:pt>
                <c:pt idx="7270">
                  <c:v>457384.11700710474</c:v>
                </c:pt>
                <c:pt idx="7271">
                  <c:v>457797.61976557336</c:v>
                </c:pt>
                <c:pt idx="7272">
                  <c:v>458211.43941206252</c:v>
                </c:pt>
                <c:pt idx="7273">
                  <c:v>458625.57614578668</c:v>
                </c:pt>
                <c:pt idx="7274">
                  <c:v>459040.0301660666</c:v>
                </c:pt>
                <c:pt idx="7275">
                  <c:v>459454.80167232372</c:v>
                </c:pt>
                <c:pt idx="7276">
                  <c:v>459869.89086406457</c:v>
                </c:pt>
                <c:pt idx="7277">
                  <c:v>460285.29794090474</c:v>
                </c:pt>
                <c:pt idx="7278">
                  <c:v>460701.02310255461</c:v>
                </c:pt>
                <c:pt idx="7279">
                  <c:v>461117.06654882076</c:v>
                </c:pt>
                <c:pt idx="7280">
                  <c:v>461533.42847961432</c:v>
                </c:pt>
                <c:pt idx="7281">
                  <c:v>461950.10909493454</c:v>
                </c:pt>
                <c:pt idx="7282">
                  <c:v>462367.10859488364</c:v>
                </c:pt>
                <c:pt idx="7283">
                  <c:v>462784.4271796653</c:v>
                </c:pt>
                <c:pt idx="7284">
                  <c:v>463202.06504957448</c:v>
                </c:pt>
                <c:pt idx="7285">
                  <c:v>463620.02240501251</c:v>
                </c:pt>
                <c:pt idx="7286">
                  <c:v>464038.29944647086</c:v>
                </c:pt>
                <c:pt idx="7287">
                  <c:v>464456.89637454727</c:v>
                </c:pt>
                <c:pt idx="7288">
                  <c:v>464875.81338992767</c:v>
                </c:pt>
                <c:pt idx="7289">
                  <c:v>465295.05069340626</c:v>
                </c:pt>
                <c:pt idx="7290">
                  <c:v>465714.60848587065</c:v>
                </c:pt>
                <c:pt idx="7291">
                  <c:v>466134.48696830653</c:v>
                </c:pt>
                <c:pt idx="7292">
                  <c:v>466554.68634180311</c:v>
                </c:pt>
                <c:pt idx="7293">
                  <c:v>466975.20680753794</c:v>
                </c:pt>
                <c:pt idx="7294">
                  <c:v>467396.04856679833</c:v>
                </c:pt>
                <c:pt idx="7295">
                  <c:v>467817.21182096051</c:v>
                </c:pt>
                <c:pt idx="7296">
                  <c:v>468238.69677150872</c:v>
                </c:pt>
                <c:pt idx="7297">
                  <c:v>468660.50362002268</c:v>
                </c:pt>
                <c:pt idx="7298">
                  <c:v>469082.63256817049</c:v>
                </c:pt>
                <c:pt idx="7299">
                  <c:v>469505.08381773531</c:v>
                </c:pt>
                <c:pt idx="7300">
                  <c:v>469927.85757058923</c:v>
                </c:pt>
                <c:pt idx="7301">
                  <c:v>470350.95402870426</c:v>
                </c:pt>
                <c:pt idx="7302">
                  <c:v>470774.37339415133</c:v>
                </c:pt>
                <c:pt idx="7303">
                  <c:v>471198.11586910317</c:v>
                </c:pt>
                <c:pt idx="7304">
                  <c:v>471622.18165582971</c:v>
                </c:pt>
                <c:pt idx="7305">
                  <c:v>472046.57095669623</c:v>
                </c:pt>
                <c:pt idx="7306">
                  <c:v>472471.28397417511</c:v>
                </c:pt>
                <c:pt idx="7307">
                  <c:v>472896.32091082569</c:v>
                </c:pt>
                <c:pt idx="7308">
                  <c:v>473321.68196931644</c:v>
                </c:pt>
                <c:pt idx="7309">
                  <c:v>473747.36735241464</c:v>
                </c:pt>
                <c:pt idx="7310">
                  <c:v>474173.37726297951</c:v>
                </c:pt>
                <c:pt idx="7311">
                  <c:v>474599.7119039761</c:v>
                </c:pt>
                <c:pt idx="7312">
                  <c:v>475026.37147846341</c:v>
                </c:pt>
                <c:pt idx="7313">
                  <c:v>475453.35618960438</c:v>
                </c:pt>
                <c:pt idx="7314">
                  <c:v>475880.66624065937</c:v>
                </c:pt>
                <c:pt idx="7315">
                  <c:v>476308.30183498596</c:v>
                </c:pt>
                <c:pt idx="7316">
                  <c:v>476736.26317604427</c:v>
                </c:pt>
                <c:pt idx="7317">
                  <c:v>477164.55046738853</c:v>
                </c:pt>
                <c:pt idx="7318">
                  <c:v>477593.16391268384</c:v>
                </c:pt>
                <c:pt idx="7319">
                  <c:v>478022.10371567745</c:v>
                </c:pt>
                <c:pt idx="7320">
                  <c:v>478451.37008023146</c:v>
                </c:pt>
                <c:pt idx="7321">
                  <c:v>478880.9632102999</c:v>
                </c:pt>
                <c:pt idx="7322">
                  <c:v>479310.88330993464</c:v>
                </c:pt>
                <c:pt idx="7323">
                  <c:v>479741.13058329554</c:v>
                </c:pt>
                <c:pt idx="7324">
                  <c:v>480171.70523463452</c:v>
                </c:pt>
                <c:pt idx="7325">
                  <c:v>480602.60746830655</c:v>
                </c:pt>
                <c:pt idx="7326">
                  <c:v>481033.83748876094</c:v>
                </c:pt>
                <c:pt idx="7327">
                  <c:v>481465.39550055476</c:v>
                </c:pt>
                <c:pt idx="7328">
                  <c:v>481897.28170833777</c:v>
                </c:pt>
                <c:pt idx="7329">
                  <c:v>482329.4963168627</c:v>
                </c:pt>
                <c:pt idx="7330">
                  <c:v>482762.03953098512</c:v>
                </c:pt>
                <c:pt idx="7331">
                  <c:v>483194.91155565332</c:v>
                </c:pt>
                <c:pt idx="7332">
                  <c:v>483628.11259592028</c:v>
                </c:pt>
                <c:pt idx="7333">
                  <c:v>484061.64285693702</c:v>
                </c:pt>
                <c:pt idx="7334">
                  <c:v>484495.50254395918</c:v>
                </c:pt>
                <c:pt idx="7335">
                  <c:v>484929.69186233357</c:v>
                </c:pt>
                <c:pt idx="7336">
                  <c:v>485364.21101751347</c:v>
                </c:pt>
                <c:pt idx="7337">
                  <c:v>485799.06021505035</c:v>
                </c:pt>
                <c:pt idx="7338">
                  <c:v>486234.2396605988</c:v>
                </c:pt>
                <c:pt idx="7339">
                  <c:v>486669.74955990451</c:v>
                </c:pt>
                <c:pt idx="7340">
                  <c:v>487105.59011882514</c:v>
                </c:pt>
                <c:pt idx="7341">
                  <c:v>487541.7615433078</c:v>
                </c:pt>
                <c:pt idx="7342">
                  <c:v>487978.26403940999</c:v>
                </c:pt>
                <c:pt idx="7343">
                  <c:v>488415.0978132803</c:v>
                </c:pt>
                <c:pt idx="7344">
                  <c:v>488852.26307117095</c:v>
                </c:pt>
                <c:pt idx="7345">
                  <c:v>489289.76001943916</c:v>
                </c:pt>
                <c:pt idx="7346">
                  <c:v>489727.58886453346</c:v>
                </c:pt>
                <c:pt idx="7347">
                  <c:v>490165.74981301301</c:v>
                </c:pt>
                <c:pt idx="7348">
                  <c:v>490604.24307152478</c:v>
                </c:pt>
                <c:pt idx="7349">
                  <c:v>491043.06884683151</c:v>
                </c:pt>
                <c:pt idx="7350">
                  <c:v>491482.22734578047</c:v>
                </c:pt>
                <c:pt idx="7351">
                  <c:v>491921.71877533285</c:v>
                </c:pt>
                <c:pt idx="7352">
                  <c:v>492361.54334253987</c:v>
                </c:pt>
                <c:pt idx="7353">
                  <c:v>492801.70125456317</c:v>
                </c:pt>
                <c:pt idx="7354">
                  <c:v>493242.1927186597</c:v>
                </c:pt>
                <c:pt idx="7355">
                  <c:v>493683.01794218458</c:v>
                </c:pt>
                <c:pt idx="7356">
                  <c:v>494124.17713259713</c:v>
                </c:pt>
                <c:pt idx="7357">
                  <c:v>494565.67049745686</c:v>
                </c:pt>
                <c:pt idx="7358">
                  <c:v>495007.49824442354</c:v>
                </c:pt>
                <c:pt idx="7359">
                  <c:v>495449.66058125941</c:v>
                </c:pt>
                <c:pt idx="7360">
                  <c:v>495892.15771582513</c:v>
                </c:pt>
                <c:pt idx="7361">
                  <c:v>496334.98985608551</c:v>
                </c:pt>
                <c:pt idx="7362">
                  <c:v>496778.15721010236</c:v>
                </c:pt>
                <c:pt idx="7363">
                  <c:v>497221.65998603788</c:v>
                </c:pt>
                <c:pt idx="7364">
                  <c:v>497665.49839216034</c:v>
                </c:pt>
                <c:pt idx="7365">
                  <c:v>498109.67263683496</c:v>
                </c:pt>
                <c:pt idx="7366">
                  <c:v>498554.18292852939</c:v>
                </c:pt>
                <c:pt idx="7367">
                  <c:v>498999.02947581193</c:v>
                </c:pt>
                <c:pt idx="7368">
                  <c:v>499444.21248735336</c:v>
                </c:pt>
                <c:pt idx="7369">
                  <c:v>499889.73217192525</c:v>
                </c:pt>
                <c:pt idx="7370">
                  <c:v>500335.5887383963</c:v>
                </c:pt>
                <c:pt idx="7371">
                  <c:v>500781.78239574149</c:v>
                </c:pt>
                <c:pt idx="7372">
                  <c:v>501228.31335303449</c:v>
                </c:pt>
                <c:pt idx="7373">
                  <c:v>501675.18181945209</c:v>
                </c:pt>
                <c:pt idx="7374">
                  <c:v>502122.3880042716</c:v>
                </c:pt>
                <c:pt idx="7375">
                  <c:v>502569.93211686955</c:v>
                </c:pt>
                <c:pt idx="7376">
                  <c:v>503017.81436672882</c:v>
                </c:pt>
                <c:pt idx="7377">
                  <c:v>503466.03496342449</c:v>
                </c:pt>
                <c:pt idx="7378">
                  <c:v>503914.59411664843</c:v>
                </c:pt>
                <c:pt idx="7379">
                  <c:v>504363.49203617591</c:v>
                </c:pt>
                <c:pt idx="7380">
                  <c:v>504812.72893189738</c:v>
                </c:pt>
                <c:pt idx="7381">
                  <c:v>505262.30501379922</c:v>
                </c:pt>
                <c:pt idx="7382">
                  <c:v>505712.22049197071</c:v>
                </c:pt>
                <c:pt idx="7383">
                  <c:v>506162.47557660221</c:v>
                </c:pt>
                <c:pt idx="7384">
                  <c:v>506613.07047798357</c:v>
                </c:pt>
                <c:pt idx="7385">
                  <c:v>507064.00540651119</c:v>
                </c:pt>
                <c:pt idx="7386">
                  <c:v>507515.28057268099</c:v>
                </c:pt>
                <c:pt idx="7387">
                  <c:v>507966.8961870902</c:v>
                </c:pt>
                <c:pt idx="7388">
                  <c:v>508418.85246043553</c:v>
                </c:pt>
                <c:pt idx="7389">
                  <c:v>508871.14960352046</c:v>
                </c:pt>
                <c:pt idx="7390">
                  <c:v>509323.78782724624</c:v>
                </c:pt>
                <c:pt idx="7391">
                  <c:v>509776.76734262111</c:v>
                </c:pt>
                <c:pt idx="7392">
                  <c:v>510230.08836074721</c:v>
                </c:pt>
                <c:pt idx="7393">
                  <c:v>510683.75109283754</c:v>
                </c:pt>
                <c:pt idx="7394">
                  <c:v>511137.75575020281</c:v>
                </c:pt>
                <c:pt idx="7395">
                  <c:v>511592.10254424991</c:v>
                </c:pt>
                <c:pt idx="7396">
                  <c:v>512046.79168650362</c:v>
                </c:pt>
                <c:pt idx="7397">
                  <c:v>512501.82338857028</c:v>
                </c:pt>
                <c:pt idx="7398">
                  <c:v>512957.19786217803</c:v>
                </c:pt>
                <c:pt idx="7399">
                  <c:v>513412.91531914746</c:v>
                </c:pt>
                <c:pt idx="7400">
                  <c:v>513868.97597139719</c:v>
                </c:pt>
                <c:pt idx="7401">
                  <c:v>514325.38003095676</c:v>
                </c:pt>
                <c:pt idx="7402">
                  <c:v>514782.12770995579</c:v>
                </c:pt>
                <c:pt idx="7403">
                  <c:v>515239.21922061982</c:v>
                </c:pt>
                <c:pt idx="7404">
                  <c:v>515696.65477528388</c:v>
                </c:pt>
                <c:pt idx="7405">
                  <c:v>516154.43458639039</c:v>
                </c:pt>
                <c:pt idx="7406">
                  <c:v>516612.55886646867</c:v>
                </c:pt>
                <c:pt idx="7407">
                  <c:v>517071.02782816306</c:v>
                </c:pt>
                <c:pt idx="7408">
                  <c:v>517529.84168421611</c:v>
                </c:pt>
                <c:pt idx="7409">
                  <c:v>517989.00064747239</c:v>
                </c:pt>
                <c:pt idx="7410">
                  <c:v>518448.50493088207</c:v>
                </c:pt>
                <c:pt idx="7411">
                  <c:v>518908.35474749567</c:v>
                </c:pt>
                <c:pt idx="7412">
                  <c:v>519368.55031046388</c:v>
                </c:pt>
                <c:pt idx="7413">
                  <c:v>519829.09183304495</c:v>
                </c:pt>
                <c:pt idx="7414">
                  <c:v>520289.97952859756</c:v>
                </c:pt>
                <c:pt idx="7415">
                  <c:v>520751.21361058246</c:v>
                </c:pt>
                <c:pt idx="7416">
                  <c:v>521212.79429256637</c:v>
                </c:pt>
                <c:pt idx="7417">
                  <c:v>521674.72178821272</c:v>
                </c:pt>
                <c:pt idx="7418">
                  <c:v>522136.99631129822</c:v>
                </c:pt>
                <c:pt idx="7419">
                  <c:v>522599.61807569256</c:v>
                </c:pt>
                <c:pt idx="7420">
                  <c:v>523062.58729536628</c:v>
                </c:pt>
                <c:pt idx="7421">
                  <c:v>523525.90418440843</c:v>
                </c:pt>
                <c:pt idx="7422">
                  <c:v>523989.5689569962</c:v>
                </c:pt>
                <c:pt idx="7423">
                  <c:v>524453.5818274105</c:v>
                </c:pt>
                <c:pt idx="7424">
                  <c:v>524917.94301004603</c:v>
                </c:pt>
                <c:pt idx="7425">
                  <c:v>525382.65271939302</c:v>
                </c:pt>
                <c:pt idx="7426">
                  <c:v>525847.71117004519</c:v>
                </c:pt>
                <c:pt idx="7427">
                  <c:v>526313.11857669964</c:v>
                </c:pt>
                <c:pt idx="7428">
                  <c:v>526778.87515415566</c:v>
                </c:pt>
                <c:pt idx="7429">
                  <c:v>527244.98111732258</c:v>
                </c:pt>
                <c:pt idx="7430">
                  <c:v>527711.43668120692</c:v>
                </c:pt>
                <c:pt idx="7431">
                  <c:v>528178.24206091405</c:v>
                </c:pt>
                <c:pt idx="7432">
                  <c:v>528645.39747166331</c:v>
                </c:pt>
                <c:pt idx="7433">
                  <c:v>529112.90312877495</c:v>
                </c:pt>
                <c:pt idx="7434">
                  <c:v>529580.75924766075</c:v>
                </c:pt>
                <c:pt idx="7435">
                  <c:v>530048.96604385588</c:v>
                </c:pt>
                <c:pt idx="7436">
                  <c:v>530517.52373297955</c:v>
                </c:pt>
                <c:pt idx="7437">
                  <c:v>530986.43253077066</c:v>
                </c:pt>
                <c:pt idx="7438">
                  <c:v>531455.69265306194</c:v>
                </c:pt>
                <c:pt idx="7439">
                  <c:v>531925.30431579065</c:v>
                </c:pt>
                <c:pt idx="7440">
                  <c:v>532395.26773500256</c:v>
                </c:pt>
                <c:pt idx="7441">
                  <c:v>532865.58312684123</c:v>
                </c:pt>
                <c:pt idx="7442">
                  <c:v>533336.25070755847</c:v>
                </c:pt>
                <c:pt idx="7443">
                  <c:v>533807.27069350949</c:v>
                </c:pt>
                <c:pt idx="7444">
                  <c:v>534278.64330114645</c:v>
                </c:pt>
                <c:pt idx="7445">
                  <c:v>534750.36874703644</c:v>
                </c:pt>
                <c:pt idx="7446">
                  <c:v>535222.44724784384</c:v>
                </c:pt>
                <c:pt idx="7447">
                  <c:v>535694.8790203362</c:v>
                </c:pt>
                <c:pt idx="7448">
                  <c:v>536167.66428138805</c:v>
                </c:pt>
                <c:pt idx="7449">
                  <c:v>536640.80324797914</c:v>
                </c:pt>
                <c:pt idx="7450">
                  <c:v>537114.29613718495</c:v>
                </c:pt>
                <c:pt idx="7451">
                  <c:v>537588.14316619746</c:v>
                </c:pt>
                <c:pt idx="7452">
                  <c:v>538062.34455229668</c:v>
                </c:pt>
                <c:pt idx="7453">
                  <c:v>538536.9005128874</c:v>
                </c:pt>
                <c:pt idx="7454">
                  <c:v>539011.81126546196</c:v>
                </c:pt>
                <c:pt idx="7455">
                  <c:v>539487.07702762214</c:v>
                </c:pt>
                <c:pt idx="7456">
                  <c:v>539962.69801707519</c:v>
                </c:pt>
                <c:pt idx="7457">
                  <c:v>540438.67445163184</c:v>
                </c:pt>
                <c:pt idx="7458">
                  <c:v>540915.00654920423</c:v>
                </c:pt>
                <c:pt idx="7459">
                  <c:v>541391.69452781591</c:v>
                </c:pt>
                <c:pt idx="7460">
                  <c:v>541868.73860558809</c:v>
                </c:pt>
                <c:pt idx="7461">
                  <c:v>542346.1390007498</c:v>
                </c:pt>
                <c:pt idx="7462">
                  <c:v>542823.89593162946</c:v>
                </c:pt>
                <c:pt idx="7463">
                  <c:v>543302.00961666729</c:v>
                </c:pt>
                <c:pt idx="7464">
                  <c:v>543780.48027440684</c:v>
                </c:pt>
                <c:pt idx="7465">
                  <c:v>544259.30812349357</c:v>
                </c:pt>
                <c:pt idx="7466">
                  <c:v>544738.49338267313</c:v>
                </c:pt>
                <c:pt idx="7467">
                  <c:v>545218.03627080435</c:v>
                </c:pt>
                <c:pt idx="7468">
                  <c:v>545697.93700684817</c:v>
                </c:pt>
                <c:pt idx="7469">
                  <c:v>546178.19580986921</c:v>
                </c:pt>
                <c:pt idx="7470">
                  <c:v>546658.81289903424</c:v>
                </c:pt>
                <c:pt idx="7471">
                  <c:v>547139.78849362163</c:v>
                </c:pt>
                <c:pt idx="7472">
                  <c:v>547621.12281300593</c:v>
                </c:pt>
                <c:pt idx="7473">
                  <c:v>548102.81607667159</c:v>
                </c:pt>
                <c:pt idx="7474">
                  <c:v>548584.86850421096</c:v>
                </c:pt>
                <c:pt idx="7475">
                  <c:v>549067.28031531465</c:v>
                </c:pt>
                <c:pt idx="7476">
                  <c:v>549550.05172977934</c:v>
                </c:pt>
                <c:pt idx="7477">
                  <c:v>550033.18296751543</c:v>
                </c:pt>
                <c:pt idx="7478">
                  <c:v>550516.67424852797</c:v>
                </c:pt>
                <c:pt idx="7479">
                  <c:v>551000.52579292783</c:v>
                </c:pt>
                <c:pt idx="7480">
                  <c:v>551484.73782093625</c:v>
                </c:pt>
                <c:pt idx="7481">
                  <c:v>551969.31055288063</c:v>
                </c:pt>
                <c:pt idx="7482">
                  <c:v>552454.24420918466</c:v>
                </c:pt>
                <c:pt idx="7483">
                  <c:v>552939.53901038447</c:v>
                </c:pt>
                <c:pt idx="7484">
                  <c:v>553425.19517712423</c:v>
                </c:pt>
                <c:pt idx="7485">
                  <c:v>553911.21293014067</c:v>
                </c:pt>
                <c:pt idx="7486">
                  <c:v>554397.59249029099</c:v>
                </c:pt>
                <c:pt idx="7487">
                  <c:v>554884.33407852671</c:v>
                </c:pt>
                <c:pt idx="7488">
                  <c:v>555371.43791591155</c:v>
                </c:pt>
                <c:pt idx="7489">
                  <c:v>555858.90422360844</c:v>
                </c:pt>
                <c:pt idx="7490">
                  <c:v>556346.73322289402</c:v>
                </c:pt>
                <c:pt idx="7491">
                  <c:v>556834.92513514205</c:v>
                </c:pt>
                <c:pt idx="7492">
                  <c:v>557323.48018183874</c:v>
                </c:pt>
                <c:pt idx="7493">
                  <c:v>557812.39858457062</c:v>
                </c:pt>
                <c:pt idx="7494">
                  <c:v>558301.68056503148</c:v>
                </c:pt>
                <c:pt idx="7495">
                  <c:v>558791.32634502114</c:v>
                </c:pt>
                <c:pt idx="7496">
                  <c:v>559281.33614644466</c:v>
                </c:pt>
                <c:pt idx="7497">
                  <c:v>559771.71019131574</c:v>
                </c:pt>
                <c:pt idx="7498">
                  <c:v>560262.44870174862</c:v>
                </c:pt>
                <c:pt idx="7499">
                  <c:v>560753.55189996853</c:v>
                </c:pt>
                <c:pt idx="7500">
                  <c:v>561245.02000830357</c:v>
                </c:pt>
                <c:pt idx="7501">
                  <c:v>561736.85324918875</c:v>
                </c:pt>
                <c:pt idx="7502">
                  <c:v>562229.05184515985</c:v>
                </c:pt>
                <c:pt idx="7503">
                  <c:v>562721.61601886782</c:v>
                </c:pt>
                <c:pt idx="7504">
                  <c:v>563214.54599306639</c:v>
                </c:pt>
                <c:pt idx="7505">
                  <c:v>563707.84199060651</c:v>
                </c:pt>
                <c:pt idx="7506">
                  <c:v>564201.50423445983</c:v>
                </c:pt>
                <c:pt idx="7507">
                  <c:v>564695.53294769558</c:v>
                </c:pt>
                <c:pt idx="7508">
                  <c:v>565189.92835348553</c:v>
                </c:pt>
                <c:pt idx="7509">
                  <c:v>565684.69067511719</c:v>
                </c:pt>
                <c:pt idx="7510">
                  <c:v>566179.82013598073</c:v>
                </c:pt>
                <c:pt idx="7511">
                  <c:v>566675.31695956795</c:v>
                </c:pt>
                <c:pt idx="7512">
                  <c:v>567171.18136947951</c:v>
                </c:pt>
                <c:pt idx="7513">
                  <c:v>567667.41358942562</c:v>
                </c:pt>
                <c:pt idx="7514">
                  <c:v>568164.01384321984</c:v>
                </c:pt>
                <c:pt idx="7515">
                  <c:v>568660.98235478066</c:v>
                </c:pt>
                <c:pt idx="7516">
                  <c:v>569158.31934813852</c:v>
                </c:pt>
                <c:pt idx="7517">
                  <c:v>569656.02504742274</c:v>
                </c:pt>
                <c:pt idx="7518">
                  <c:v>570154.09967687645</c:v>
                </c:pt>
                <c:pt idx="7519">
                  <c:v>570652.54346084618</c:v>
                </c:pt>
                <c:pt idx="7520">
                  <c:v>571151.35662377963</c:v>
                </c:pt>
                <c:pt idx="7521">
                  <c:v>571650.53939024266</c:v>
                </c:pt>
                <c:pt idx="7522">
                  <c:v>572150.09198489611</c:v>
                </c:pt>
                <c:pt idx="7523">
                  <c:v>572650.01463251887</c:v>
                </c:pt>
                <c:pt idx="7524">
                  <c:v>573150.30755798297</c:v>
                </c:pt>
                <c:pt idx="7525">
                  <c:v>573650.97098628059</c:v>
                </c:pt>
                <c:pt idx="7526">
                  <c:v>574152.00514250551</c:v>
                </c:pt>
                <c:pt idx="7527">
                  <c:v>574653.41025185096</c:v>
                </c:pt>
                <c:pt idx="7528">
                  <c:v>575155.18653962831</c:v>
                </c:pt>
                <c:pt idx="7529">
                  <c:v>575657.33423124626</c:v>
                </c:pt>
                <c:pt idx="7530">
                  <c:v>576159.85355223401</c:v>
                </c:pt>
                <c:pt idx="7531">
                  <c:v>576662.74472821213</c:v>
                </c:pt>
                <c:pt idx="7532">
                  <c:v>577166.00798491505</c:v>
                </c:pt>
                <c:pt idx="7533">
                  <c:v>577669.64354818943</c:v>
                </c:pt>
                <c:pt idx="7534">
                  <c:v>578173.65164397773</c:v>
                </c:pt>
                <c:pt idx="7535">
                  <c:v>578678.03249834257</c:v>
                </c:pt>
                <c:pt idx="7536">
                  <c:v>579182.78633743827</c:v>
                </c:pt>
                <c:pt idx="7537">
                  <c:v>579687.91338753735</c:v>
                </c:pt>
                <c:pt idx="7538">
                  <c:v>580193.41387502477</c:v>
                </c:pt>
                <c:pt idx="7539">
                  <c:v>580699.28802637313</c:v>
                </c:pt>
                <c:pt idx="7540">
                  <c:v>581205.53606818349</c:v>
                </c:pt>
                <c:pt idx="7541">
                  <c:v>581712.15822714882</c:v>
                </c:pt>
                <c:pt idx="7542">
                  <c:v>582219.15473007876</c:v>
                </c:pt>
                <c:pt idx="7543">
                  <c:v>582726.52580388484</c:v>
                </c:pt>
                <c:pt idx="7544">
                  <c:v>583234.27167559089</c:v>
                </c:pt>
                <c:pt idx="7545">
                  <c:v>583742.39257232542</c:v>
                </c:pt>
                <c:pt idx="7546">
                  <c:v>584250.88872132299</c:v>
                </c:pt>
                <c:pt idx="7547">
                  <c:v>584759.76034992642</c:v>
                </c:pt>
                <c:pt idx="7548">
                  <c:v>585269.00768559135</c:v>
                </c:pt>
                <c:pt idx="7549">
                  <c:v>585778.63095587166</c:v>
                </c:pt>
                <c:pt idx="7550">
                  <c:v>586288.63038843765</c:v>
                </c:pt>
                <c:pt idx="7551">
                  <c:v>586799.00621106243</c:v>
                </c:pt>
                <c:pt idx="7552">
                  <c:v>587309.75865162513</c:v>
                </c:pt>
                <c:pt idx="7553">
                  <c:v>587820.88793811807</c:v>
                </c:pt>
                <c:pt idx="7554">
                  <c:v>588332.39429864206</c:v>
                </c:pt>
                <c:pt idx="7555">
                  <c:v>588844.27796139836</c:v>
                </c:pt>
                <c:pt idx="7556">
                  <c:v>589356.53915470082</c:v>
                </c:pt>
                <c:pt idx="7557">
                  <c:v>589869.17810697237</c:v>
                </c:pt>
                <c:pt idx="7558">
                  <c:v>590382.19504673837</c:v>
                </c:pt>
                <c:pt idx="7559">
                  <c:v>590895.59020264144</c:v>
                </c:pt>
                <c:pt idx="7560">
                  <c:v>591409.36380342033</c:v>
                </c:pt>
                <c:pt idx="7561">
                  <c:v>591923.51607793756</c:v>
                </c:pt>
                <c:pt idx="7562">
                  <c:v>592438.04725514119</c:v>
                </c:pt>
                <c:pt idx="7563">
                  <c:v>592952.95756411378</c:v>
                </c:pt>
                <c:pt idx="7564">
                  <c:v>593468.24723402562</c:v>
                </c:pt>
                <c:pt idx="7565">
                  <c:v>593983.91649416264</c:v>
                </c:pt>
                <c:pt idx="7566">
                  <c:v>594499.96557392168</c:v>
                </c:pt>
                <c:pt idx="7567">
                  <c:v>595016.39470280439</c:v>
                </c:pt>
                <c:pt idx="7568">
                  <c:v>595533.20411041961</c:v>
                </c:pt>
                <c:pt idx="7569">
                  <c:v>596050.394026494</c:v>
                </c:pt>
                <c:pt idx="7570">
                  <c:v>596567.96468084177</c:v>
                </c:pt>
                <c:pt idx="7571">
                  <c:v>597085.91630340787</c:v>
                </c:pt>
                <c:pt idx="7572">
                  <c:v>597604.24912423571</c:v>
                </c:pt>
                <c:pt idx="7573">
                  <c:v>598122.96337347198</c:v>
                </c:pt>
                <c:pt idx="7574">
                  <c:v>598642.05928138748</c:v>
                </c:pt>
                <c:pt idx="7575">
                  <c:v>599161.53707834694</c:v>
                </c:pt>
                <c:pt idx="7576">
                  <c:v>599681.39699482941</c:v>
                </c:pt>
                <c:pt idx="7577">
                  <c:v>600201.63926142105</c:v>
                </c:pt>
                <c:pt idx="7578">
                  <c:v>600722.26410881733</c:v>
                </c:pt>
                <c:pt idx="7579">
                  <c:v>601243.27176782582</c:v>
                </c:pt>
                <c:pt idx="7580">
                  <c:v>601764.66246935632</c:v>
                </c:pt>
                <c:pt idx="7581">
                  <c:v>602286.43644443352</c:v>
                </c:pt>
                <c:pt idx="7582">
                  <c:v>602808.59392418887</c:v>
                </c:pt>
                <c:pt idx="7583">
                  <c:v>603331.13513986161</c:v>
                </c:pt>
                <c:pt idx="7584">
                  <c:v>603854.06032280053</c:v>
                </c:pt>
                <c:pt idx="7585">
                  <c:v>604377.36970445991</c:v>
                </c:pt>
                <c:pt idx="7586">
                  <c:v>604901.06351641018</c:v>
                </c:pt>
                <c:pt idx="7587">
                  <c:v>605425.14199032518</c:v>
                </c:pt>
                <c:pt idx="7588">
                  <c:v>605949.60535799037</c:v>
                </c:pt>
                <c:pt idx="7589">
                  <c:v>606474.45385129948</c:v>
                </c:pt>
                <c:pt idx="7590">
                  <c:v>606999.68770225556</c:v>
                </c:pt>
                <c:pt idx="7591">
                  <c:v>607525.30714297411</c:v>
                </c:pt>
                <c:pt idx="7592">
                  <c:v>608051.31240567169</c:v>
                </c:pt>
                <c:pt idx="7593">
                  <c:v>608577.70372267708</c:v>
                </c:pt>
                <c:pt idx="7594">
                  <c:v>609104.48132643569</c:v>
                </c:pt>
                <c:pt idx="7595">
                  <c:v>609631.6454494918</c:v>
                </c:pt>
                <c:pt idx="7596">
                  <c:v>610159.19632450468</c:v>
                </c:pt>
                <c:pt idx="7597">
                  <c:v>610687.13418424735</c:v>
                </c:pt>
                <c:pt idx="7598">
                  <c:v>611215.45926159259</c:v>
                </c:pt>
                <c:pt idx="7599">
                  <c:v>611744.17178952775</c:v>
                </c:pt>
                <c:pt idx="7600">
                  <c:v>612273.27200114785</c:v>
                </c:pt>
                <c:pt idx="7601">
                  <c:v>612802.7601296627</c:v>
                </c:pt>
                <c:pt idx="7602">
                  <c:v>613332.63640838384</c:v>
                </c:pt>
                <c:pt idx="7603">
                  <c:v>613862.90107073728</c:v>
                </c:pt>
                <c:pt idx="7604">
                  <c:v>614393.55435025715</c:v>
                </c:pt>
                <c:pt idx="7605">
                  <c:v>614924.5964805882</c:v>
                </c:pt>
                <c:pt idx="7606">
                  <c:v>615456.02769548551</c:v>
                </c:pt>
                <c:pt idx="7607">
                  <c:v>615987.84822881431</c:v>
                </c:pt>
                <c:pt idx="7608">
                  <c:v>616520.05831453984</c:v>
                </c:pt>
                <c:pt idx="7609">
                  <c:v>617052.65818675514</c:v>
                </c:pt>
                <c:pt idx="7610">
                  <c:v>617585.64807964838</c:v>
                </c:pt>
                <c:pt idx="7611">
                  <c:v>618119.02822752297</c:v>
                </c:pt>
                <c:pt idx="7612">
                  <c:v>618652.79886479687</c:v>
                </c:pt>
                <c:pt idx="7613">
                  <c:v>619186.96022598841</c:v>
                </c:pt>
                <c:pt idx="7614">
                  <c:v>619721.51254572801</c:v>
                </c:pt>
                <c:pt idx="7615">
                  <c:v>620256.45605876402</c:v>
                </c:pt>
                <c:pt idx="7616">
                  <c:v>620791.79099994863</c:v>
                </c:pt>
                <c:pt idx="7617">
                  <c:v>621327.51760424708</c:v>
                </c:pt>
                <c:pt idx="7618">
                  <c:v>621863.63610672683</c:v>
                </c:pt>
                <c:pt idx="7619">
                  <c:v>622400.14674257452</c:v>
                </c:pt>
                <c:pt idx="7620">
                  <c:v>622937.04974708823</c:v>
                </c:pt>
                <c:pt idx="7621">
                  <c:v>623474.34535566566</c:v>
                </c:pt>
                <c:pt idx="7622">
                  <c:v>624012.03380382643</c:v>
                </c:pt>
                <c:pt idx="7623">
                  <c:v>624550.11532719014</c:v>
                </c:pt>
                <c:pt idx="7624">
                  <c:v>625088.59016150108</c:v>
                </c:pt>
                <c:pt idx="7625">
                  <c:v>625627.4585425941</c:v>
                </c:pt>
                <c:pt idx="7626">
                  <c:v>626166.72070643294</c:v>
                </c:pt>
                <c:pt idx="7627">
                  <c:v>626706.3768890819</c:v>
                </c:pt>
                <c:pt idx="7628">
                  <c:v>627246.4273267159</c:v>
                </c:pt>
                <c:pt idx="7629">
                  <c:v>627786.87225562776</c:v>
                </c:pt>
                <c:pt idx="7630">
                  <c:v>628327.71191221324</c:v>
                </c:pt>
                <c:pt idx="7631">
                  <c:v>628868.94653297833</c:v>
                </c:pt>
                <c:pt idx="7632">
                  <c:v>629410.5763545481</c:v>
                </c:pt>
                <c:pt idx="7633">
                  <c:v>629952.60161365126</c:v>
                </c:pt>
                <c:pt idx="7634">
                  <c:v>630495.0225471264</c:v>
                </c:pt>
                <c:pt idx="7635">
                  <c:v>631037.83939193003</c:v>
                </c:pt>
                <c:pt idx="7636">
                  <c:v>631581.05238512089</c:v>
                </c:pt>
                <c:pt idx="7637">
                  <c:v>632124.66176387155</c:v>
                </c:pt>
                <c:pt idx="7638">
                  <c:v>632668.66776547732</c:v>
                </c:pt>
                <c:pt idx="7639">
                  <c:v>633213.07062732044</c:v>
                </c:pt>
                <c:pt idx="7640">
                  <c:v>633757.87058691285</c:v>
                </c:pt>
                <c:pt idx="7641">
                  <c:v>634303.06788187509</c:v>
                </c:pt>
                <c:pt idx="7642">
                  <c:v>634848.66274992668</c:v>
                </c:pt>
                <c:pt idx="7643">
                  <c:v>635394.65542891878</c:v>
                </c:pt>
                <c:pt idx="7644">
                  <c:v>635941.0461568007</c:v>
                </c:pt>
                <c:pt idx="7645">
                  <c:v>636487.8351716242</c:v>
                </c:pt>
                <c:pt idx="7646">
                  <c:v>637035.02271157142</c:v>
                </c:pt>
                <c:pt idx="7647">
                  <c:v>637582.60901492694</c:v>
                </c:pt>
                <c:pt idx="7648">
                  <c:v>638130.59432008059</c:v>
                </c:pt>
                <c:pt idx="7649">
                  <c:v>638678.97886554722</c:v>
                </c:pt>
                <c:pt idx="7650">
                  <c:v>639227.76288993831</c:v>
                </c:pt>
                <c:pt idx="7651">
                  <c:v>639776.94663198804</c:v>
                </c:pt>
                <c:pt idx="7652">
                  <c:v>640326.53033053409</c:v>
                </c:pt>
                <c:pt idx="7653">
                  <c:v>640876.51422453707</c:v>
                </c:pt>
                <c:pt idx="7654">
                  <c:v>641426.89855305164</c:v>
                </c:pt>
                <c:pt idx="7655">
                  <c:v>641977.68355525809</c:v>
                </c:pt>
                <c:pt idx="7656">
                  <c:v>642528.86947044428</c:v>
                </c:pt>
                <c:pt idx="7657">
                  <c:v>643080.45653801027</c:v>
                </c:pt>
                <c:pt idx="7658">
                  <c:v>643632.44499746372</c:v>
                </c:pt>
                <c:pt idx="7659">
                  <c:v>644184.83508842695</c:v>
                </c:pt>
                <c:pt idx="7660">
                  <c:v>644737.62705063424</c:v>
                </c:pt>
                <c:pt idx="7661">
                  <c:v>645290.82112393226</c:v>
                </c:pt>
                <c:pt idx="7662">
                  <c:v>645844.41754828475</c:v>
                </c:pt>
                <c:pt idx="7663">
                  <c:v>646398.41656374908</c:v>
                </c:pt>
                <c:pt idx="7664">
                  <c:v>646952.81841051602</c:v>
                </c:pt>
                <c:pt idx="7665">
                  <c:v>647507.62332887738</c:v>
                </c:pt>
                <c:pt idx="7666">
                  <c:v>648062.83155923442</c:v>
                </c:pt>
                <c:pt idx="7667">
                  <c:v>648618.44334210875</c:v>
                </c:pt>
                <c:pt idx="7668">
                  <c:v>649174.45891812688</c:v>
                </c:pt>
                <c:pt idx="7669">
                  <c:v>649730.87852803268</c:v>
                </c:pt>
                <c:pt idx="7670">
                  <c:v>650287.70241268049</c:v>
                </c:pt>
                <c:pt idx="7671">
                  <c:v>650844.93081303022</c:v>
                </c:pt>
                <c:pt idx="7672">
                  <c:v>651402.56397016346</c:v>
                </c:pt>
                <c:pt idx="7673">
                  <c:v>651960.60212527262</c:v>
                </c:pt>
                <c:pt idx="7674">
                  <c:v>652519.04551965324</c:v>
                </c:pt>
                <c:pt idx="7675">
                  <c:v>653077.89439472777</c:v>
                </c:pt>
                <c:pt idx="7676">
                  <c:v>653637.14899201959</c:v>
                </c:pt>
                <c:pt idx="7677">
                  <c:v>654196.80955316499</c:v>
                </c:pt>
                <c:pt idx="7678">
                  <c:v>654756.87631992251</c:v>
                </c:pt>
                <c:pt idx="7679">
                  <c:v>655317.3495341544</c:v>
                </c:pt>
                <c:pt idx="7680">
                  <c:v>655878.22943783097</c:v>
                </c:pt>
                <c:pt idx="7681">
                  <c:v>656439.51627304708</c:v>
                </c:pt>
                <c:pt idx="7682">
                  <c:v>657001.21028200164</c:v>
                </c:pt>
                <c:pt idx="7683">
                  <c:v>657563.31170701561</c:v>
                </c:pt>
                <c:pt idx="7684">
                  <c:v>658125.82079050655</c:v>
                </c:pt>
                <c:pt idx="7685">
                  <c:v>658688.73777501949</c:v>
                </c:pt>
                <c:pt idx="7686">
                  <c:v>659252.06290320784</c:v>
                </c:pt>
                <c:pt idx="7687">
                  <c:v>659815.79641783575</c:v>
                </c:pt>
                <c:pt idx="7688">
                  <c:v>660379.93856177817</c:v>
                </c:pt>
                <c:pt idx="7689">
                  <c:v>660944.48957802588</c:v>
                </c:pt>
                <c:pt idx="7690">
                  <c:v>661509.44970968517</c:v>
                </c:pt>
                <c:pt idx="7691">
                  <c:v>662074.81919997535</c:v>
                </c:pt>
                <c:pt idx="7692">
                  <c:v>662640.59829221771</c:v>
                </c:pt>
                <c:pt idx="7693">
                  <c:v>663206.78722985846</c:v>
                </c:pt>
                <c:pt idx="7694">
                  <c:v>663773.38625645987</c:v>
                </c:pt>
                <c:pt idx="7695">
                  <c:v>664340.3956156784</c:v>
                </c:pt>
                <c:pt idx="7696">
                  <c:v>664907.81555130321</c:v>
                </c:pt>
                <c:pt idx="7697">
                  <c:v>665475.6463072272</c:v>
                </c:pt>
                <c:pt idx="7698">
                  <c:v>666043.88812745933</c:v>
                </c:pt>
                <c:pt idx="7699">
                  <c:v>666612.54125611763</c:v>
                </c:pt>
                <c:pt idx="7700">
                  <c:v>667181.60593744053</c:v>
                </c:pt>
                <c:pt idx="7701">
                  <c:v>667751.08241577307</c:v>
                </c:pt>
                <c:pt idx="7702">
                  <c:v>668320.97093557415</c:v>
                </c:pt>
                <c:pt idx="7703">
                  <c:v>668891.27174142096</c:v>
                </c:pt>
                <c:pt idx="7704">
                  <c:v>669461.98507800221</c:v>
                </c:pt>
                <c:pt idx="7705">
                  <c:v>670033.11119011068</c:v>
                </c:pt>
                <c:pt idx="7706">
                  <c:v>670604.65032267221</c:v>
                </c:pt>
                <c:pt idx="7707">
                  <c:v>671176.60272070975</c:v>
                </c:pt>
                <c:pt idx="7708">
                  <c:v>671748.96862936474</c:v>
                </c:pt>
                <c:pt idx="7709">
                  <c:v>672321.74829389306</c:v>
                </c:pt>
                <c:pt idx="7710">
                  <c:v>672894.94195966155</c:v>
                </c:pt>
                <c:pt idx="7711">
                  <c:v>673468.54987215146</c:v>
                </c:pt>
                <c:pt idx="7712">
                  <c:v>674042.57227696246</c:v>
                </c:pt>
                <c:pt idx="7713">
                  <c:v>674617.00941980642</c:v>
                </c:pt>
                <c:pt idx="7714">
                  <c:v>675191.86154650163</c:v>
                </c:pt>
                <c:pt idx="7715">
                  <c:v>675767.12890298793</c:v>
                </c:pt>
                <c:pt idx="7716">
                  <c:v>676342.81173531711</c:v>
                </c:pt>
                <c:pt idx="7717">
                  <c:v>676918.91028964997</c:v>
                </c:pt>
                <c:pt idx="7718">
                  <c:v>677495.4248122737</c:v>
                </c:pt>
                <c:pt idx="7719">
                  <c:v>678072.35554957064</c:v>
                </c:pt>
                <c:pt idx="7720">
                  <c:v>678649.70274805895</c:v>
                </c:pt>
                <c:pt idx="7721">
                  <c:v>679227.46665435203</c:v>
                </c:pt>
                <c:pt idx="7722">
                  <c:v>679805.64751518937</c:v>
                </c:pt>
                <c:pt idx="7723">
                  <c:v>680384.2455774158</c:v>
                </c:pt>
                <c:pt idx="7724">
                  <c:v>680963.26108799456</c:v>
                </c:pt>
                <c:pt idx="7725">
                  <c:v>681542.69429401157</c:v>
                </c:pt>
                <c:pt idx="7726">
                  <c:v>682122.54544264718</c:v>
                </c:pt>
                <c:pt idx="7727">
                  <c:v>682702.81478121853</c:v>
                </c:pt>
                <c:pt idx="7728">
                  <c:v>683283.50255713752</c:v>
                </c:pt>
                <c:pt idx="7729">
                  <c:v>683864.60901794082</c:v>
                </c:pt>
                <c:pt idx="7730">
                  <c:v>684446.13441127946</c:v>
                </c:pt>
                <c:pt idx="7731">
                  <c:v>685028.07898491668</c:v>
                </c:pt>
                <c:pt idx="7732">
                  <c:v>685610.4429867306</c:v>
                </c:pt>
                <c:pt idx="7733">
                  <c:v>686193.22666470939</c:v>
                </c:pt>
                <c:pt idx="7734">
                  <c:v>686776.4302669653</c:v>
                </c:pt>
                <c:pt idx="7735">
                  <c:v>687360.0540417158</c:v>
                </c:pt>
                <c:pt idx="7736">
                  <c:v>687944.09823730076</c:v>
                </c:pt>
                <c:pt idx="7737">
                  <c:v>688528.56310216745</c:v>
                </c:pt>
                <c:pt idx="7738">
                  <c:v>689113.44888488774</c:v>
                </c:pt>
                <c:pt idx="7739">
                  <c:v>689698.75583413395</c:v>
                </c:pt>
                <c:pt idx="7740">
                  <c:v>690284.48419870052</c:v>
                </c:pt>
                <c:pt idx="7741">
                  <c:v>690870.63422750472</c:v>
                </c:pt>
                <c:pt idx="7742">
                  <c:v>691457.20616956602</c:v>
                </c:pt>
                <c:pt idx="7743">
                  <c:v>692044.20027402672</c:v>
                </c:pt>
                <c:pt idx="7744">
                  <c:v>692631.61679013923</c:v>
                </c:pt>
                <c:pt idx="7745">
                  <c:v>693219.45596727123</c:v>
                </c:pt>
                <c:pt idx="7746">
                  <c:v>693807.71805491019</c:v>
                </c:pt>
                <c:pt idx="7747">
                  <c:v>694396.40330265195</c:v>
                </c:pt>
                <c:pt idx="7748">
                  <c:v>694985.51196021214</c:v>
                </c:pt>
                <c:pt idx="7749">
                  <c:v>695575.04427742411</c:v>
                </c:pt>
                <c:pt idx="7750">
                  <c:v>696165.00050422957</c:v>
                </c:pt>
                <c:pt idx="7751">
                  <c:v>696755.38089068502</c:v>
                </c:pt>
                <c:pt idx="7752">
                  <c:v>697346.1856869678</c:v>
                </c:pt>
                <c:pt idx="7753">
                  <c:v>697937.41514337296</c:v>
                </c:pt>
                <c:pt idx="7754">
                  <c:v>698529.0695102961</c:v>
                </c:pt>
                <c:pt idx="7755">
                  <c:v>699121.14903826825</c:v>
                </c:pt>
                <c:pt idx="7756">
                  <c:v>699713.65397791867</c:v>
                </c:pt>
                <c:pt idx="7757">
                  <c:v>700306.58458000456</c:v>
                </c:pt>
                <c:pt idx="7758">
                  <c:v>700899.94109538861</c:v>
                </c:pt>
                <c:pt idx="7759">
                  <c:v>701493.72377504932</c:v>
                </c:pt>
                <c:pt idx="7760">
                  <c:v>702087.93287009594</c:v>
                </c:pt>
                <c:pt idx="7761">
                  <c:v>702682.56863173575</c:v>
                </c:pt>
                <c:pt idx="7762">
                  <c:v>703277.63131129928</c:v>
                </c:pt>
                <c:pt idx="7763">
                  <c:v>703873.12116023048</c:v>
                </c:pt>
                <c:pt idx="7764">
                  <c:v>704469.03843008669</c:v>
                </c:pt>
                <c:pt idx="7765">
                  <c:v>705065.38337254827</c:v>
                </c:pt>
                <c:pt idx="7766">
                  <c:v>705662.15623940912</c:v>
                </c:pt>
                <c:pt idx="7767">
                  <c:v>706259.3572825744</c:v>
                </c:pt>
                <c:pt idx="7768">
                  <c:v>706856.98675406701</c:v>
                </c:pt>
                <c:pt idx="7769">
                  <c:v>707455.04490602657</c:v>
                </c:pt>
                <c:pt idx="7770">
                  <c:v>708053.53199071088</c:v>
                </c:pt>
                <c:pt idx="7771">
                  <c:v>708652.44826048857</c:v>
                </c:pt>
                <c:pt idx="7772">
                  <c:v>709251.79396784469</c:v>
                </c:pt>
                <c:pt idx="7773">
                  <c:v>709851.56936539069</c:v>
                </c:pt>
                <c:pt idx="7774">
                  <c:v>710451.77470583841</c:v>
                </c:pt>
                <c:pt idx="7775">
                  <c:v>711052.41024202644</c:v>
                </c:pt>
                <c:pt idx="7776">
                  <c:v>711653.47622690699</c:v>
                </c:pt>
                <c:pt idx="7777">
                  <c:v>712254.97291354591</c:v>
                </c:pt>
                <c:pt idx="7778">
                  <c:v>712856.900555128</c:v>
                </c:pt>
                <c:pt idx="7779">
                  <c:v>713459.25940495194</c:v>
                </c:pt>
                <c:pt idx="7780">
                  <c:v>714062.04971644003</c:v>
                </c:pt>
                <c:pt idx="7781">
                  <c:v>714665.27174311865</c:v>
                </c:pt>
                <c:pt idx="7782">
                  <c:v>715268.92573863815</c:v>
                </c:pt>
                <c:pt idx="7783">
                  <c:v>715873.01195676788</c:v>
                </c:pt>
                <c:pt idx="7784">
                  <c:v>716477.53065138822</c:v>
                </c:pt>
                <c:pt idx="7785">
                  <c:v>717082.48207649682</c:v>
                </c:pt>
                <c:pt idx="7786">
                  <c:v>717687.8664862049</c:v>
                </c:pt>
                <c:pt idx="7787">
                  <c:v>718293.68413475051</c:v>
                </c:pt>
                <c:pt idx="7788">
                  <c:v>718899.93527648319</c:v>
                </c:pt>
                <c:pt idx="7789">
                  <c:v>719506.62016586435</c:v>
                </c:pt>
                <c:pt idx="7790">
                  <c:v>720113.73905747198</c:v>
                </c:pt>
                <c:pt idx="7791">
                  <c:v>720721.29220601066</c:v>
                </c:pt>
                <c:pt idx="7792">
                  <c:v>721329.27986628981</c:v>
                </c:pt>
                <c:pt idx="7793">
                  <c:v>721937.70229324501</c:v>
                </c:pt>
                <c:pt idx="7794">
                  <c:v>722546.55974192405</c:v>
                </c:pt>
                <c:pt idx="7795">
                  <c:v>723155.85246749152</c:v>
                </c:pt>
                <c:pt idx="7796">
                  <c:v>723765.58072523156</c:v>
                </c:pt>
                <c:pt idx="7797">
                  <c:v>724375.74477054237</c:v>
                </c:pt>
                <c:pt idx="7798">
                  <c:v>724986.34485893988</c:v>
                </c:pt>
                <c:pt idx="7799">
                  <c:v>725597.38124606118</c:v>
                </c:pt>
                <c:pt idx="7800">
                  <c:v>726208.85418764828</c:v>
                </c:pt>
                <c:pt idx="7801">
                  <c:v>726820.76393957576</c:v>
                </c:pt>
                <c:pt idx="7802">
                  <c:v>727433.11075782962</c:v>
                </c:pt>
                <c:pt idx="7803">
                  <c:v>728045.89489850588</c:v>
                </c:pt>
                <c:pt idx="7804">
                  <c:v>728659.116617825</c:v>
                </c:pt>
                <c:pt idx="7805">
                  <c:v>729272.77617212513</c:v>
                </c:pt>
                <c:pt idx="7806">
                  <c:v>729886.87381785875</c:v>
                </c:pt>
                <c:pt idx="7807">
                  <c:v>730501.40981159837</c:v>
                </c:pt>
                <c:pt idx="7808">
                  <c:v>731116.38441003126</c:v>
                </c:pt>
                <c:pt idx="7809">
                  <c:v>731731.7978699595</c:v>
                </c:pt>
                <c:pt idx="7810">
                  <c:v>732347.65044831031</c:v>
                </c:pt>
                <c:pt idx="7811">
                  <c:v>732963.94240212312</c:v>
                </c:pt>
                <c:pt idx="7812">
                  <c:v>733580.67398855474</c:v>
                </c:pt>
                <c:pt idx="7813">
                  <c:v>734197.8454648878</c:v>
                </c:pt>
                <c:pt idx="7814">
                  <c:v>734815.45708850864</c:v>
                </c:pt>
                <c:pt idx="7815">
                  <c:v>735433.50911692448</c:v>
                </c:pt>
                <c:pt idx="7816">
                  <c:v>736052.00180777558</c:v>
                </c:pt>
                <c:pt idx="7817">
                  <c:v>736670.93541879894</c:v>
                </c:pt>
                <c:pt idx="7818">
                  <c:v>737290.31020786229</c:v>
                </c:pt>
                <c:pt idx="7819">
                  <c:v>737910.12643294572</c:v>
                </c:pt>
                <c:pt idx="7820">
                  <c:v>738530.38435214991</c:v>
                </c:pt>
                <c:pt idx="7821">
                  <c:v>739151.08422368811</c:v>
                </c:pt>
                <c:pt idx="7822">
                  <c:v>739772.22630590433</c:v>
                </c:pt>
                <c:pt idx="7823">
                  <c:v>740393.81085724744</c:v>
                </c:pt>
                <c:pt idx="7824">
                  <c:v>741015.83813628939</c:v>
                </c:pt>
                <c:pt idx="7825">
                  <c:v>741638.30840171478</c:v>
                </c:pt>
                <c:pt idx="7826">
                  <c:v>742261.22191233933</c:v>
                </c:pt>
                <c:pt idx="7827">
                  <c:v>742884.57892708643</c:v>
                </c:pt>
                <c:pt idx="7828">
                  <c:v>743508.37970499718</c:v>
                </c:pt>
                <c:pt idx="7829">
                  <c:v>744132.62450523092</c:v>
                </c:pt>
                <c:pt idx="7830">
                  <c:v>744757.31358707568</c:v>
                </c:pt>
                <c:pt idx="7831">
                  <c:v>745382.44720992423</c:v>
                </c:pt>
                <c:pt idx="7832">
                  <c:v>746008.02563329309</c:v>
                </c:pt>
                <c:pt idx="7833">
                  <c:v>746634.04911681672</c:v>
                </c:pt>
                <c:pt idx="7834">
                  <c:v>747260.51792025333</c:v>
                </c:pt>
                <c:pt idx="7835">
                  <c:v>747887.43230347114</c:v>
                </c:pt>
                <c:pt idx="7836">
                  <c:v>748514.79252646223</c:v>
                </c:pt>
                <c:pt idx="7837">
                  <c:v>749142.59884932917</c:v>
                </c:pt>
                <c:pt idx="7838">
                  <c:v>749770.85153230873</c:v>
                </c:pt>
                <c:pt idx="7839">
                  <c:v>750399.55083574238</c:v>
                </c:pt>
                <c:pt idx="7840">
                  <c:v>751028.69702009612</c:v>
                </c:pt>
                <c:pt idx="7841">
                  <c:v>751658.29034594586</c:v>
                </c:pt>
                <c:pt idx="7842">
                  <c:v>752288.33107399975</c:v>
                </c:pt>
                <c:pt idx="7843">
                  <c:v>752918.81946508144</c:v>
                </c:pt>
                <c:pt idx="7844">
                  <c:v>753549.75578012527</c:v>
                </c:pt>
                <c:pt idx="7845">
                  <c:v>754181.14028018725</c:v>
                </c:pt>
                <c:pt idx="7846">
                  <c:v>754812.97322644957</c:v>
                </c:pt>
                <c:pt idx="7847">
                  <c:v>755445.25488020538</c:v>
                </c:pt>
                <c:pt idx="7848">
                  <c:v>756077.98550286633</c:v>
                </c:pt>
                <c:pt idx="7849">
                  <c:v>756711.16535597376</c:v>
                </c:pt>
                <c:pt idx="7850">
                  <c:v>757344.79470117157</c:v>
                </c:pt>
                <c:pt idx="7851">
                  <c:v>757978.87380023894</c:v>
                </c:pt>
                <c:pt idx="7852">
                  <c:v>758613.40291506518</c:v>
                </c:pt>
                <c:pt idx="7853">
                  <c:v>759248.38230765646</c:v>
                </c:pt>
                <c:pt idx="7854">
                  <c:v>759883.81224014552</c:v>
                </c:pt>
                <c:pt idx="7855">
                  <c:v>760519.69297477626</c:v>
                </c:pt>
                <c:pt idx="7856">
                  <c:v>761156.02477391984</c:v>
                </c:pt>
                <c:pt idx="7857">
                  <c:v>761792.80790006311</c:v>
                </c:pt>
                <c:pt idx="7858">
                  <c:v>762430.04261580994</c:v>
                </c:pt>
                <c:pt idx="7859">
                  <c:v>763067.7291838883</c:v>
                </c:pt>
                <c:pt idx="7860">
                  <c:v>763705.86786714278</c:v>
                </c:pt>
                <c:pt idx="7861">
                  <c:v>764344.45892853185</c:v>
                </c:pt>
                <c:pt idx="7862">
                  <c:v>764983.50263114925</c:v>
                </c:pt>
                <c:pt idx="7863">
                  <c:v>765622.99923818919</c:v>
                </c:pt>
                <c:pt idx="7864">
                  <c:v>766262.94901297556</c:v>
                </c:pt>
                <c:pt idx="7865">
                  <c:v>766903.35221895482</c:v>
                </c:pt>
                <c:pt idx="7866">
                  <c:v>767544.20911968988</c:v>
                </c:pt>
                <c:pt idx="7867">
                  <c:v>768185.51997885481</c:v>
                </c:pt>
                <c:pt idx="7868">
                  <c:v>768827.2850602566</c:v>
                </c:pt>
                <c:pt idx="7869">
                  <c:v>769469.50462781952</c:v>
                </c:pt>
                <c:pt idx="7870">
                  <c:v>770112.17894557293</c:v>
                </c:pt>
                <c:pt idx="7871">
                  <c:v>770755.3082776852</c:v>
                </c:pt>
                <c:pt idx="7872">
                  <c:v>771398.89288844459</c:v>
                </c:pt>
                <c:pt idx="7873">
                  <c:v>772042.93304223637</c:v>
                </c:pt>
                <c:pt idx="7874">
                  <c:v>772687.42900358525</c:v>
                </c:pt>
                <c:pt idx="7875">
                  <c:v>773332.38103713805</c:v>
                </c:pt>
                <c:pt idx="7876">
                  <c:v>773977.78940764745</c:v>
                </c:pt>
                <c:pt idx="7877">
                  <c:v>774623.65437999717</c:v>
                </c:pt>
                <c:pt idx="7878">
                  <c:v>775269.9762191904</c:v>
                </c:pt>
                <c:pt idx="7879">
                  <c:v>775916.75519034476</c:v>
                </c:pt>
                <c:pt idx="7880">
                  <c:v>776563.99155869777</c:v>
                </c:pt>
                <c:pt idx="7881">
                  <c:v>777211.68558960967</c:v>
                </c:pt>
                <c:pt idx="7882">
                  <c:v>777859.8375485742</c:v>
                </c:pt>
                <c:pt idx="7883">
                  <c:v>778508.44770118012</c:v>
                </c:pt>
                <c:pt idx="7884">
                  <c:v>779157.51631315297</c:v>
                </c:pt>
                <c:pt idx="7885">
                  <c:v>779807.04365033563</c:v>
                </c:pt>
                <c:pt idx="7886">
                  <c:v>780457.02997869323</c:v>
                </c:pt>
                <c:pt idx="7887">
                  <c:v>781107.47556430346</c:v>
                </c:pt>
                <c:pt idx="7888">
                  <c:v>781758.38067337207</c:v>
                </c:pt>
                <c:pt idx="7889">
                  <c:v>782409.74557221914</c:v>
                </c:pt>
                <c:pt idx="7890">
                  <c:v>783061.57052729919</c:v>
                </c:pt>
                <c:pt idx="7891">
                  <c:v>783713.8558051677</c:v>
                </c:pt>
                <c:pt idx="7892">
                  <c:v>784366.60167251911</c:v>
                </c:pt>
                <c:pt idx="7893">
                  <c:v>785019.80839614663</c:v>
                </c:pt>
                <c:pt idx="7894">
                  <c:v>785673.4762429914</c:v>
                </c:pt>
                <c:pt idx="7895">
                  <c:v>786327.60548009817</c:v>
                </c:pt>
                <c:pt idx="7896">
                  <c:v>786982.19637463219</c:v>
                </c:pt>
                <c:pt idx="7897">
                  <c:v>787637.24919388164</c:v>
                </c:pt>
                <c:pt idx="7898">
                  <c:v>788292.76420525846</c:v>
                </c:pt>
                <c:pt idx="7899">
                  <c:v>788948.7416763003</c:v>
                </c:pt>
                <c:pt idx="7900">
                  <c:v>789605.18187465135</c:v>
                </c:pt>
                <c:pt idx="7901">
                  <c:v>790262.08506809059</c:v>
                </c:pt>
                <c:pt idx="7902">
                  <c:v>790919.45152450644</c:v>
                </c:pt>
                <c:pt idx="7903">
                  <c:v>791577.28151191887</c:v>
                </c:pt>
                <c:pt idx="7904">
                  <c:v>792235.57529846334</c:v>
                </c:pt>
                <c:pt idx="7905">
                  <c:v>792894.33315239823</c:v>
                </c:pt>
                <c:pt idx="7906">
                  <c:v>793553.55534210312</c:v>
                </c:pt>
                <c:pt idx="7907">
                  <c:v>794213.24213607854</c:v>
                </c:pt>
                <c:pt idx="7908">
                  <c:v>794873.39380294259</c:v>
                </c:pt>
                <c:pt idx="7909">
                  <c:v>795534.01061143726</c:v>
                </c:pt>
                <c:pt idx="7910">
                  <c:v>796195.09283042536</c:v>
                </c:pt>
                <c:pt idx="7911">
                  <c:v>796856.64072890487</c:v>
                </c:pt>
                <c:pt idx="7912">
                  <c:v>797518.65457597177</c:v>
                </c:pt>
                <c:pt idx="7913">
                  <c:v>798181.13464085199</c:v>
                </c:pt>
                <c:pt idx="7914">
                  <c:v>798844.08119290369</c:v>
                </c:pt>
                <c:pt idx="7915">
                  <c:v>799507.49450159434</c:v>
                </c:pt>
                <c:pt idx="7916">
                  <c:v>800171.37483651889</c:v>
                </c:pt>
                <c:pt idx="7917">
                  <c:v>800835.72246738721</c:v>
                </c:pt>
                <c:pt idx="7918">
                  <c:v>801500.53766403883</c:v>
                </c:pt>
                <c:pt idx="7919">
                  <c:v>802165.82069643226</c:v>
                </c:pt>
                <c:pt idx="7920">
                  <c:v>802831.57183464349</c:v>
                </c:pt>
                <c:pt idx="7921">
                  <c:v>803497.79134887923</c:v>
                </c:pt>
                <c:pt idx="7922">
                  <c:v>804164.47950946121</c:v>
                </c:pt>
                <c:pt idx="7923">
                  <c:v>804831.63658683549</c:v>
                </c:pt>
                <c:pt idx="7924">
                  <c:v>805499.26285156969</c:v>
                </c:pt>
                <c:pt idx="7925">
                  <c:v>806167.35857434396</c:v>
                </c:pt>
                <c:pt idx="7926">
                  <c:v>806835.92402598017</c:v>
                </c:pt>
                <c:pt idx="7927">
                  <c:v>807504.95947740739</c:v>
                </c:pt>
                <c:pt idx="7928">
                  <c:v>808174.4651996817</c:v>
                </c:pt>
                <c:pt idx="7929">
                  <c:v>808844.44146397535</c:v>
                </c:pt>
                <c:pt idx="7930">
                  <c:v>809514.88854159601</c:v>
                </c:pt>
                <c:pt idx="7931">
                  <c:v>810185.80670395633</c:v>
                </c:pt>
                <c:pt idx="7932">
                  <c:v>810857.1962226131</c:v>
                </c:pt>
                <c:pt idx="7933">
                  <c:v>811529.05736921658</c:v>
                </c:pt>
                <c:pt idx="7934">
                  <c:v>812201.39041556104</c:v>
                </c:pt>
                <c:pt idx="7935">
                  <c:v>812874.19563356042</c:v>
                </c:pt>
                <c:pt idx="7936">
                  <c:v>813547.47329525009</c:v>
                </c:pt>
                <c:pt idx="7937">
                  <c:v>814221.22367278161</c:v>
                </c:pt>
                <c:pt idx="7938">
                  <c:v>814895.44703842513</c:v>
                </c:pt>
                <c:pt idx="7939">
                  <c:v>815570.14366459358</c:v>
                </c:pt>
                <c:pt idx="7940">
                  <c:v>816245.313823801</c:v>
                </c:pt>
                <c:pt idx="7941">
                  <c:v>816920.95778869814</c:v>
                </c:pt>
                <c:pt idx="7942">
                  <c:v>817597.07583205786</c:v>
                </c:pt>
                <c:pt idx="7943">
                  <c:v>818273.66822675755</c:v>
                </c:pt>
                <c:pt idx="7944">
                  <c:v>818950.73524581676</c:v>
                </c:pt>
                <c:pt idx="7945">
                  <c:v>819628.27716237493</c:v>
                </c:pt>
                <c:pt idx="7946">
                  <c:v>820306.2942496899</c:v>
                </c:pt>
                <c:pt idx="7947">
                  <c:v>820984.78678113956</c:v>
                </c:pt>
                <c:pt idx="7948">
                  <c:v>821663.75503023202</c:v>
                </c:pt>
                <c:pt idx="7949">
                  <c:v>822343.19927059533</c:v>
                </c:pt>
                <c:pt idx="7950">
                  <c:v>823023.11977597664</c:v>
                </c:pt>
                <c:pt idx="7951">
                  <c:v>823703.51682025415</c:v>
                </c:pt>
                <c:pt idx="7952">
                  <c:v>824384.39067741996</c:v>
                </c:pt>
                <c:pt idx="7953">
                  <c:v>825065.74162159697</c:v>
                </c:pt>
                <c:pt idx="7954">
                  <c:v>825747.56992702489</c:v>
                </c:pt>
                <c:pt idx="7955">
                  <c:v>826429.87586806866</c:v>
                </c:pt>
                <c:pt idx="7956">
                  <c:v>827112.65971922188</c:v>
                </c:pt>
                <c:pt idx="7957">
                  <c:v>827795.9217550914</c:v>
                </c:pt>
                <c:pt idx="7958">
                  <c:v>828479.662250416</c:v>
                </c:pt>
                <c:pt idx="7959">
                  <c:v>829163.88148005365</c:v>
                </c:pt>
                <c:pt idx="7960">
                  <c:v>829848.57971898548</c:v>
                </c:pt>
                <c:pt idx="7961">
                  <c:v>830533.75724231754</c:v>
                </c:pt>
                <c:pt idx="7962">
                  <c:v>831219.41432527953</c:v>
                </c:pt>
                <c:pt idx="7963">
                  <c:v>831905.55124322278</c:v>
                </c:pt>
                <c:pt idx="7964">
                  <c:v>832592.16827161948</c:v>
                </c:pt>
                <c:pt idx="7965">
                  <c:v>833279.26568607276</c:v>
                </c:pt>
                <c:pt idx="7966">
                  <c:v>833966.84376230917</c:v>
                </c:pt>
                <c:pt idx="7967">
                  <c:v>834654.90277616598</c:v>
                </c:pt>
                <c:pt idx="7968">
                  <c:v>835343.44300362119</c:v>
                </c:pt>
                <c:pt idx="7969">
                  <c:v>836032.46472076094</c:v>
                </c:pt>
                <c:pt idx="7970">
                  <c:v>836721.96820381226</c:v>
                </c:pt>
                <c:pt idx="7971">
                  <c:v>837411.95372911042</c:v>
                </c:pt>
                <c:pt idx="7972">
                  <c:v>838102.42157311656</c:v>
                </c:pt>
                <c:pt idx="7973">
                  <c:v>838793.37201242358</c:v>
                </c:pt>
                <c:pt idx="7974">
                  <c:v>839484.8053237542</c:v>
                </c:pt>
                <c:pt idx="7975">
                  <c:v>840176.72178392706</c:v>
                </c:pt>
                <c:pt idx="7976">
                  <c:v>840869.12166991667</c:v>
                </c:pt>
                <c:pt idx="7977">
                  <c:v>841562.00525880302</c:v>
                </c:pt>
                <c:pt idx="7978">
                  <c:v>842255.37282779254</c:v>
                </c:pt>
                <c:pt idx="7979">
                  <c:v>842949.22465421772</c:v>
                </c:pt>
                <c:pt idx="7980">
                  <c:v>843643.56101554353</c:v>
                </c:pt>
                <c:pt idx="7981">
                  <c:v>844338.38218934333</c:v>
                </c:pt>
                <c:pt idx="7982">
                  <c:v>845033.68845332554</c:v>
                </c:pt>
                <c:pt idx="7983">
                  <c:v>845729.48008531961</c:v>
                </c:pt>
                <c:pt idx="7984">
                  <c:v>846425.75736327539</c:v>
                </c:pt>
                <c:pt idx="7985">
                  <c:v>847122.52056527452</c:v>
                </c:pt>
                <c:pt idx="7986">
                  <c:v>847819.76996952004</c:v>
                </c:pt>
                <c:pt idx="7987">
                  <c:v>848517.50585434155</c:v>
                </c:pt>
                <c:pt idx="7988">
                  <c:v>849215.72849818261</c:v>
                </c:pt>
                <c:pt idx="7989">
                  <c:v>849914.43817962916</c:v>
                </c:pt>
                <c:pt idx="7990">
                  <c:v>850613.63517736935</c:v>
                </c:pt>
                <c:pt idx="7991">
                  <c:v>851313.31977024232</c:v>
                </c:pt>
                <c:pt idx="7992">
                  <c:v>852013.49223718699</c:v>
                </c:pt>
                <c:pt idx="7993">
                  <c:v>852714.15285727812</c:v>
                </c:pt>
                <c:pt idx="7994">
                  <c:v>853415.30190972309</c:v>
                </c:pt>
                <c:pt idx="7995">
                  <c:v>854116.93967384147</c:v>
                </c:pt>
                <c:pt idx="7996">
                  <c:v>854819.06642907648</c:v>
                </c:pt>
                <c:pt idx="7997">
                  <c:v>855521.68245500745</c:v>
                </c:pt>
                <c:pt idx="7998">
                  <c:v>856224.78803132859</c:v>
                </c:pt>
                <c:pt idx="7999">
                  <c:v>856928.38343786739</c:v>
                </c:pt>
                <c:pt idx="8000">
                  <c:v>857632.46895456605</c:v>
                </c:pt>
                <c:pt idx="8001">
                  <c:v>858337.04486150004</c:v>
                </c:pt>
                <c:pt idx="8002">
                  <c:v>859042.11143887532</c:v>
                </c:pt>
                <c:pt idx="8003">
                  <c:v>859747.66896700033</c:v>
                </c:pt>
                <c:pt idx="8004">
                  <c:v>860453.71772633202</c:v>
                </c:pt>
                <c:pt idx="8005">
                  <c:v>861160.25799744611</c:v>
                </c:pt>
                <c:pt idx="8006">
                  <c:v>861867.29006102961</c:v>
                </c:pt>
                <c:pt idx="8007">
                  <c:v>862574.81419791549</c:v>
                </c:pt>
                <c:pt idx="8008">
                  <c:v>863282.83068905224</c:v>
                </c:pt>
                <c:pt idx="8009">
                  <c:v>863991.3398155123</c:v>
                </c:pt>
                <c:pt idx="8010">
                  <c:v>864700.34185849538</c:v>
                </c:pt>
                <c:pt idx="8011">
                  <c:v>865409.83709932643</c:v>
                </c:pt>
                <c:pt idx="8012">
                  <c:v>866119.82581945416</c:v>
                </c:pt>
                <c:pt idx="8013">
                  <c:v>866830.30830045207</c:v>
                </c:pt>
                <c:pt idx="8014">
                  <c:v>867541.28482402745</c:v>
                </c:pt>
                <c:pt idx="8015">
                  <c:v>868252.75567200268</c:v>
                </c:pt>
                <c:pt idx="8016">
                  <c:v>868964.72112633439</c:v>
                </c:pt>
                <c:pt idx="8017">
                  <c:v>869677.1814690975</c:v>
                </c:pt>
                <c:pt idx="8018">
                  <c:v>870390.13698249159</c:v>
                </c:pt>
                <c:pt idx="8019">
                  <c:v>871103.58794885338</c:v>
                </c:pt>
                <c:pt idx="8020">
                  <c:v>871817.53465063509</c:v>
                </c:pt>
                <c:pt idx="8021">
                  <c:v>872531.97737041675</c:v>
                </c:pt>
                <c:pt idx="8022">
                  <c:v>873246.91639090015</c:v>
                </c:pt>
                <c:pt idx="8023">
                  <c:v>873962.35199492436</c:v>
                </c:pt>
                <c:pt idx="8024">
                  <c:v>874678.28446545033</c:v>
                </c:pt>
                <c:pt idx="8025">
                  <c:v>875394.71408555773</c:v>
                </c:pt>
                <c:pt idx="8026">
                  <c:v>876111.64113845408</c:v>
                </c:pt>
                <c:pt idx="8027">
                  <c:v>876829.06590747822</c:v>
                </c:pt>
                <c:pt idx="8028">
                  <c:v>877546.98867609422</c:v>
                </c:pt>
                <c:pt idx="8029">
                  <c:v>878265.40972788795</c:v>
                </c:pt>
                <c:pt idx="8030">
                  <c:v>878984.32934657985</c:v>
                </c:pt>
                <c:pt idx="8031">
                  <c:v>879703.74781599978</c:v>
                </c:pt>
                <c:pt idx="8032">
                  <c:v>880423.66542012477</c:v>
                </c:pt>
                <c:pt idx="8033">
                  <c:v>881144.08244304452</c:v>
                </c:pt>
                <c:pt idx="8034">
                  <c:v>881864.99916897388</c:v>
                </c:pt>
                <c:pt idx="8035">
                  <c:v>882586.41588226566</c:v>
                </c:pt>
                <c:pt idx="8036">
                  <c:v>883308.3328673949</c:v>
                </c:pt>
                <c:pt idx="8037">
                  <c:v>884030.75040894595</c:v>
                </c:pt>
                <c:pt idx="8038">
                  <c:v>884753.66879165731</c:v>
                </c:pt>
                <c:pt idx="8039">
                  <c:v>885477.08830037375</c:v>
                </c:pt>
                <c:pt idx="8040">
                  <c:v>886201.00922008138</c:v>
                </c:pt>
                <c:pt idx="8041">
                  <c:v>886925.43183587596</c:v>
                </c:pt>
                <c:pt idx="8042">
                  <c:v>887650.35643299459</c:v>
                </c:pt>
                <c:pt idx="8043">
                  <c:v>888375.78329679044</c:v>
                </c:pt>
                <c:pt idx="8044">
                  <c:v>889101.71271275193</c:v>
                </c:pt>
                <c:pt idx="8045">
                  <c:v>889828.14496648347</c:v>
                </c:pt>
                <c:pt idx="8046">
                  <c:v>890555.08034373727</c:v>
                </c:pt>
                <c:pt idx="8047">
                  <c:v>891282.51913036918</c:v>
                </c:pt>
                <c:pt idx="8048">
                  <c:v>892010.46161236707</c:v>
                </c:pt>
                <c:pt idx="8049">
                  <c:v>892738.90807585733</c:v>
                </c:pt>
                <c:pt idx="8050">
                  <c:v>893467.8588070859</c:v>
                </c:pt>
                <c:pt idx="8051">
                  <c:v>894197.31409242121</c:v>
                </c:pt>
                <c:pt idx="8052">
                  <c:v>894927.27421836718</c:v>
                </c:pt>
                <c:pt idx="8053">
                  <c:v>895657.73947154754</c:v>
                </c:pt>
                <c:pt idx="8054">
                  <c:v>896388.71013871487</c:v>
                </c:pt>
                <c:pt idx="8055">
                  <c:v>897120.1865067574</c:v>
                </c:pt>
                <c:pt idx="8056">
                  <c:v>897852.16886267322</c:v>
                </c:pt>
                <c:pt idx="8057">
                  <c:v>898584.65749360609</c:v>
                </c:pt>
                <c:pt idx="8058">
                  <c:v>899317.6526868192</c:v>
                </c:pt>
                <c:pt idx="8059">
                  <c:v>900051.15472969576</c:v>
                </c:pt>
                <c:pt idx="8060">
                  <c:v>900785.16390976054</c:v>
                </c:pt>
                <c:pt idx="8061">
                  <c:v>901519.6805146524</c:v>
                </c:pt>
                <c:pt idx="8062">
                  <c:v>902254.70483215188</c:v>
                </c:pt>
                <c:pt idx="8063">
                  <c:v>902990.23715014732</c:v>
                </c:pt>
                <c:pt idx="8064">
                  <c:v>903726.27775667817</c:v>
                </c:pt>
                <c:pt idx="8065">
                  <c:v>904462.82693989156</c:v>
                </c:pt>
                <c:pt idx="8066">
                  <c:v>905199.88498806721</c:v>
                </c:pt>
                <c:pt idx="8067">
                  <c:v>905937.45218962105</c:v>
                </c:pt>
                <c:pt idx="8068">
                  <c:v>906675.52883309522</c:v>
                </c:pt>
                <c:pt idx="8069">
                  <c:v>907414.11520714895</c:v>
                </c:pt>
                <c:pt idx="8070">
                  <c:v>908153.21160056791</c:v>
                </c:pt>
                <c:pt idx="8071">
                  <c:v>908892.81830229005</c:v>
                </c:pt>
                <c:pt idx="8072">
                  <c:v>909632.93560135097</c:v>
                </c:pt>
                <c:pt idx="8073">
                  <c:v>910373.56378693238</c:v>
                </c:pt>
                <c:pt idx="8074">
                  <c:v>911114.70314833929</c:v>
                </c:pt>
                <c:pt idx="8075">
                  <c:v>911856.35397500999</c:v>
                </c:pt>
                <c:pt idx="8076">
                  <c:v>912598.51655648975</c:v>
                </c:pt>
                <c:pt idx="8077">
                  <c:v>913341.19118248345</c:v>
                </c:pt>
                <c:pt idx="8078">
                  <c:v>914084.37814279983</c:v>
                </c:pt>
                <c:pt idx="8079">
                  <c:v>914828.07772738137</c:v>
                </c:pt>
                <c:pt idx="8080">
                  <c:v>915572.29022630653</c:v>
                </c:pt>
                <c:pt idx="8081">
                  <c:v>916317.01592977799</c:v>
                </c:pt>
                <c:pt idx="8082">
                  <c:v>917062.25512811868</c:v>
                </c:pt>
                <c:pt idx="8083">
                  <c:v>917808.00811179471</c:v>
                </c:pt>
                <c:pt idx="8084">
                  <c:v>918554.27517138631</c:v>
                </c:pt>
                <c:pt idx="8085">
                  <c:v>919301.0565976107</c:v>
                </c:pt>
                <c:pt idx="8086">
                  <c:v>920048.35268130188</c:v>
                </c:pt>
                <c:pt idx="8087">
                  <c:v>920796.16371344775</c:v>
                </c:pt>
                <c:pt idx="8088">
                  <c:v>921544.48998513352</c:v>
                </c:pt>
                <c:pt idx="8089">
                  <c:v>922293.3317875982</c:v>
                </c:pt>
                <c:pt idx="8090">
                  <c:v>923042.68941219116</c:v>
                </c:pt>
                <c:pt idx="8091">
                  <c:v>923792.56315040565</c:v>
                </c:pt>
                <c:pt idx="8092">
                  <c:v>924542.95329384285</c:v>
                </c:pt>
                <c:pt idx="8093">
                  <c:v>925293.86013426038</c:v>
                </c:pt>
                <c:pt idx="8094">
                  <c:v>926045.28396352695</c:v>
                </c:pt>
                <c:pt idx="8095">
                  <c:v>926797.22507363569</c:v>
                </c:pt>
                <c:pt idx="8096">
                  <c:v>927549.6837567233</c:v>
                </c:pt>
                <c:pt idx="8097">
                  <c:v>928302.66030504077</c:v>
                </c:pt>
                <c:pt idx="8098">
                  <c:v>929056.15501098032</c:v>
                </c:pt>
                <c:pt idx="8099">
                  <c:v>929810.16816705756</c:v>
                </c:pt>
                <c:pt idx="8100">
                  <c:v>930564.7000659199</c:v>
                </c:pt>
                <c:pt idx="8101">
                  <c:v>931319.75100033509</c:v>
                </c:pt>
                <c:pt idx="8102">
                  <c:v>932075.32126321213</c:v>
                </c:pt>
                <c:pt idx="8103">
                  <c:v>932831.41114757454</c:v>
                </c:pt>
                <c:pt idx="8104">
                  <c:v>933588.02094659978</c:v>
                </c:pt>
                <c:pt idx="8105">
                  <c:v>934345.15095356363</c:v>
                </c:pt>
                <c:pt idx="8106">
                  <c:v>935102.8014618858</c:v>
                </c:pt>
                <c:pt idx="8107">
                  <c:v>935860.97276512755</c:v>
                </c:pt>
                <c:pt idx="8108">
                  <c:v>936619.66515695793</c:v>
                </c:pt>
                <c:pt idx="8109">
                  <c:v>937378.87893118709</c:v>
                </c:pt>
                <c:pt idx="8110">
                  <c:v>938138.61438175337</c:v>
                </c:pt>
                <c:pt idx="8111">
                  <c:v>938898.87180271617</c:v>
                </c:pt>
                <c:pt idx="8112">
                  <c:v>939659.6514882833</c:v>
                </c:pt>
                <c:pt idx="8113">
                  <c:v>940420.95373277017</c:v>
                </c:pt>
                <c:pt idx="8114">
                  <c:v>941182.77883063722</c:v>
                </c:pt>
                <c:pt idx="8115">
                  <c:v>941945.12707646633</c:v>
                </c:pt>
                <c:pt idx="8116">
                  <c:v>942707.9987649743</c:v>
                </c:pt>
                <c:pt idx="8117">
                  <c:v>943471.39419100934</c:v>
                </c:pt>
                <c:pt idx="8118">
                  <c:v>944235.31364953786</c:v>
                </c:pt>
                <c:pt idx="8119">
                  <c:v>944999.75743566127</c:v>
                </c:pt>
                <c:pt idx="8120">
                  <c:v>945764.72584461933</c:v>
                </c:pt>
                <c:pt idx="8121">
                  <c:v>946530.21917177376</c:v>
                </c:pt>
                <c:pt idx="8122">
                  <c:v>947296.23771261412</c:v>
                </c:pt>
                <c:pt idx="8123">
                  <c:v>948062.78176276886</c:v>
                </c:pt>
                <c:pt idx="8124">
                  <c:v>948829.85161798459</c:v>
                </c:pt>
                <c:pt idx="8125">
                  <c:v>949597.44757415343</c:v>
                </c:pt>
                <c:pt idx="8126">
                  <c:v>950365.5699272824</c:v>
                </c:pt>
                <c:pt idx="8127">
                  <c:v>951134.21897351381</c:v>
                </c:pt>
                <c:pt idx="8128">
                  <c:v>951903.39500912186</c:v>
                </c:pt>
                <c:pt idx="8129">
                  <c:v>952673.09833050997</c:v>
                </c:pt>
                <c:pt idx="8130">
                  <c:v>953443.32923420938</c:v>
                </c:pt>
                <c:pt idx="8131">
                  <c:v>954214.08801688743</c:v>
                </c:pt>
                <c:pt idx="8132">
                  <c:v>954985.37497533974</c:v>
                </c:pt>
                <c:pt idx="8133">
                  <c:v>955757.19040648767</c:v>
                </c:pt>
                <c:pt idx="8134">
                  <c:v>956529.53460738796</c:v>
                </c:pt>
                <c:pt idx="8135">
                  <c:v>957302.40787522658</c:v>
                </c:pt>
                <c:pt idx="8136">
                  <c:v>958075.81050730753</c:v>
                </c:pt>
                <c:pt idx="8137">
                  <c:v>958849.74280109839</c:v>
                </c:pt>
                <c:pt idx="8138">
                  <c:v>959624.20505416451</c:v>
                </c:pt>
                <c:pt idx="8139">
                  <c:v>960399.19756420748</c:v>
                </c:pt>
                <c:pt idx="8140">
                  <c:v>961174.72062907147</c:v>
                </c:pt>
                <c:pt idx="8141">
                  <c:v>961950.77454672928</c:v>
                </c:pt>
                <c:pt idx="8142">
                  <c:v>962727.35961527308</c:v>
                </c:pt>
                <c:pt idx="8143">
                  <c:v>963504.47613293794</c:v>
                </c:pt>
                <c:pt idx="8144">
                  <c:v>964282.12439808389</c:v>
                </c:pt>
                <c:pt idx="8145">
                  <c:v>965060.30470920098</c:v>
                </c:pt>
                <c:pt idx="8146">
                  <c:v>965839.0173649115</c:v>
                </c:pt>
                <c:pt idx="8147">
                  <c:v>966618.26266397745</c:v>
                </c:pt>
                <c:pt idx="8148">
                  <c:v>967398.04090526968</c:v>
                </c:pt>
                <c:pt idx="8149">
                  <c:v>968178.3523878085</c:v>
                </c:pt>
                <c:pt idx="8150">
                  <c:v>968959.19741074415</c:v>
                </c:pt>
                <c:pt idx="8151">
                  <c:v>969740.5762733561</c:v>
                </c:pt>
                <c:pt idx="8152">
                  <c:v>970522.48927504278</c:v>
                </c:pt>
                <c:pt idx="8153">
                  <c:v>971304.9367153598</c:v>
                </c:pt>
                <c:pt idx="8154">
                  <c:v>972087.91889396484</c:v>
                </c:pt>
                <c:pt idx="8155">
                  <c:v>972871.43611066241</c:v>
                </c:pt>
                <c:pt idx="8156">
                  <c:v>973655.48866538948</c:v>
                </c:pt>
                <c:pt idx="8157">
                  <c:v>974440.0768582134</c:v>
                </c:pt>
                <c:pt idx="8158">
                  <c:v>975225.20098932739</c:v>
                </c:pt>
                <c:pt idx="8159">
                  <c:v>976010.86135905446</c:v>
                </c:pt>
                <c:pt idx="8160">
                  <c:v>976797.05826786114</c:v>
                </c:pt>
                <c:pt idx="8161">
                  <c:v>977583.7920163403</c:v>
                </c:pt>
                <c:pt idx="8162">
                  <c:v>978371.06290520425</c:v>
                </c:pt>
                <c:pt idx="8163">
                  <c:v>979158.87123531243</c:v>
                </c:pt>
                <c:pt idx="8164">
                  <c:v>979947.21730765398</c:v>
                </c:pt>
                <c:pt idx="8165">
                  <c:v>980736.10142333829</c:v>
                </c:pt>
                <c:pt idx="8166">
                  <c:v>981525.52388362109</c:v>
                </c:pt>
                <c:pt idx="8167">
                  <c:v>982315.48498988186</c:v>
                </c:pt>
                <c:pt idx="8168">
                  <c:v>983105.98504362977</c:v>
                </c:pt>
                <c:pt idx="8169">
                  <c:v>983897.02434651111</c:v>
                </c:pt>
                <c:pt idx="8170">
                  <c:v>984688.60320029885</c:v>
                </c:pt>
                <c:pt idx="8171">
                  <c:v>985480.72190691007</c:v>
                </c:pt>
              </c:numCache>
            </c:numRef>
          </c:yVal>
          <c:smooth val="1"/>
          <c:extLst>
            <c:ext xmlns:c16="http://schemas.microsoft.com/office/drawing/2014/chart" uri="{C3380CC4-5D6E-409C-BE32-E72D297353CC}">
              <c16:uniqueId val="{00000003-F0EF-4281-8A81-30C1A668B140}"/>
            </c:ext>
          </c:extLst>
        </c:ser>
        <c:ser>
          <c:idx val="4"/>
          <c:order val="4"/>
          <c:tx>
            <c:v>xenon separated_239fU</c:v>
          </c:tx>
          <c:spPr>
            <a:ln w="9525" cap="rnd">
              <a:solidFill>
                <a:srgbClr val="00B050"/>
              </a:solidFill>
              <a:prstDash val="lgDash"/>
              <a:round/>
            </a:ln>
            <a:effectLst/>
          </c:spPr>
          <c:marker>
            <c:symbol val="none"/>
          </c:marker>
          <c:xVal>
            <c:numRef>
              <c:f>'Atomic fraction'!$X$5:$X$6</c:f>
              <c:numCache>
                <c:formatCode>0.00E+00</c:formatCode>
                <c:ptCount val="2"/>
                <c:pt idx="0">
                  <c:v>9409.5531270842948</c:v>
                </c:pt>
                <c:pt idx="1">
                  <c:v>70</c:v>
                </c:pt>
              </c:numCache>
            </c:numRef>
          </c:xVal>
          <c:yVal>
            <c:numRef>
              <c:f>'Atomic fraction'!$Y$5:$Y$6</c:f>
              <c:numCache>
                <c:formatCode>0.00E+00</c:formatCode>
                <c:ptCount val="2"/>
                <c:pt idx="0">
                  <c:v>533.89598602875697</c:v>
                </c:pt>
                <c:pt idx="1">
                  <c:v>9.9999999999999994E-12</c:v>
                </c:pt>
              </c:numCache>
            </c:numRef>
          </c:yVal>
          <c:smooth val="1"/>
          <c:extLst>
            <c:ext xmlns:c16="http://schemas.microsoft.com/office/drawing/2014/chart" uri="{C3380CC4-5D6E-409C-BE32-E72D297353CC}">
              <c16:uniqueId val="{00000004-F0EF-4281-8A81-30C1A668B140}"/>
            </c:ext>
          </c:extLst>
        </c:ser>
        <c:ser>
          <c:idx val="5"/>
          <c:order val="5"/>
          <c:tx>
            <c:v>xenon_separated_238heU</c:v>
          </c:tx>
          <c:spPr>
            <a:ln w="9525" cap="rnd">
              <a:solidFill>
                <a:schemeClr val="accent1"/>
              </a:solidFill>
              <a:prstDash val="lgDash"/>
              <a:round/>
            </a:ln>
            <a:effectLst/>
          </c:spPr>
          <c:marker>
            <c:symbol val="none"/>
          </c:marker>
          <c:xVal>
            <c:numRef>
              <c:f>'Atomic fraction'!$U$5:$U$6</c:f>
              <c:numCache>
                <c:formatCode>0.00E+00</c:formatCode>
                <c:ptCount val="2"/>
                <c:pt idx="0">
                  <c:v>71523.103347157652</c:v>
                </c:pt>
                <c:pt idx="1">
                  <c:v>600</c:v>
                </c:pt>
              </c:numCache>
            </c:numRef>
          </c:xVal>
          <c:yVal>
            <c:numRef>
              <c:f>'Atomic fraction'!$V$5:$V$6</c:f>
              <c:numCache>
                <c:formatCode>0.00E+00</c:formatCode>
                <c:ptCount val="2"/>
                <c:pt idx="0">
                  <c:v>629.26906244739951</c:v>
                </c:pt>
                <c:pt idx="1">
                  <c:v>9.9999999999999994E-12</c:v>
                </c:pt>
              </c:numCache>
            </c:numRef>
          </c:yVal>
          <c:smooth val="1"/>
          <c:extLst>
            <c:ext xmlns:c16="http://schemas.microsoft.com/office/drawing/2014/chart" uri="{C3380CC4-5D6E-409C-BE32-E72D297353CC}">
              <c16:uniqueId val="{00000005-F0EF-4281-8A81-30C1A668B140}"/>
            </c:ext>
          </c:extLst>
        </c:ser>
        <c:ser>
          <c:idx val="6"/>
          <c:order val="6"/>
          <c:tx>
            <c:v>xenon_separated_235fU</c:v>
          </c:tx>
          <c:spPr>
            <a:ln w="9525" cap="rnd">
              <a:solidFill>
                <a:schemeClr val="accent2"/>
              </a:solidFill>
              <a:prstDash val="lgDash"/>
              <a:round/>
            </a:ln>
            <a:effectLst/>
          </c:spPr>
          <c:marker>
            <c:symbol val="none"/>
          </c:marker>
          <c:xVal>
            <c:numRef>
              <c:f>'Atomic fraction'!$R$5:$R$6</c:f>
              <c:numCache>
                <c:formatCode>0.00E+00</c:formatCode>
                <c:ptCount val="2"/>
                <c:pt idx="0">
                  <c:v>94892.28670493947</c:v>
                </c:pt>
                <c:pt idx="1">
                  <c:v>720</c:v>
                </c:pt>
              </c:numCache>
            </c:numRef>
          </c:xVal>
          <c:yVal>
            <c:numRef>
              <c:f>'Atomic fraction'!$S$5:$S$6</c:f>
              <c:numCache>
                <c:formatCode>0.00E+00</c:formatCode>
                <c:ptCount val="2"/>
                <c:pt idx="0">
                  <c:v>1132.6843124053189</c:v>
                </c:pt>
                <c:pt idx="1">
                  <c:v>9.9999999999999994E-12</c:v>
                </c:pt>
              </c:numCache>
            </c:numRef>
          </c:yVal>
          <c:smooth val="1"/>
          <c:extLst>
            <c:ext xmlns:c16="http://schemas.microsoft.com/office/drawing/2014/chart" uri="{C3380CC4-5D6E-409C-BE32-E72D297353CC}">
              <c16:uniqueId val="{00000006-F0EF-4281-8A81-30C1A668B140}"/>
            </c:ext>
          </c:extLst>
        </c:ser>
        <c:ser>
          <c:idx val="7"/>
          <c:order val="7"/>
          <c:tx>
            <c:v>Horonobe</c:v>
          </c:tx>
          <c:spPr>
            <a:ln w="19050" cap="rnd">
              <a:noFill/>
              <a:round/>
            </a:ln>
            <a:effectLst/>
          </c:spPr>
          <c:marker>
            <c:symbol val="x"/>
            <c:size val="3"/>
            <c:spPr>
              <a:noFill/>
              <a:ln w="3175">
                <a:solidFill>
                  <a:srgbClr val="FF0000"/>
                </a:solidFill>
              </a:ln>
              <a:effectLst/>
            </c:spPr>
          </c:marker>
          <c:xVal>
            <c:numRef>
              <c:f>Ratios_Horonobe!$F$3:$F$2329</c:f>
              <c:numCache>
                <c:formatCode>0.000</c:formatCode>
                <c:ptCount val="2327"/>
                <c:pt idx="0">
                  <c:v>4.878048780487805E-2</c:v>
                </c:pt>
                <c:pt idx="1">
                  <c:v>0.74074074074074081</c:v>
                </c:pt>
                <c:pt idx="2">
                  <c:v>-0.7</c:v>
                </c:pt>
                <c:pt idx="3">
                  <c:v>-1.25</c:v>
                </c:pt>
                <c:pt idx="4">
                  <c:v>0.9375</c:v>
                </c:pt>
                <c:pt idx="5">
                  <c:v>0.41935483870967738</c:v>
                </c:pt>
                <c:pt idx="6">
                  <c:v>0.56896551724137934</c:v>
                </c:pt>
                <c:pt idx="7">
                  <c:v>-0.46666666666666667</c:v>
                </c:pt>
                <c:pt idx="8">
                  <c:v>-5.128205128205128E-2</c:v>
                </c:pt>
                <c:pt idx="9">
                  <c:v>-9.6774193548387094E-2</c:v>
                </c:pt>
                <c:pt idx="10">
                  <c:v>-1.2666666666666666</c:v>
                </c:pt>
                <c:pt idx="11">
                  <c:v>0.8</c:v>
                </c:pt>
                <c:pt idx="12">
                  <c:v>-0.8</c:v>
                </c:pt>
                <c:pt idx="13">
                  <c:v>0.23076923076923078</c:v>
                </c:pt>
                <c:pt idx="14">
                  <c:v>-4.5</c:v>
                </c:pt>
                <c:pt idx="15">
                  <c:v>-1</c:v>
                </c:pt>
                <c:pt idx="16">
                  <c:v>1.196078431372549</c:v>
                </c:pt>
                <c:pt idx="17">
                  <c:v>0.87096774193548387</c:v>
                </c:pt>
                <c:pt idx="18">
                  <c:v>0.10526315789473685</c:v>
                </c:pt>
                <c:pt idx="19">
                  <c:v>0.33333333333333331</c:v>
                </c:pt>
                <c:pt idx="20">
                  <c:v>0.372093023255814</c:v>
                </c:pt>
                <c:pt idx="21">
                  <c:v>0.43902439024390238</c:v>
                </c:pt>
                <c:pt idx="22">
                  <c:v>6.3829787234042548E-2</c:v>
                </c:pt>
                <c:pt idx="23">
                  <c:v>-22</c:v>
                </c:pt>
                <c:pt idx="24">
                  <c:v>0.46666666666666673</c:v>
                </c:pt>
                <c:pt idx="25">
                  <c:v>0.63636363636363635</c:v>
                </c:pt>
                <c:pt idx="26">
                  <c:v>-0.5625</c:v>
                </c:pt>
                <c:pt idx="27">
                  <c:v>-0.70145631067961167</c:v>
                </c:pt>
                <c:pt idx="28">
                  <c:v>6.25</c:v>
                </c:pt>
                <c:pt idx="29">
                  <c:v>-0.08</c:v>
                </c:pt>
                <c:pt idx="30">
                  <c:v>0.43396226415094341</c:v>
                </c:pt>
                <c:pt idx="31">
                  <c:v>1.3333333333333335</c:v>
                </c:pt>
                <c:pt idx="32">
                  <c:v>0.16129032258064516</c:v>
                </c:pt>
                <c:pt idx="33">
                  <c:v>0</c:v>
                </c:pt>
                <c:pt idx="34">
                  <c:v>0.57647058823529407</c:v>
                </c:pt>
                <c:pt idx="35">
                  <c:v>0.15151515151515152</c:v>
                </c:pt>
                <c:pt idx="36">
                  <c:v>-0.8421052631578948</c:v>
                </c:pt>
                <c:pt idx="37">
                  <c:v>49</c:v>
                </c:pt>
                <c:pt idx="38">
                  <c:v>0.7142857142857143</c:v>
                </c:pt>
                <c:pt idx="39">
                  <c:v>-3.25</c:v>
                </c:pt>
                <c:pt idx="40">
                  <c:v>-0.12727272727272729</c:v>
                </c:pt>
                <c:pt idx="41">
                  <c:v>1.2195121951219512</c:v>
                </c:pt>
                <c:pt idx="42">
                  <c:v>0.43037974683544306</c:v>
                </c:pt>
                <c:pt idx="43">
                  <c:v>5.7272727272727275</c:v>
                </c:pt>
                <c:pt idx="44">
                  <c:v>0.58333333333333337</c:v>
                </c:pt>
                <c:pt idx="45">
                  <c:v>0.64102564102564108</c:v>
                </c:pt>
                <c:pt idx="46">
                  <c:v>-4.2</c:v>
                </c:pt>
                <c:pt idx="47">
                  <c:v>1.0625</c:v>
                </c:pt>
                <c:pt idx="48">
                  <c:v>-0.42</c:v>
                </c:pt>
                <c:pt idx="49">
                  <c:v>0.16666666666666666</c:v>
                </c:pt>
                <c:pt idx="50">
                  <c:v>0.39999999999999997</c:v>
                </c:pt>
                <c:pt idx="51">
                  <c:v>4.5</c:v>
                </c:pt>
                <c:pt idx="52">
                  <c:v>-0.47368421052631576</c:v>
                </c:pt>
                <c:pt idx="53">
                  <c:v>1.8007518796992479</c:v>
                </c:pt>
                <c:pt idx="54">
                  <c:v>1.0178571428571428</c:v>
                </c:pt>
                <c:pt idx="55">
                  <c:v>0.63487738419618533</c:v>
                </c:pt>
                <c:pt idx="56">
                  <c:v>-2.2222222222222223</c:v>
                </c:pt>
                <c:pt idx="57">
                  <c:v>-13</c:v>
                </c:pt>
                <c:pt idx="58">
                  <c:v>-1.0588235294117645</c:v>
                </c:pt>
                <c:pt idx="59">
                  <c:v>7.5</c:v>
                </c:pt>
                <c:pt idx="60">
                  <c:v>1.0535714285714286</c:v>
                </c:pt>
                <c:pt idx="61">
                  <c:v>6.5</c:v>
                </c:pt>
                <c:pt idx="62">
                  <c:v>0.68421052631578949</c:v>
                </c:pt>
                <c:pt idx="63">
                  <c:v>1</c:v>
                </c:pt>
                <c:pt idx="64">
                  <c:v>-4.333333333333333</c:v>
                </c:pt>
                <c:pt idx="65">
                  <c:v>-0.93617021276595735</c:v>
                </c:pt>
                <c:pt idx="66">
                  <c:v>1.1935483870967742</c:v>
                </c:pt>
                <c:pt idx="67">
                  <c:v>-9.375E-2</c:v>
                </c:pt>
                <c:pt idx="68">
                  <c:v>1.103448275862069</c:v>
                </c:pt>
                <c:pt idx="69">
                  <c:v>-0.75609756097560976</c:v>
                </c:pt>
                <c:pt idx="70">
                  <c:v>-0.5</c:v>
                </c:pt>
                <c:pt idx="71">
                  <c:v>0.11904761904761904</c:v>
                </c:pt>
                <c:pt idx="72">
                  <c:v>0.21999999999999997</c:v>
                </c:pt>
                <c:pt idx="73">
                  <c:v>-1.6666666666666665</c:v>
                </c:pt>
                <c:pt idx="74">
                  <c:v>3.25</c:v>
                </c:pt>
                <c:pt idx="75">
                  <c:v>0.75</c:v>
                </c:pt>
                <c:pt idx="76">
                  <c:v>0.97142857142857142</c:v>
                </c:pt>
                <c:pt idx="77">
                  <c:v>1.2682926829268291</c:v>
                </c:pt>
                <c:pt idx="78">
                  <c:v>0.46666666666666667</c:v>
                </c:pt>
                <c:pt idx="79">
                  <c:v>0.9642857142857143</c:v>
                </c:pt>
                <c:pt idx="80">
                  <c:v>3.921568627450981E-2</c:v>
                </c:pt>
                <c:pt idx="81">
                  <c:v>1.0714285714285714</c:v>
                </c:pt>
                <c:pt idx="82">
                  <c:v>0.97872340425531912</c:v>
                </c:pt>
                <c:pt idx="83">
                  <c:v>0.27999999999999997</c:v>
                </c:pt>
                <c:pt idx="84">
                  <c:v>0.52631578947368418</c:v>
                </c:pt>
                <c:pt idx="85">
                  <c:v>-0.21428571428571427</c:v>
                </c:pt>
                <c:pt idx="86">
                  <c:v>0.32</c:v>
                </c:pt>
                <c:pt idx="87">
                  <c:v>0.79999999999999993</c:v>
                </c:pt>
                <c:pt idx="88">
                  <c:v>-0.25</c:v>
                </c:pt>
                <c:pt idx="89">
                  <c:v>-0.42857142857142849</c:v>
                </c:pt>
                <c:pt idx="90">
                  <c:v>3.2</c:v>
                </c:pt>
                <c:pt idx="91">
                  <c:v>7.3529411764705885E-2</c:v>
                </c:pt>
                <c:pt idx="92">
                  <c:v>-0.5</c:v>
                </c:pt>
                <c:pt idx="93">
                  <c:v>-9</c:v>
                </c:pt>
                <c:pt idx="94">
                  <c:v>-17.5</c:v>
                </c:pt>
                <c:pt idx="95">
                  <c:v>0.29629629629629628</c:v>
                </c:pt>
                <c:pt idx="96">
                  <c:v>6.8181818181818191E-2</c:v>
                </c:pt>
                <c:pt idx="97">
                  <c:v>1.6153846153846156</c:v>
                </c:pt>
                <c:pt idx="98">
                  <c:v>0.25396825396825395</c:v>
                </c:pt>
                <c:pt idx="99">
                  <c:v>0.26315789473684209</c:v>
                </c:pt>
                <c:pt idx="100">
                  <c:v>3.875</c:v>
                </c:pt>
                <c:pt idx="101">
                  <c:v>0.47619047619047616</c:v>
                </c:pt>
                <c:pt idx="102">
                  <c:v>1.1489361702127658</c:v>
                </c:pt>
                <c:pt idx="103">
                  <c:v>0.92682926829268286</c:v>
                </c:pt>
                <c:pt idx="104">
                  <c:v>-0.44642857142857145</c:v>
                </c:pt>
                <c:pt idx="105">
                  <c:v>3.666666666666667</c:v>
                </c:pt>
                <c:pt idx="106">
                  <c:v>-1.1379310344827587</c:v>
                </c:pt>
                <c:pt idx="107">
                  <c:v>1.8823529411764706</c:v>
                </c:pt>
                <c:pt idx="108">
                  <c:v>1</c:v>
                </c:pt>
                <c:pt idx="109">
                  <c:v>0.79545454545454553</c:v>
                </c:pt>
                <c:pt idx="110">
                  <c:v>0.17857142857142858</c:v>
                </c:pt>
                <c:pt idx="111">
                  <c:v>-0.5</c:v>
                </c:pt>
                <c:pt idx="112">
                  <c:v>-11</c:v>
                </c:pt>
                <c:pt idx="113">
                  <c:v>-0.86792452830188682</c:v>
                </c:pt>
                <c:pt idx="114">
                  <c:v>4.875</c:v>
                </c:pt>
                <c:pt idx="115">
                  <c:v>0.64285714285714279</c:v>
                </c:pt>
                <c:pt idx="116">
                  <c:v>0.73684210526315796</c:v>
                </c:pt>
                <c:pt idx="117">
                  <c:v>0.69767441860465118</c:v>
                </c:pt>
                <c:pt idx="118">
                  <c:v>-1.0588235294117645</c:v>
                </c:pt>
                <c:pt idx="119">
                  <c:v>0.69230769230769229</c:v>
                </c:pt>
                <c:pt idx="120">
                  <c:v>1.6666666666666667</c:v>
                </c:pt>
                <c:pt idx="121">
                  <c:v>3.1666666666666665</c:v>
                </c:pt>
                <c:pt idx="122">
                  <c:v>-3.3333333333333335</c:v>
                </c:pt>
                <c:pt idx="123">
                  <c:v>1.6451612903225805</c:v>
                </c:pt>
                <c:pt idx="124">
                  <c:v>-0.90476190476190466</c:v>
                </c:pt>
                <c:pt idx="125">
                  <c:v>0.7777777777777779</c:v>
                </c:pt>
                <c:pt idx="126">
                  <c:v>0.45454545454545459</c:v>
                </c:pt>
                <c:pt idx="127">
                  <c:v>0.875</c:v>
                </c:pt>
                <c:pt idx="128">
                  <c:v>0.44999999999999996</c:v>
                </c:pt>
                <c:pt idx="129">
                  <c:v>0.5</c:v>
                </c:pt>
                <c:pt idx="130">
                  <c:v>0.36585365853658536</c:v>
                </c:pt>
                <c:pt idx="131">
                  <c:v>-0.05</c:v>
                </c:pt>
                <c:pt idx="132">
                  <c:v>1.3888888888888891</c:v>
                </c:pt>
                <c:pt idx="133">
                  <c:v>-1.5454545454545456</c:v>
                </c:pt>
                <c:pt idx="134">
                  <c:v>0.30769230769230771</c:v>
                </c:pt>
                <c:pt idx="135">
                  <c:v>-2</c:v>
                </c:pt>
                <c:pt idx="136">
                  <c:v>-0.8571428571428571</c:v>
                </c:pt>
                <c:pt idx="137">
                  <c:v>-4.75</c:v>
                </c:pt>
                <c:pt idx="138">
                  <c:v>0</c:v>
                </c:pt>
                <c:pt idx="139">
                  <c:v>-0.29629629629629628</c:v>
                </c:pt>
                <c:pt idx="140">
                  <c:v>-1.2</c:v>
                </c:pt>
                <c:pt idx="141">
                  <c:v>0.6</c:v>
                </c:pt>
                <c:pt idx="142">
                  <c:v>0.42424242424242425</c:v>
                </c:pt>
                <c:pt idx="143">
                  <c:v>0.76086956521739135</c:v>
                </c:pt>
                <c:pt idx="144">
                  <c:v>-1.5454545454545456</c:v>
                </c:pt>
                <c:pt idx="145">
                  <c:v>-0.5714285714285714</c:v>
                </c:pt>
                <c:pt idx="146">
                  <c:v>11</c:v>
                </c:pt>
                <c:pt idx="147">
                  <c:v>-0.63636363636363646</c:v>
                </c:pt>
                <c:pt idx="148">
                  <c:v>0.12</c:v>
                </c:pt>
                <c:pt idx="149">
                  <c:v>-0.63414634146341453</c:v>
                </c:pt>
                <c:pt idx="150">
                  <c:v>-0.26666666666666666</c:v>
                </c:pt>
                <c:pt idx="151">
                  <c:v>0.5625</c:v>
                </c:pt>
                <c:pt idx="152">
                  <c:v>0.88888888888888895</c:v>
                </c:pt>
                <c:pt idx="153">
                  <c:v>0.58333333333333337</c:v>
                </c:pt>
                <c:pt idx="154">
                  <c:v>7.3749999999999991</c:v>
                </c:pt>
                <c:pt idx="155">
                  <c:v>-2.1666666666666665</c:v>
                </c:pt>
                <c:pt idx="156">
                  <c:v>0.15384615384615385</c:v>
                </c:pt>
                <c:pt idx="157">
                  <c:v>1.0689655172413792</c:v>
                </c:pt>
                <c:pt idx="158">
                  <c:v>0.66666666666666663</c:v>
                </c:pt>
                <c:pt idx="159">
                  <c:v>1.4054054054054055</c:v>
                </c:pt>
                <c:pt idx="160">
                  <c:v>-0.33333333333333337</c:v>
                </c:pt>
                <c:pt idx="161">
                  <c:v>0.72222222222222221</c:v>
                </c:pt>
                <c:pt idx="162">
                  <c:v>0</c:v>
                </c:pt>
                <c:pt idx="163">
                  <c:v>1.3529411764705881</c:v>
                </c:pt>
                <c:pt idx="164">
                  <c:v>0.16129032258064516</c:v>
                </c:pt>
                <c:pt idx="165">
                  <c:v>-0.25714285714285712</c:v>
                </c:pt>
                <c:pt idx="166">
                  <c:v>1.1666666666666667</c:v>
                </c:pt>
                <c:pt idx="167">
                  <c:v>0.69444444444444453</c:v>
                </c:pt>
                <c:pt idx="168">
                  <c:v>-3.8571428571428572</c:v>
                </c:pt>
                <c:pt idx="169">
                  <c:v>0.5</c:v>
                </c:pt>
                <c:pt idx="170">
                  <c:v>0.56666666666666676</c:v>
                </c:pt>
                <c:pt idx="171">
                  <c:v>3</c:v>
                </c:pt>
                <c:pt idx="172">
                  <c:v>0.62745098039215697</c:v>
                </c:pt>
                <c:pt idx="173">
                  <c:v>0.32499999999999996</c:v>
                </c:pt>
                <c:pt idx="174">
                  <c:v>-4.3999999999999995</c:v>
                </c:pt>
                <c:pt idx="175">
                  <c:v>-0.48979591836734693</c:v>
                </c:pt>
                <c:pt idx="176">
                  <c:v>0.66666666666666663</c:v>
                </c:pt>
                <c:pt idx="177">
                  <c:v>-0.25</c:v>
                </c:pt>
                <c:pt idx="178">
                  <c:v>4.375</c:v>
                </c:pt>
                <c:pt idx="179">
                  <c:v>0.41269841269841268</c:v>
                </c:pt>
                <c:pt idx="180">
                  <c:v>-0.23076923076923075</c:v>
                </c:pt>
                <c:pt idx="181">
                  <c:v>0.45588235294117646</c:v>
                </c:pt>
                <c:pt idx="182">
                  <c:v>-3</c:v>
                </c:pt>
                <c:pt idx="183">
                  <c:v>-0.31372549019607848</c:v>
                </c:pt>
                <c:pt idx="184">
                  <c:v>-0.81818181818181812</c:v>
                </c:pt>
                <c:pt idx="185">
                  <c:v>-0.14285714285714285</c:v>
                </c:pt>
                <c:pt idx="186">
                  <c:v>75</c:v>
                </c:pt>
                <c:pt idx="187">
                  <c:v>0.25</c:v>
                </c:pt>
                <c:pt idx="188">
                  <c:v>0</c:v>
                </c:pt>
                <c:pt idx="189">
                  <c:v>0.63829787234042545</c:v>
                </c:pt>
                <c:pt idx="190">
                  <c:v>1.8333333333333335</c:v>
                </c:pt>
                <c:pt idx="191">
                  <c:v>-12.749999999999998</c:v>
                </c:pt>
                <c:pt idx="192">
                  <c:v>-2.9999999999999996</c:v>
                </c:pt>
                <c:pt idx="193">
                  <c:v>1.8181818181818183</c:v>
                </c:pt>
                <c:pt idx="194">
                  <c:v>0.46808510638297868</c:v>
                </c:pt>
                <c:pt idx="195">
                  <c:v>9.4339622641509441E-2</c:v>
                </c:pt>
                <c:pt idx="196">
                  <c:v>0.31914893617021273</c:v>
                </c:pt>
                <c:pt idx="197">
                  <c:v>1.153846153846154</c:v>
                </c:pt>
                <c:pt idx="198">
                  <c:v>42</c:v>
                </c:pt>
                <c:pt idx="199">
                  <c:v>0.30555555555555558</c:v>
                </c:pt>
                <c:pt idx="200">
                  <c:v>2.4</c:v>
                </c:pt>
                <c:pt idx="201">
                  <c:v>0.40740740740740738</c:v>
                </c:pt>
                <c:pt idx="202">
                  <c:v>0.52941176470588225</c:v>
                </c:pt>
                <c:pt idx="203">
                  <c:v>1.5714285714285714</c:v>
                </c:pt>
                <c:pt idx="204">
                  <c:v>-1.5</c:v>
                </c:pt>
                <c:pt idx="205">
                  <c:v>-2.9850746268656716E-2</c:v>
                </c:pt>
                <c:pt idx="206">
                  <c:v>0.57692307692307698</c:v>
                </c:pt>
                <c:pt idx="207">
                  <c:v>-5.6</c:v>
                </c:pt>
                <c:pt idx="208">
                  <c:v>0.33812949640287765</c:v>
                </c:pt>
                <c:pt idx="209">
                  <c:v>0.61538461538461542</c:v>
                </c:pt>
                <c:pt idx="210">
                  <c:v>-58.999999999999993</c:v>
                </c:pt>
                <c:pt idx="211">
                  <c:v>0.21428571428571427</c:v>
                </c:pt>
                <c:pt idx="212">
                  <c:v>0.32203389830508478</c:v>
                </c:pt>
                <c:pt idx="213">
                  <c:v>-0.13999999999999999</c:v>
                </c:pt>
                <c:pt idx="214">
                  <c:v>-0.75</c:v>
                </c:pt>
                <c:pt idx="215">
                  <c:v>5.666666666666667</c:v>
                </c:pt>
                <c:pt idx="216">
                  <c:v>-10.5</c:v>
                </c:pt>
                <c:pt idx="217">
                  <c:v>-0.88888888888888895</c:v>
                </c:pt>
                <c:pt idx="218">
                  <c:v>-1</c:v>
                </c:pt>
                <c:pt idx="219">
                  <c:v>-3.3333333333333335</c:v>
                </c:pt>
                <c:pt idx="220">
                  <c:v>-1.1428571428571428</c:v>
                </c:pt>
                <c:pt idx="221">
                  <c:v>0.83333333333333337</c:v>
                </c:pt>
                <c:pt idx="222">
                  <c:v>-0.4</c:v>
                </c:pt>
                <c:pt idx="223">
                  <c:v>0.75</c:v>
                </c:pt>
                <c:pt idx="224">
                  <c:v>1.1153846153846154</c:v>
                </c:pt>
                <c:pt idx="225">
                  <c:v>0.5</c:v>
                </c:pt>
                <c:pt idx="226">
                  <c:v>-0.8</c:v>
                </c:pt>
                <c:pt idx="227">
                  <c:v>3.1111111111111116</c:v>
                </c:pt>
                <c:pt idx="228">
                  <c:v>0.64516129032258063</c:v>
                </c:pt>
                <c:pt idx="229">
                  <c:v>0.69047619047619047</c:v>
                </c:pt>
                <c:pt idx="230">
                  <c:v>2</c:v>
                </c:pt>
                <c:pt idx="231">
                  <c:v>-8</c:v>
                </c:pt>
                <c:pt idx="232">
                  <c:v>0.8</c:v>
                </c:pt>
                <c:pt idx="233">
                  <c:v>0.83333333333333337</c:v>
                </c:pt>
                <c:pt idx="234">
                  <c:v>-0.2857142857142857</c:v>
                </c:pt>
                <c:pt idx="235">
                  <c:v>0.30434782608695654</c:v>
                </c:pt>
                <c:pt idx="236">
                  <c:v>0.51428571428571423</c:v>
                </c:pt>
                <c:pt idx="237">
                  <c:v>1.0357142857142858</c:v>
                </c:pt>
                <c:pt idx="238">
                  <c:v>0.27272727272727276</c:v>
                </c:pt>
                <c:pt idx="239">
                  <c:v>-2.5</c:v>
                </c:pt>
                <c:pt idx="240">
                  <c:v>0.46153846153846156</c:v>
                </c:pt>
                <c:pt idx="241">
                  <c:v>-3.2258064516129031E-2</c:v>
                </c:pt>
                <c:pt idx="242">
                  <c:v>0.19999999999999998</c:v>
                </c:pt>
                <c:pt idx="243">
                  <c:v>0.72727272727272729</c:v>
                </c:pt>
                <c:pt idx="244">
                  <c:v>-0.44444444444444448</c:v>
                </c:pt>
                <c:pt idx="245">
                  <c:v>-2.7777777777777781</c:v>
                </c:pt>
                <c:pt idx="246">
                  <c:v>1.4</c:v>
                </c:pt>
                <c:pt idx="247">
                  <c:v>-2.0588235294117649</c:v>
                </c:pt>
                <c:pt idx="248">
                  <c:v>0.58139534883720934</c:v>
                </c:pt>
                <c:pt idx="249">
                  <c:v>12.5</c:v>
                </c:pt>
                <c:pt idx="250">
                  <c:v>3.5333333333333332</c:v>
                </c:pt>
                <c:pt idx="251">
                  <c:v>-3.5625</c:v>
                </c:pt>
                <c:pt idx="252">
                  <c:v>3.2857142857142856</c:v>
                </c:pt>
                <c:pt idx="253">
                  <c:v>0.47619047619047616</c:v>
                </c:pt>
                <c:pt idx="254">
                  <c:v>10</c:v>
                </c:pt>
                <c:pt idx="255">
                  <c:v>-6</c:v>
                </c:pt>
                <c:pt idx="256">
                  <c:v>5</c:v>
                </c:pt>
                <c:pt idx="257">
                  <c:v>-5.5</c:v>
                </c:pt>
                <c:pt idx="258">
                  <c:v>0.75</c:v>
                </c:pt>
                <c:pt idx="259">
                  <c:v>3.4375</c:v>
                </c:pt>
                <c:pt idx="260">
                  <c:v>1.375</c:v>
                </c:pt>
                <c:pt idx="261">
                  <c:v>2.1052631578947367</c:v>
                </c:pt>
                <c:pt idx="262">
                  <c:v>-2.8571428571428572</c:v>
                </c:pt>
                <c:pt idx="263">
                  <c:v>4.25</c:v>
                </c:pt>
                <c:pt idx="264">
                  <c:v>3.5555555555555558</c:v>
                </c:pt>
                <c:pt idx="265">
                  <c:v>0.52380952380952372</c:v>
                </c:pt>
                <c:pt idx="266">
                  <c:v>8.3333333333333343E-2</c:v>
                </c:pt>
                <c:pt idx="267">
                  <c:v>-4.5</c:v>
                </c:pt>
                <c:pt idx="268">
                  <c:v>-5.333333333333333</c:v>
                </c:pt>
                <c:pt idx="269">
                  <c:v>-0.45454545454545459</c:v>
                </c:pt>
                <c:pt idx="270">
                  <c:v>1</c:v>
                </c:pt>
                <c:pt idx="271">
                  <c:v>0.93103448275862066</c:v>
                </c:pt>
                <c:pt idx="272">
                  <c:v>7.75</c:v>
                </c:pt>
                <c:pt idx="273">
                  <c:v>0.26666666666666666</c:v>
                </c:pt>
                <c:pt idx="274">
                  <c:v>3.714285714285714</c:v>
                </c:pt>
                <c:pt idx="275">
                  <c:v>0.9</c:v>
                </c:pt>
                <c:pt idx="276">
                  <c:v>1.875</c:v>
                </c:pt>
                <c:pt idx="277">
                  <c:v>0.34482758620689652</c:v>
                </c:pt>
                <c:pt idx="278">
                  <c:v>1.4999999999999998</c:v>
                </c:pt>
                <c:pt idx="279">
                  <c:v>0.33333333333333337</c:v>
                </c:pt>
                <c:pt idx="280">
                  <c:v>1.4516129032258065</c:v>
                </c:pt>
                <c:pt idx="281">
                  <c:v>10</c:v>
                </c:pt>
                <c:pt idx="282">
                  <c:v>1.75</c:v>
                </c:pt>
                <c:pt idx="283">
                  <c:v>-0.25</c:v>
                </c:pt>
                <c:pt idx="284">
                  <c:v>0.38461538461538464</c:v>
                </c:pt>
                <c:pt idx="285">
                  <c:v>-0.54166666666666663</c:v>
                </c:pt>
                <c:pt idx="286">
                  <c:v>-3.8181818181818188</c:v>
                </c:pt>
                <c:pt idx="287">
                  <c:v>3.25</c:v>
                </c:pt>
                <c:pt idx="288">
                  <c:v>-7</c:v>
                </c:pt>
                <c:pt idx="289">
                  <c:v>0.10526315789473685</c:v>
                </c:pt>
                <c:pt idx="290">
                  <c:v>-0.23333333333333334</c:v>
                </c:pt>
                <c:pt idx="291">
                  <c:v>-0.11428571428571428</c:v>
                </c:pt>
                <c:pt idx="292">
                  <c:v>1.2340425531914894</c:v>
                </c:pt>
                <c:pt idx="293">
                  <c:v>3.125</c:v>
                </c:pt>
                <c:pt idx="294">
                  <c:v>-2.4444444444444446</c:v>
                </c:pt>
                <c:pt idx="295">
                  <c:v>-0.33333333333333337</c:v>
                </c:pt>
                <c:pt idx="296">
                  <c:v>-1.1923076923076923</c:v>
                </c:pt>
                <c:pt idx="297">
                  <c:v>-1.8333333333333333</c:v>
                </c:pt>
                <c:pt idx="298">
                  <c:v>9</c:v>
                </c:pt>
                <c:pt idx="299">
                  <c:v>0.6</c:v>
                </c:pt>
                <c:pt idx="300">
                  <c:v>3.875</c:v>
                </c:pt>
                <c:pt idx="301">
                  <c:v>0.875</c:v>
                </c:pt>
                <c:pt idx="302">
                  <c:v>2.5</c:v>
                </c:pt>
                <c:pt idx="303">
                  <c:v>-1.5714285714285714</c:v>
                </c:pt>
                <c:pt idx="304">
                  <c:v>0.39999999999999997</c:v>
                </c:pt>
                <c:pt idx="305">
                  <c:v>1.2222222222222223</c:v>
                </c:pt>
                <c:pt idx="306">
                  <c:v>0.52380952380952372</c:v>
                </c:pt>
                <c:pt idx="307">
                  <c:v>1.5555555555555558</c:v>
                </c:pt>
                <c:pt idx="308">
                  <c:v>0.23333333333333334</c:v>
                </c:pt>
                <c:pt idx="309">
                  <c:v>1.1111111111111112</c:v>
                </c:pt>
                <c:pt idx="310">
                  <c:v>2.4705882352941178</c:v>
                </c:pt>
                <c:pt idx="311">
                  <c:v>-1.8333333333333333</c:v>
                </c:pt>
                <c:pt idx="312">
                  <c:v>-5</c:v>
                </c:pt>
                <c:pt idx="313">
                  <c:v>-0.7</c:v>
                </c:pt>
                <c:pt idx="314">
                  <c:v>1.357142857142857</c:v>
                </c:pt>
                <c:pt idx="315">
                  <c:v>0.44827586206896547</c:v>
                </c:pt>
                <c:pt idx="316">
                  <c:v>0.5</c:v>
                </c:pt>
                <c:pt idx="317">
                  <c:v>1.7307692307692308</c:v>
                </c:pt>
                <c:pt idx="318">
                  <c:v>-0.53846153846153855</c:v>
                </c:pt>
                <c:pt idx="319">
                  <c:v>2.375</c:v>
                </c:pt>
                <c:pt idx="320">
                  <c:v>1.8333333333333333</c:v>
                </c:pt>
                <c:pt idx="321">
                  <c:v>0.63157894736842113</c:v>
                </c:pt>
                <c:pt idx="322">
                  <c:v>-0.8421052631578948</c:v>
                </c:pt>
                <c:pt idx="323">
                  <c:v>0.23333333333333334</c:v>
                </c:pt>
                <c:pt idx="324">
                  <c:v>0.55999999999999994</c:v>
                </c:pt>
                <c:pt idx="325">
                  <c:v>1.7500000000000002</c:v>
                </c:pt>
                <c:pt idx="326">
                  <c:v>-2.5</c:v>
                </c:pt>
                <c:pt idx="327">
                  <c:v>3.9090909090909092</c:v>
                </c:pt>
                <c:pt idx="328">
                  <c:v>1.25</c:v>
                </c:pt>
                <c:pt idx="329">
                  <c:v>0.41304347826086957</c:v>
                </c:pt>
                <c:pt idx="330">
                  <c:v>-6.75</c:v>
                </c:pt>
                <c:pt idx="331">
                  <c:v>-14</c:v>
                </c:pt>
                <c:pt idx="332">
                  <c:v>0.75609756097560976</c:v>
                </c:pt>
                <c:pt idx="333">
                  <c:v>0.41935483870967738</c:v>
                </c:pt>
                <c:pt idx="334">
                  <c:v>-0.66666666666666663</c:v>
                </c:pt>
                <c:pt idx="335">
                  <c:v>-1.5</c:v>
                </c:pt>
                <c:pt idx="336">
                  <c:v>-1.857142857142857</c:v>
                </c:pt>
                <c:pt idx="337">
                  <c:v>0.70967741935483863</c:v>
                </c:pt>
                <c:pt idx="338">
                  <c:v>1.161290322580645</c:v>
                </c:pt>
                <c:pt idx="339">
                  <c:v>1.125</c:v>
                </c:pt>
                <c:pt idx="340">
                  <c:v>1.1000000000000001</c:v>
                </c:pt>
                <c:pt idx="341">
                  <c:v>0.50704225352112675</c:v>
                </c:pt>
                <c:pt idx="342">
                  <c:v>2.1999999999999997</c:v>
                </c:pt>
                <c:pt idx="343">
                  <c:v>0.33333333333333337</c:v>
                </c:pt>
                <c:pt idx="344">
                  <c:v>-1.6363636363636362</c:v>
                </c:pt>
                <c:pt idx="345">
                  <c:v>-2.125</c:v>
                </c:pt>
                <c:pt idx="346">
                  <c:v>3.5</c:v>
                </c:pt>
                <c:pt idx="347">
                  <c:v>-0.64705882352941169</c:v>
                </c:pt>
                <c:pt idx="348">
                  <c:v>3.5</c:v>
                </c:pt>
                <c:pt idx="349">
                  <c:v>-23</c:v>
                </c:pt>
                <c:pt idx="350">
                  <c:v>0.5161290322580645</c:v>
                </c:pt>
                <c:pt idx="351">
                  <c:v>0</c:v>
                </c:pt>
                <c:pt idx="352">
                  <c:v>-1</c:v>
                </c:pt>
                <c:pt idx="353">
                  <c:v>1.5333333333333334</c:v>
                </c:pt>
                <c:pt idx="354">
                  <c:v>-1.7142857142857142</c:v>
                </c:pt>
                <c:pt idx="355">
                  <c:v>0.7142857142857143</c:v>
                </c:pt>
                <c:pt idx="356">
                  <c:v>2.25</c:v>
                </c:pt>
                <c:pt idx="357">
                  <c:v>-0.61538461538461542</c:v>
                </c:pt>
                <c:pt idx="358">
                  <c:v>0.88888888888888895</c:v>
                </c:pt>
                <c:pt idx="359">
                  <c:v>0.75</c:v>
                </c:pt>
                <c:pt idx="360">
                  <c:v>-1</c:v>
                </c:pt>
                <c:pt idx="361">
                  <c:v>-1.25</c:v>
                </c:pt>
                <c:pt idx="362">
                  <c:v>1.24</c:v>
                </c:pt>
                <c:pt idx="363">
                  <c:v>-0.2</c:v>
                </c:pt>
                <c:pt idx="364">
                  <c:v>-6.5</c:v>
                </c:pt>
                <c:pt idx="365">
                  <c:v>-1.8867924528301886E-2</c:v>
                </c:pt>
                <c:pt idx="366">
                  <c:v>2</c:v>
                </c:pt>
                <c:pt idx="367">
                  <c:v>-2.5</c:v>
                </c:pt>
                <c:pt idx="368">
                  <c:v>-1</c:v>
                </c:pt>
                <c:pt idx="369">
                  <c:v>2.714285714285714</c:v>
                </c:pt>
                <c:pt idx="370">
                  <c:v>-2.8571428571428571E-2</c:v>
                </c:pt>
                <c:pt idx="371">
                  <c:v>0.72222222222222221</c:v>
                </c:pt>
                <c:pt idx="372">
                  <c:v>5</c:v>
                </c:pt>
                <c:pt idx="373">
                  <c:v>-1.7692307692307694</c:v>
                </c:pt>
                <c:pt idx="374">
                  <c:v>0.42857142857142855</c:v>
                </c:pt>
                <c:pt idx="375">
                  <c:v>0.55999999999999994</c:v>
                </c:pt>
                <c:pt idx="376">
                  <c:v>0.48780487804878048</c:v>
                </c:pt>
                <c:pt idx="377">
                  <c:v>2.1199999999999997</c:v>
                </c:pt>
                <c:pt idx="378">
                  <c:v>-0.43243243243243246</c:v>
                </c:pt>
                <c:pt idx="379">
                  <c:v>7.1428571428571425E-2</c:v>
                </c:pt>
                <c:pt idx="380">
                  <c:v>0.46666666666666667</c:v>
                </c:pt>
                <c:pt idx="381">
                  <c:v>0.3125</c:v>
                </c:pt>
                <c:pt idx="382">
                  <c:v>0.64285714285714279</c:v>
                </c:pt>
                <c:pt idx="383">
                  <c:v>0.38297872340425532</c:v>
                </c:pt>
                <c:pt idx="384">
                  <c:v>0.46666666666666667</c:v>
                </c:pt>
                <c:pt idx="385">
                  <c:v>0.25806451612903225</c:v>
                </c:pt>
                <c:pt idx="386">
                  <c:v>-1.5714285714285714</c:v>
                </c:pt>
                <c:pt idx="387">
                  <c:v>-17</c:v>
                </c:pt>
                <c:pt idx="388">
                  <c:v>0.53125</c:v>
                </c:pt>
                <c:pt idx="389">
                  <c:v>-3</c:v>
                </c:pt>
                <c:pt idx="390">
                  <c:v>-2.777777777777778E-2</c:v>
                </c:pt>
                <c:pt idx="391">
                  <c:v>0.625</c:v>
                </c:pt>
                <c:pt idx="392">
                  <c:v>0.60869565217391308</c:v>
                </c:pt>
                <c:pt idx="393">
                  <c:v>-2.1428571428571428</c:v>
                </c:pt>
                <c:pt idx="394">
                  <c:v>0.43999999999999995</c:v>
                </c:pt>
                <c:pt idx="395">
                  <c:v>-0.5</c:v>
                </c:pt>
                <c:pt idx="396">
                  <c:v>0.22580645161290322</c:v>
                </c:pt>
                <c:pt idx="397">
                  <c:v>-4.1666666666666664E-2</c:v>
                </c:pt>
                <c:pt idx="398">
                  <c:v>0</c:v>
                </c:pt>
                <c:pt idx="399">
                  <c:v>0.7142857142857143</c:v>
                </c:pt>
                <c:pt idx="400">
                  <c:v>0.66666666666666663</c:v>
                </c:pt>
                <c:pt idx="401">
                  <c:v>0.08</c:v>
                </c:pt>
                <c:pt idx="402">
                  <c:v>1.5384615384615385</c:v>
                </c:pt>
                <c:pt idx="403">
                  <c:v>-0.52631578947368418</c:v>
                </c:pt>
                <c:pt idx="404">
                  <c:v>0.53488372093023262</c:v>
                </c:pt>
                <c:pt idx="405">
                  <c:v>-0.53333333333333333</c:v>
                </c:pt>
                <c:pt idx="406">
                  <c:v>1.5384615384615385</c:v>
                </c:pt>
                <c:pt idx="407">
                  <c:v>-0.5714285714285714</c:v>
                </c:pt>
                <c:pt idx="408">
                  <c:v>2.125</c:v>
                </c:pt>
                <c:pt idx="409">
                  <c:v>0.85416666666666663</c:v>
                </c:pt>
                <c:pt idx="410">
                  <c:v>1.375</c:v>
                </c:pt>
                <c:pt idx="411">
                  <c:v>0.59322033898305093</c:v>
                </c:pt>
                <c:pt idx="412">
                  <c:v>-9.6774193548387094E-2</c:v>
                </c:pt>
                <c:pt idx="413">
                  <c:v>0.69411764705882339</c:v>
                </c:pt>
                <c:pt idx="414">
                  <c:v>19</c:v>
                </c:pt>
                <c:pt idx="415">
                  <c:v>1.125</c:v>
                </c:pt>
                <c:pt idx="416">
                  <c:v>7</c:v>
                </c:pt>
                <c:pt idx="417">
                  <c:v>0.8</c:v>
                </c:pt>
                <c:pt idx="418">
                  <c:v>1.0714285714285714</c:v>
                </c:pt>
                <c:pt idx="419">
                  <c:v>1.2222222222222223</c:v>
                </c:pt>
                <c:pt idx="420">
                  <c:v>3.1428571428571428</c:v>
                </c:pt>
                <c:pt idx="421">
                  <c:v>-6.6666666666666666E-2</c:v>
                </c:pt>
                <c:pt idx="422">
                  <c:v>-5</c:v>
                </c:pt>
                <c:pt idx="423">
                  <c:v>-3.3333333333333333E-2</c:v>
                </c:pt>
                <c:pt idx="424">
                  <c:v>-7.6923076923076927E-2</c:v>
                </c:pt>
                <c:pt idx="425">
                  <c:v>9</c:v>
                </c:pt>
                <c:pt idx="426">
                  <c:v>4.2666666666666666</c:v>
                </c:pt>
                <c:pt idx="427">
                  <c:v>-0.31578947368421056</c:v>
                </c:pt>
                <c:pt idx="428">
                  <c:v>-3</c:v>
                </c:pt>
                <c:pt idx="429">
                  <c:v>1.3333333333333333</c:v>
                </c:pt>
                <c:pt idx="430">
                  <c:v>1.25</c:v>
                </c:pt>
                <c:pt idx="431">
                  <c:v>0.68493150684931514</c:v>
                </c:pt>
                <c:pt idx="432">
                  <c:v>0.46341463414634143</c:v>
                </c:pt>
                <c:pt idx="433">
                  <c:v>3.75</c:v>
                </c:pt>
                <c:pt idx="434">
                  <c:v>-11</c:v>
                </c:pt>
                <c:pt idx="435">
                  <c:v>1.0784313725490198</c:v>
                </c:pt>
                <c:pt idx="436">
                  <c:v>8</c:v>
                </c:pt>
                <c:pt idx="437">
                  <c:v>0.91304347826086962</c:v>
                </c:pt>
                <c:pt idx="438">
                  <c:v>0.71875</c:v>
                </c:pt>
                <c:pt idx="439">
                  <c:v>-1.25</c:v>
                </c:pt>
                <c:pt idx="440">
                  <c:v>0.76190476190476186</c:v>
                </c:pt>
                <c:pt idx="441">
                  <c:v>0.875</c:v>
                </c:pt>
                <c:pt idx="442">
                  <c:v>-0.81395348837209314</c:v>
                </c:pt>
                <c:pt idx="443">
                  <c:v>0</c:v>
                </c:pt>
                <c:pt idx="444">
                  <c:v>0.6</c:v>
                </c:pt>
                <c:pt idx="445">
                  <c:v>0.94444444444444453</c:v>
                </c:pt>
                <c:pt idx="446">
                  <c:v>1.0833333333333335</c:v>
                </c:pt>
                <c:pt idx="447">
                  <c:v>0.23076923076923075</c:v>
                </c:pt>
                <c:pt idx="448">
                  <c:v>0.34375</c:v>
                </c:pt>
                <c:pt idx="449">
                  <c:v>0.5625</c:v>
                </c:pt>
                <c:pt idx="450">
                  <c:v>-1.1071428571428572</c:v>
                </c:pt>
                <c:pt idx="451">
                  <c:v>6.2727272727272734</c:v>
                </c:pt>
                <c:pt idx="452">
                  <c:v>0.51219512195121952</c:v>
                </c:pt>
                <c:pt idx="453">
                  <c:v>-0.25</c:v>
                </c:pt>
                <c:pt idx="454">
                  <c:v>0.38461538461538458</c:v>
                </c:pt>
                <c:pt idx="455">
                  <c:v>-1.8888888888888891</c:v>
                </c:pt>
                <c:pt idx="456">
                  <c:v>0.6206896551724137</c:v>
                </c:pt>
                <c:pt idx="457">
                  <c:v>3.1578947368421054E-2</c:v>
                </c:pt>
                <c:pt idx="458">
                  <c:v>0.47142857142857142</c:v>
                </c:pt>
                <c:pt idx="459">
                  <c:v>1.0434782608695652</c:v>
                </c:pt>
                <c:pt idx="460">
                  <c:v>1</c:v>
                </c:pt>
                <c:pt idx="461">
                  <c:v>-17</c:v>
                </c:pt>
                <c:pt idx="462">
                  <c:v>-0.2857142857142857</c:v>
                </c:pt>
                <c:pt idx="463">
                  <c:v>0.48648648648648646</c:v>
                </c:pt>
                <c:pt idx="464">
                  <c:v>0.57894736842105265</c:v>
                </c:pt>
                <c:pt idx="465">
                  <c:v>0.54999999999999993</c:v>
                </c:pt>
                <c:pt idx="466">
                  <c:v>0.67924528301886788</c:v>
                </c:pt>
                <c:pt idx="467">
                  <c:v>0.27586206896551724</c:v>
                </c:pt>
                <c:pt idx="468">
                  <c:v>-1.3333333333333335</c:v>
                </c:pt>
                <c:pt idx="469">
                  <c:v>-1.6666666666666667</c:v>
                </c:pt>
                <c:pt idx="470">
                  <c:v>0.44999999999999996</c:v>
                </c:pt>
                <c:pt idx="471">
                  <c:v>-0.14705882352941177</c:v>
                </c:pt>
                <c:pt idx="472">
                  <c:v>0.22499999999999998</c:v>
                </c:pt>
                <c:pt idx="473">
                  <c:v>0.47826086956521735</c:v>
                </c:pt>
                <c:pt idx="474">
                  <c:v>0.84615384615384615</c:v>
                </c:pt>
                <c:pt idx="475">
                  <c:v>-1.7999999999999998</c:v>
                </c:pt>
                <c:pt idx="476">
                  <c:v>-1</c:v>
                </c:pt>
                <c:pt idx="477">
                  <c:v>-1.7567567567567568</c:v>
                </c:pt>
                <c:pt idx="478">
                  <c:v>8.1428571428571423</c:v>
                </c:pt>
                <c:pt idx="479">
                  <c:v>1.3333333333333333</c:v>
                </c:pt>
                <c:pt idx="480">
                  <c:v>2.9411764705882353E-2</c:v>
                </c:pt>
                <c:pt idx="481">
                  <c:v>-0.15</c:v>
                </c:pt>
                <c:pt idx="482">
                  <c:v>1.8499999999999999</c:v>
                </c:pt>
                <c:pt idx="483">
                  <c:v>2.4375</c:v>
                </c:pt>
                <c:pt idx="484">
                  <c:v>1.15625</c:v>
                </c:pt>
                <c:pt idx="485">
                  <c:v>1.6363636363636362</c:v>
                </c:pt>
                <c:pt idx="486">
                  <c:v>-0.61403508771929827</c:v>
                </c:pt>
                <c:pt idx="487">
                  <c:v>-3.3571428571428572</c:v>
                </c:pt>
                <c:pt idx="488">
                  <c:v>8.6956521739130432E-2</c:v>
                </c:pt>
                <c:pt idx="489">
                  <c:v>-3.125E-2</c:v>
                </c:pt>
                <c:pt idx="490">
                  <c:v>8.9285714285714288E-2</c:v>
                </c:pt>
                <c:pt idx="491">
                  <c:v>-5.7971014492753617E-2</c:v>
                </c:pt>
                <c:pt idx="492">
                  <c:v>0.69911504424778759</c:v>
                </c:pt>
                <c:pt idx="493">
                  <c:v>-2.2857142857142856</c:v>
                </c:pt>
                <c:pt idx="494">
                  <c:v>0.70588235294117652</c:v>
                </c:pt>
                <c:pt idx="495">
                  <c:v>1.5</c:v>
                </c:pt>
                <c:pt idx="496">
                  <c:v>-0.64285714285714279</c:v>
                </c:pt>
                <c:pt idx="497">
                  <c:v>-7.6923076923076927E-2</c:v>
                </c:pt>
                <c:pt idx="498">
                  <c:v>-0.66666666666666663</c:v>
                </c:pt>
                <c:pt idx="499">
                  <c:v>-0.4</c:v>
                </c:pt>
                <c:pt idx="500">
                  <c:v>1.4666666666666666</c:v>
                </c:pt>
                <c:pt idx="501">
                  <c:v>1.8666666666666667</c:v>
                </c:pt>
                <c:pt idx="502">
                  <c:v>2.0384615384615383</c:v>
                </c:pt>
                <c:pt idx="503">
                  <c:v>-0.875</c:v>
                </c:pt>
                <c:pt idx="504">
                  <c:v>1.1481481481481481</c:v>
                </c:pt>
                <c:pt idx="505">
                  <c:v>-5.666666666666667</c:v>
                </c:pt>
                <c:pt idx="506">
                  <c:v>-0.20689655172413793</c:v>
                </c:pt>
                <c:pt idx="507">
                  <c:v>-1.25</c:v>
                </c:pt>
                <c:pt idx="508">
                  <c:v>2.36</c:v>
                </c:pt>
                <c:pt idx="509">
                  <c:v>-2</c:v>
                </c:pt>
                <c:pt idx="510">
                  <c:v>1.972972972972973</c:v>
                </c:pt>
                <c:pt idx="511">
                  <c:v>0.21428571428571425</c:v>
                </c:pt>
                <c:pt idx="512">
                  <c:v>1.53125</c:v>
                </c:pt>
                <c:pt idx="513">
                  <c:v>5.8823529411764712E-2</c:v>
                </c:pt>
                <c:pt idx="514">
                  <c:v>2.44</c:v>
                </c:pt>
                <c:pt idx="515">
                  <c:v>-3.5000000000000004</c:v>
                </c:pt>
                <c:pt idx="516">
                  <c:v>1.0769230769230771</c:v>
                </c:pt>
                <c:pt idx="517">
                  <c:v>2.56</c:v>
                </c:pt>
                <c:pt idx="518">
                  <c:v>0.60377358490566035</c:v>
                </c:pt>
                <c:pt idx="519">
                  <c:v>-0.70588235294117641</c:v>
                </c:pt>
                <c:pt idx="520">
                  <c:v>0</c:v>
                </c:pt>
                <c:pt idx="521">
                  <c:v>0.11538461538461539</c:v>
                </c:pt>
                <c:pt idx="522">
                  <c:v>0.58024691358024694</c:v>
                </c:pt>
                <c:pt idx="523">
                  <c:v>0.34666666666666668</c:v>
                </c:pt>
                <c:pt idx="524">
                  <c:v>-1.7692307692307694</c:v>
                </c:pt>
                <c:pt idx="525">
                  <c:v>-1.5</c:v>
                </c:pt>
                <c:pt idx="526">
                  <c:v>0.41891891891891891</c:v>
                </c:pt>
                <c:pt idx="527">
                  <c:v>-1.28125</c:v>
                </c:pt>
                <c:pt idx="528">
                  <c:v>0.59459459459459463</c:v>
                </c:pt>
                <c:pt idx="529">
                  <c:v>1</c:v>
                </c:pt>
                <c:pt idx="530">
                  <c:v>-0.1891891891891892</c:v>
                </c:pt>
                <c:pt idx="531">
                  <c:v>0.4</c:v>
                </c:pt>
                <c:pt idx="532">
                  <c:v>-0.52380952380952372</c:v>
                </c:pt>
                <c:pt idx="533">
                  <c:v>-1.3404255319148937</c:v>
                </c:pt>
                <c:pt idx="534">
                  <c:v>0.38888888888888895</c:v>
                </c:pt>
                <c:pt idx="535">
                  <c:v>-1.0999999999999999</c:v>
                </c:pt>
                <c:pt idx="536">
                  <c:v>0.74468085106382986</c:v>
                </c:pt>
                <c:pt idx="537">
                  <c:v>-1.5714285714285714</c:v>
                </c:pt>
                <c:pt idx="538">
                  <c:v>1.6666666666666667</c:v>
                </c:pt>
                <c:pt idx="539">
                  <c:v>-0.10638297872340426</c:v>
                </c:pt>
                <c:pt idx="540">
                  <c:v>3.7727272727272729</c:v>
                </c:pt>
                <c:pt idx="541">
                  <c:v>0.83823529411764708</c:v>
                </c:pt>
                <c:pt idx="542">
                  <c:v>1.2641509433962266</c:v>
                </c:pt>
                <c:pt idx="543">
                  <c:v>-0.34375</c:v>
                </c:pt>
                <c:pt idx="544">
                  <c:v>0.64</c:v>
                </c:pt>
                <c:pt idx="545">
                  <c:v>0.31645569620253167</c:v>
                </c:pt>
                <c:pt idx="546">
                  <c:v>9.9999999999999992E-2</c:v>
                </c:pt>
                <c:pt idx="547">
                  <c:v>0.54545454545454553</c:v>
                </c:pt>
                <c:pt idx="548">
                  <c:v>1.4166666666666667</c:v>
                </c:pt>
                <c:pt idx="549">
                  <c:v>0.28985507246376807</c:v>
                </c:pt>
                <c:pt idx="550">
                  <c:v>0.38461538461538458</c:v>
                </c:pt>
                <c:pt idx="551">
                  <c:v>1</c:v>
                </c:pt>
                <c:pt idx="552">
                  <c:v>1.7826086956521741</c:v>
                </c:pt>
                <c:pt idx="553">
                  <c:v>-0.33333333333333331</c:v>
                </c:pt>
                <c:pt idx="554">
                  <c:v>0.9375</c:v>
                </c:pt>
                <c:pt idx="555">
                  <c:v>0.8666666666666667</c:v>
                </c:pt>
                <c:pt idx="556">
                  <c:v>-0.25</c:v>
                </c:pt>
                <c:pt idx="557">
                  <c:v>1.032258064516129</c:v>
                </c:pt>
                <c:pt idx="558">
                  <c:v>0.38235294117647062</c:v>
                </c:pt>
                <c:pt idx="559">
                  <c:v>6.7796610169491525E-2</c:v>
                </c:pt>
                <c:pt idx="560">
                  <c:v>0.58695652173913049</c:v>
                </c:pt>
                <c:pt idx="561">
                  <c:v>1.1176470588235292</c:v>
                </c:pt>
                <c:pt idx="562">
                  <c:v>1.5</c:v>
                </c:pt>
                <c:pt idx="563">
                  <c:v>-1.25</c:v>
                </c:pt>
                <c:pt idx="564">
                  <c:v>-6.3492063492063489E-2</c:v>
                </c:pt>
                <c:pt idx="565">
                  <c:v>2.4096385542168672E-2</c:v>
                </c:pt>
                <c:pt idx="566">
                  <c:v>9</c:v>
                </c:pt>
                <c:pt idx="567">
                  <c:v>0.48684210526315791</c:v>
                </c:pt>
                <c:pt idx="568">
                  <c:v>0.47435897435897434</c:v>
                </c:pt>
                <c:pt idx="569">
                  <c:v>0.85999999999999988</c:v>
                </c:pt>
                <c:pt idx="570">
                  <c:v>1.2222222222222223</c:v>
                </c:pt>
                <c:pt idx="571">
                  <c:v>1.0135135135135136</c:v>
                </c:pt>
                <c:pt idx="572">
                  <c:v>1.4375</c:v>
                </c:pt>
                <c:pt idx="573">
                  <c:v>0.22480620155038761</c:v>
                </c:pt>
                <c:pt idx="574">
                  <c:v>0.18421052631578949</c:v>
                </c:pt>
                <c:pt idx="575">
                  <c:v>-2.1538461538461542</c:v>
                </c:pt>
                <c:pt idx="576">
                  <c:v>49</c:v>
                </c:pt>
                <c:pt idx="577">
                  <c:v>0.46666666666666673</c:v>
                </c:pt>
                <c:pt idx="578">
                  <c:v>-0.83333333333333337</c:v>
                </c:pt>
                <c:pt idx="579">
                  <c:v>0.5</c:v>
                </c:pt>
                <c:pt idx="580">
                  <c:v>3.1</c:v>
                </c:pt>
                <c:pt idx="581">
                  <c:v>0.58333333333333337</c:v>
                </c:pt>
                <c:pt idx="582">
                  <c:v>-1.25</c:v>
                </c:pt>
                <c:pt idx="583">
                  <c:v>0.5</c:v>
                </c:pt>
                <c:pt idx="584">
                  <c:v>1</c:v>
                </c:pt>
                <c:pt idx="585">
                  <c:v>0.7142857142857143</c:v>
                </c:pt>
                <c:pt idx="586">
                  <c:v>0.71186440677966112</c:v>
                </c:pt>
                <c:pt idx="587">
                  <c:v>-1</c:v>
                </c:pt>
                <c:pt idx="588">
                  <c:v>-56</c:v>
                </c:pt>
                <c:pt idx="589">
                  <c:v>0.94117647058823528</c:v>
                </c:pt>
                <c:pt idx="590">
                  <c:v>9.433962264150943E-3</c:v>
                </c:pt>
                <c:pt idx="591">
                  <c:v>1.1521739130434783</c:v>
                </c:pt>
                <c:pt idx="592">
                  <c:v>1.1190476190476191</c:v>
                </c:pt>
                <c:pt idx="593">
                  <c:v>-0.82352941176470584</c:v>
                </c:pt>
                <c:pt idx="594">
                  <c:v>0.95</c:v>
                </c:pt>
                <c:pt idx="595">
                  <c:v>0.46875</c:v>
                </c:pt>
                <c:pt idx="596">
                  <c:v>-2.2000000000000002</c:v>
                </c:pt>
                <c:pt idx="597">
                  <c:v>8.1632653061224483E-2</c:v>
                </c:pt>
                <c:pt idx="598">
                  <c:v>0.125</c:v>
                </c:pt>
                <c:pt idx="599">
                  <c:v>0.91891891891891908</c:v>
                </c:pt>
                <c:pt idx="600">
                  <c:v>1.0645161290322582</c:v>
                </c:pt>
                <c:pt idx="601">
                  <c:v>1.7199999999999998</c:v>
                </c:pt>
                <c:pt idx="602">
                  <c:v>1</c:v>
                </c:pt>
                <c:pt idx="603">
                  <c:v>-13</c:v>
                </c:pt>
                <c:pt idx="604">
                  <c:v>0</c:v>
                </c:pt>
                <c:pt idx="605">
                  <c:v>0.234375</c:v>
                </c:pt>
                <c:pt idx="606">
                  <c:v>-0.8</c:v>
                </c:pt>
                <c:pt idx="607">
                  <c:v>1.5</c:v>
                </c:pt>
                <c:pt idx="608">
                  <c:v>4</c:v>
                </c:pt>
                <c:pt idx="609">
                  <c:v>0.80769230769230782</c:v>
                </c:pt>
                <c:pt idx="610">
                  <c:v>2.6666666666666665</c:v>
                </c:pt>
                <c:pt idx="611">
                  <c:v>1.1428571428571428</c:v>
                </c:pt>
                <c:pt idx="612">
                  <c:v>2.5384615384615388</c:v>
                </c:pt>
                <c:pt idx="613">
                  <c:v>1.2105263157894737</c:v>
                </c:pt>
                <c:pt idx="614">
                  <c:v>0.84615384615384615</c:v>
                </c:pt>
                <c:pt idx="615">
                  <c:v>0.76315789473684215</c:v>
                </c:pt>
                <c:pt idx="616">
                  <c:v>0.16216216216216217</c:v>
                </c:pt>
                <c:pt idx="617">
                  <c:v>-1.6666666666666667</c:v>
                </c:pt>
                <c:pt idx="618">
                  <c:v>0.75362318840579701</c:v>
                </c:pt>
                <c:pt idx="619">
                  <c:v>1.3513513513513515</c:v>
                </c:pt>
                <c:pt idx="620">
                  <c:v>-1.4117647058823528</c:v>
                </c:pt>
                <c:pt idx="621">
                  <c:v>16.333333333333332</c:v>
                </c:pt>
                <c:pt idx="622">
                  <c:v>0.44444444444444448</c:v>
                </c:pt>
                <c:pt idx="623">
                  <c:v>-0.2105263157894737</c:v>
                </c:pt>
                <c:pt idx="624">
                  <c:v>-0.66666666666666674</c:v>
                </c:pt>
                <c:pt idx="625">
                  <c:v>-1.6923076923076923</c:v>
                </c:pt>
                <c:pt idx="626">
                  <c:v>1.6</c:v>
                </c:pt>
                <c:pt idx="627">
                  <c:v>-1</c:v>
                </c:pt>
                <c:pt idx="628">
                  <c:v>-1.4090909090909092</c:v>
                </c:pt>
                <c:pt idx="629">
                  <c:v>-0.17857142857142858</c:v>
                </c:pt>
                <c:pt idx="630">
                  <c:v>-0.16666666666666666</c:v>
                </c:pt>
                <c:pt idx="631">
                  <c:v>0.234375</c:v>
                </c:pt>
                <c:pt idx="632">
                  <c:v>7.75</c:v>
                </c:pt>
                <c:pt idx="633">
                  <c:v>0.49206349206349204</c:v>
                </c:pt>
                <c:pt idx="634">
                  <c:v>-1.0769230769230771</c:v>
                </c:pt>
                <c:pt idx="635">
                  <c:v>5.5</c:v>
                </c:pt>
                <c:pt idx="636">
                  <c:v>0.3125</c:v>
                </c:pt>
                <c:pt idx="637">
                  <c:v>9.3333333333333339</c:v>
                </c:pt>
                <c:pt idx="638">
                  <c:v>7.6666666666666661</c:v>
                </c:pt>
                <c:pt idx="639">
                  <c:v>-0.37037037037037041</c:v>
                </c:pt>
                <c:pt idx="640">
                  <c:v>-0.34375</c:v>
                </c:pt>
                <c:pt idx="641">
                  <c:v>-1.1875</c:v>
                </c:pt>
                <c:pt idx="642">
                  <c:v>-0.3125</c:v>
                </c:pt>
                <c:pt idx="643">
                  <c:v>-9</c:v>
                </c:pt>
                <c:pt idx="644">
                  <c:v>0.81081081081081086</c:v>
                </c:pt>
                <c:pt idx="645">
                  <c:v>0.56521739130434778</c:v>
                </c:pt>
                <c:pt idx="646">
                  <c:v>2.0384615384615383</c:v>
                </c:pt>
                <c:pt idx="647">
                  <c:v>0.6875</c:v>
                </c:pt>
                <c:pt idx="648">
                  <c:v>-0.23076923076923075</c:v>
                </c:pt>
                <c:pt idx="649">
                  <c:v>18</c:v>
                </c:pt>
                <c:pt idx="650">
                  <c:v>0.62962962962962965</c:v>
                </c:pt>
                <c:pt idx="651">
                  <c:v>0.3</c:v>
                </c:pt>
                <c:pt idx="652">
                  <c:v>2.9411764705882351</c:v>
                </c:pt>
                <c:pt idx="653">
                  <c:v>-2.3333333333333335</c:v>
                </c:pt>
                <c:pt idx="654">
                  <c:v>2.2999999999999998</c:v>
                </c:pt>
                <c:pt idx="655">
                  <c:v>1.2307692307692308</c:v>
                </c:pt>
                <c:pt idx="656">
                  <c:v>-0.15</c:v>
                </c:pt>
                <c:pt idx="657">
                  <c:v>0.90625</c:v>
                </c:pt>
                <c:pt idx="658">
                  <c:v>3</c:v>
                </c:pt>
                <c:pt idx="659">
                  <c:v>0.5</c:v>
                </c:pt>
                <c:pt idx="660">
                  <c:v>-2.36</c:v>
                </c:pt>
                <c:pt idx="661">
                  <c:v>1.7692307692307694</c:v>
                </c:pt>
                <c:pt idx="662">
                  <c:v>0.25490196078431371</c:v>
                </c:pt>
                <c:pt idx="663">
                  <c:v>-0.45238095238095233</c:v>
                </c:pt>
                <c:pt idx="664">
                  <c:v>0.96153846153846168</c:v>
                </c:pt>
                <c:pt idx="665">
                  <c:v>-0.36734693877551017</c:v>
                </c:pt>
                <c:pt idx="666">
                  <c:v>-0.79661016949152552</c:v>
                </c:pt>
                <c:pt idx="667">
                  <c:v>1.2727272727272729</c:v>
                </c:pt>
                <c:pt idx="668">
                  <c:v>-1.0789473684210527</c:v>
                </c:pt>
                <c:pt idx="669">
                  <c:v>1.5609756097560976</c:v>
                </c:pt>
                <c:pt idx="670">
                  <c:v>0.32258064516129031</c:v>
                </c:pt>
                <c:pt idx="671">
                  <c:v>0.74193548387096775</c:v>
                </c:pt>
                <c:pt idx="672">
                  <c:v>-5.125</c:v>
                </c:pt>
                <c:pt idx="673">
                  <c:v>-0.57894736842105265</c:v>
                </c:pt>
                <c:pt idx="674">
                  <c:v>1.6</c:v>
                </c:pt>
                <c:pt idx="675">
                  <c:v>0.78409090909090917</c:v>
                </c:pt>
                <c:pt idx="676">
                  <c:v>-4.8888888888888893</c:v>
                </c:pt>
                <c:pt idx="677">
                  <c:v>0.25423728813559321</c:v>
                </c:pt>
                <c:pt idx="678">
                  <c:v>1</c:v>
                </c:pt>
                <c:pt idx="679">
                  <c:v>1.1111111111111112</c:v>
                </c:pt>
                <c:pt idx="680">
                  <c:v>1.3333333333333333</c:v>
                </c:pt>
                <c:pt idx="681">
                  <c:v>0.52941176470588236</c:v>
                </c:pt>
                <c:pt idx="682">
                  <c:v>-2.4444444444444446</c:v>
                </c:pt>
                <c:pt idx="683">
                  <c:v>0.50819672131147542</c:v>
                </c:pt>
                <c:pt idx="684">
                  <c:v>-26</c:v>
                </c:pt>
                <c:pt idx="685">
                  <c:v>0.71666666666666667</c:v>
                </c:pt>
                <c:pt idx="686">
                  <c:v>0.91935483870967749</c:v>
                </c:pt>
                <c:pt idx="687">
                  <c:v>0.65625</c:v>
                </c:pt>
                <c:pt idx="688">
                  <c:v>0.1951219512195122</c:v>
                </c:pt>
                <c:pt idx="689">
                  <c:v>0.31034482758620685</c:v>
                </c:pt>
                <c:pt idx="690">
                  <c:v>0.26666666666666666</c:v>
                </c:pt>
                <c:pt idx="691">
                  <c:v>1.4999999999999998</c:v>
                </c:pt>
                <c:pt idx="692">
                  <c:v>0.2857142857142857</c:v>
                </c:pt>
                <c:pt idx="693">
                  <c:v>1.263157894736842</c:v>
                </c:pt>
                <c:pt idx="694">
                  <c:v>1.3513513513513515</c:v>
                </c:pt>
                <c:pt idx="695">
                  <c:v>11.666666666666668</c:v>
                </c:pt>
                <c:pt idx="696">
                  <c:v>50.999999999999993</c:v>
                </c:pt>
                <c:pt idx="697">
                  <c:v>1.5277777777777779</c:v>
                </c:pt>
                <c:pt idx="698">
                  <c:v>-2</c:v>
                </c:pt>
                <c:pt idx="699">
                  <c:v>1.0909090909090911</c:v>
                </c:pt>
                <c:pt idx="700">
                  <c:v>1</c:v>
                </c:pt>
                <c:pt idx="701">
                  <c:v>0.42105263157894735</c:v>
                </c:pt>
                <c:pt idx="702">
                  <c:v>0</c:v>
                </c:pt>
                <c:pt idx="703">
                  <c:v>2.75</c:v>
                </c:pt>
                <c:pt idx="704">
                  <c:v>0.73333333333333328</c:v>
                </c:pt>
                <c:pt idx="705">
                  <c:v>5.5555555555555559E-2</c:v>
                </c:pt>
                <c:pt idx="706">
                  <c:v>-5.128205128205128E-2</c:v>
                </c:pt>
                <c:pt idx="707">
                  <c:v>0.76190476190476186</c:v>
                </c:pt>
                <c:pt idx="708">
                  <c:v>-1.5517241379310343</c:v>
                </c:pt>
                <c:pt idx="709">
                  <c:v>0.61111111111111116</c:v>
                </c:pt>
                <c:pt idx="710">
                  <c:v>2.166666666666667</c:v>
                </c:pt>
                <c:pt idx="711">
                  <c:v>0.64285714285714279</c:v>
                </c:pt>
                <c:pt idx="712">
                  <c:v>-0.7567567567567568</c:v>
                </c:pt>
                <c:pt idx="713">
                  <c:v>-1.8399999999999999</c:v>
                </c:pt>
                <c:pt idx="714">
                  <c:v>-4.5</c:v>
                </c:pt>
                <c:pt idx="715">
                  <c:v>1</c:v>
                </c:pt>
                <c:pt idx="716">
                  <c:v>0.43939393939393939</c:v>
                </c:pt>
                <c:pt idx="717">
                  <c:v>1.1875</c:v>
                </c:pt>
                <c:pt idx="718">
                  <c:v>2.8888888888888888</c:v>
                </c:pt>
                <c:pt idx="719">
                  <c:v>0.15909090909090912</c:v>
                </c:pt>
                <c:pt idx="720">
                  <c:v>4.7058823529411764E-2</c:v>
                </c:pt>
                <c:pt idx="721">
                  <c:v>0.66423357664233573</c:v>
                </c:pt>
                <c:pt idx="722">
                  <c:v>-2.7027027027027029E-2</c:v>
                </c:pt>
                <c:pt idx="723">
                  <c:v>1.1904761904761905</c:v>
                </c:pt>
                <c:pt idx="724">
                  <c:v>4.25</c:v>
                </c:pt>
                <c:pt idx="725">
                  <c:v>0.88888888888888895</c:v>
                </c:pt>
                <c:pt idx="726">
                  <c:v>2.3333333333333335</c:v>
                </c:pt>
                <c:pt idx="727">
                  <c:v>-0.21875</c:v>
                </c:pt>
                <c:pt idx="728">
                  <c:v>1.6346153846153848</c:v>
                </c:pt>
                <c:pt idx="729">
                  <c:v>0.5714285714285714</c:v>
                </c:pt>
                <c:pt idx="730">
                  <c:v>0.93333333333333346</c:v>
                </c:pt>
                <c:pt idx="731">
                  <c:v>0.54166666666666663</c:v>
                </c:pt>
                <c:pt idx="732">
                  <c:v>-0.98039215686274517</c:v>
                </c:pt>
                <c:pt idx="733">
                  <c:v>2.4390243902439025E-2</c:v>
                </c:pt>
                <c:pt idx="734">
                  <c:v>4.5454545454545456E-2</c:v>
                </c:pt>
                <c:pt idx="735">
                  <c:v>20</c:v>
                </c:pt>
                <c:pt idx="736">
                  <c:v>1</c:v>
                </c:pt>
                <c:pt idx="737">
                  <c:v>2.3055555555555558</c:v>
                </c:pt>
                <c:pt idx="738">
                  <c:v>-7.407407407407407E-2</c:v>
                </c:pt>
                <c:pt idx="739">
                  <c:v>-0.44444444444444448</c:v>
                </c:pt>
                <c:pt idx="740">
                  <c:v>0.57608695652173914</c:v>
                </c:pt>
                <c:pt idx="741">
                  <c:v>1.2121212121212122</c:v>
                </c:pt>
                <c:pt idx="742">
                  <c:v>-4</c:v>
                </c:pt>
                <c:pt idx="743">
                  <c:v>-0.11764705882352941</c:v>
                </c:pt>
                <c:pt idx="744">
                  <c:v>1</c:v>
                </c:pt>
                <c:pt idx="745">
                  <c:v>-0.5</c:v>
                </c:pt>
                <c:pt idx="746">
                  <c:v>2.3913043478260869</c:v>
                </c:pt>
                <c:pt idx="747">
                  <c:v>1.1621621621621621</c:v>
                </c:pt>
                <c:pt idx="748">
                  <c:v>0.19047619047619047</c:v>
                </c:pt>
                <c:pt idx="749">
                  <c:v>8.7912087912087919E-2</c:v>
                </c:pt>
                <c:pt idx="750">
                  <c:v>0.82352941176470584</c:v>
                </c:pt>
                <c:pt idx="751">
                  <c:v>2.0784313725490198</c:v>
                </c:pt>
                <c:pt idx="752">
                  <c:v>3.5</c:v>
                </c:pt>
                <c:pt idx="753">
                  <c:v>-0.89743589743589747</c:v>
                </c:pt>
                <c:pt idx="754">
                  <c:v>0.77215189873417722</c:v>
                </c:pt>
                <c:pt idx="755">
                  <c:v>-3.0909090909090913</c:v>
                </c:pt>
                <c:pt idx="756">
                  <c:v>1.3529411764705881</c:v>
                </c:pt>
                <c:pt idx="757">
                  <c:v>0.88135593220338981</c:v>
                </c:pt>
                <c:pt idx="758">
                  <c:v>0.6166666666666667</c:v>
                </c:pt>
                <c:pt idx="759">
                  <c:v>0.39759036144578314</c:v>
                </c:pt>
                <c:pt idx="760">
                  <c:v>9.5238095238095233E-2</c:v>
                </c:pt>
                <c:pt idx="761">
                  <c:v>0.45454545454545459</c:v>
                </c:pt>
                <c:pt idx="762">
                  <c:v>1.6981132075471699</c:v>
                </c:pt>
                <c:pt idx="763">
                  <c:v>0.67307692307692313</c:v>
                </c:pt>
                <c:pt idx="764">
                  <c:v>0.96153846153846168</c:v>
                </c:pt>
                <c:pt idx="765">
                  <c:v>-1.6666666666666667</c:v>
                </c:pt>
                <c:pt idx="766">
                  <c:v>0.125</c:v>
                </c:pt>
                <c:pt idx="767">
                  <c:v>-0.5714285714285714</c:v>
                </c:pt>
                <c:pt idx="768">
                  <c:v>-7</c:v>
                </c:pt>
                <c:pt idx="769">
                  <c:v>1.9230769230769234</c:v>
                </c:pt>
                <c:pt idx="770">
                  <c:v>9.6666666666666661</c:v>
                </c:pt>
                <c:pt idx="771">
                  <c:v>0.30508474576271188</c:v>
                </c:pt>
                <c:pt idx="772">
                  <c:v>0.58823529411764708</c:v>
                </c:pt>
                <c:pt idx="773">
                  <c:v>1.75</c:v>
                </c:pt>
                <c:pt idx="774">
                  <c:v>0.38095238095238093</c:v>
                </c:pt>
                <c:pt idx="775">
                  <c:v>0</c:v>
                </c:pt>
                <c:pt idx="776">
                  <c:v>-7.1428571428571425E-2</c:v>
                </c:pt>
                <c:pt idx="777">
                  <c:v>-0.66666666666666663</c:v>
                </c:pt>
                <c:pt idx="778">
                  <c:v>1.5555555555555558</c:v>
                </c:pt>
                <c:pt idx="779">
                  <c:v>0.82758620689655171</c:v>
                </c:pt>
                <c:pt idx="780">
                  <c:v>3.5714285714285716</c:v>
                </c:pt>
                <c:pt idx="781">
                  <c:v>2.5</c:v>
                </c:pt>
                <c:pt idx="782">
                  <c:v>0.27419354838709681</c:v>
                </c:pt>
                <c:pt idx="783">
                  <c:v>1.0357142857142858</c:v>
                </c:pt>
                <c:pt idx="784">
                  <c:v>0.9152542372881356</c:v>
                </c:pt>
                <c:pt idx="785">
                  <c:v>0.42372881355932207</c:v>
                </c:pt>
                <c:pt idx="786">
                  <c:v>-2.564102564102564E-2</c:v>
                </c:pt>
                <c:pt idx="787">
                  <c:v>0.23076923076923078</c:v>
                </c:pt>
                <c:pt idx="788">
                  <c:v>8</c:v>
                </c:pt>
                <c:pt idx="789">
                  <c:v>-1.9</c:v>
                </c:pt>
                <c:pt idx="790">
                  <c:v>-0.46666666666666667</c:v>
                </c:pt>
                <c:pt idx="791">
                  <c:v>-1.1111111111111112</c:v>
                </c:pt>
                <c:pt idx="792">
                  <c:v>0.56756756756756765</c:v>
                </c:pt>
                <c:pt idx="793">
                  <c:v>0.28888888888888886</c:v>
                </c:pt>
                <c:pt idx="794">
                  <c:v>6.8965517241379323E-2</c:v>
                </c:pt>
                <c:pt idx="795">
                  <c:v>-2.9999999999999996</c:v>
                </c:pt>
                <c:pt idx="796">
                  <c:v>1.0909090909090908</c:v>
                </c:pt>
                <c:pt idx="797">
                  <c:v>2.75</c:v>
                </c:pt>
                <c:pt idx="798">
                  <c:v>-0.625</c:v>
                </c:pt>
                <c:pt idx="799">
                  <c:v>0.55294117647058816</c:v>
                </c:pt>
                <c:pt idx="800">
                  <c:v>0.74999999999999989</c:v>
                </c:pt>
                <c:pt idx="801">
                  <c:v>0.30434782608695654</c:v>
                </c:pt>
                <c:pt idx="802">
                  <c:v>-1.4</c:v>
                </c:pt>
                <c:pt idx="803">
                  <c:v>1.28</c:v>
                </c:pt>
                <c:pt idx="804">
                  <c:v>2.6538461538461542</c:v>
                </c:pt>
                <c:pt idx="805">
                  <c:v>0.6</c:v>
                </c:pt>
                <c:pt idx="806">
                  <c:v>-7.407407407407407E-2</c:v>
                </c:pt>
                <c:pt idx="807">
                  <c:v>1.0434782608695652</c:v>
                </c:pt>
                <c:pt idx="808">
                  <c:v>-3.5714285714285712E-2</c:v>
                </c:pt>
                <c:pt idx="809">
                  <c:v>0.22340425531914895</c:v>
                </c:pt>
                <c:pt idx="810">
                  <c:v>-0.10869565217391305</c:v>
                </c:pt>
                <c:pt idx="811">
                  <c:v>0.92405063291139233</c:v>
                </c:pt>
                <c:pt idx="812">
                  <c:v>4.5</c:v>
                </c:pt>
                <c:pt idx="813">
                  <c:v>0.55769230769230771</c:v>
                </c:pt>
                <c:pt idx="814">
                  <c:v>-1.2857142857142856</c:v>
                </c:pt>
                <c:pt idx="815">
                  <c:v>3.1</c:v>
                </c:pt>
                <c:pt idx="816">
                  <c:v>-8.3333333333333343E-2</c:v>
                </c:pt>
                <c:pt idx="817">
                  <c:v>1.161290322580645</c:v>
                </c:pt>
                <c:pt idx="818">
                  <c:v>8.5714285714285701E-2</c:v>
                </c:pt>
                <c:pt idx="819">
                  <c:v>0.54761904761904756</c:v>
                </c:pt>
                <c:pt idx="820">
                  <c:v>-0.5357142857142857</c:v>
                </c:pt>
                <c:pt idx="821">
                  <c:v>-4.666666666666667</c:v>
                </c:pt>
                <c:pt idx="822">
                  <c:v>16.5</c:v>
                </c:pt>
                <c:pt idx="823">
                  <c:v>1.125</c:v>
                </c:pt>
                <c:pt idx="824">
                  <c:v>-4.5714285714285712</c:v>
                </c:pt>
                <c:pt idx="825">
                  <c:v>0.92857142857142849</c:v>
                </c:pt>
                <c:pt idx="826">
                  <c:v>0.5</c:v>
                </c:pt>
                <c:pt idx="827">
                  <c:v>8</c:v>
                </c:pt>
                <c:pt idx="828">
                  <c:v>-0.5</c:v>
                </c:pt>
                <c:pt idx="829">
                  <c:v>-0.16666666666666669</c:v>
                </c:pt>
                <c:pt idx="830">
                  <c:v>-0.5</c:v>
                </c:pt>
                <c:pt idx="831">
                  <c:v>-0.5</c:v>
                </c:pt>
                <c:pt idx="832">
                  <c:v>0.19999999999999998</c:v>
                </c:pt>
                <c:pt idx="833">
                  <c:v>1.0416666666666667</c:v>
                </c:pt>
                <c:pt idx="834">
                  <c:v>-6.6666666666666666E-2</c:v>
                </c:pt>
                <c:pt idx="835">
                  <c:v>-0.1388888888888889</c:v>
                </c:pt>
                <c:pt idx="836">
                  <c:v>0.3</c:v>
                </c:pt>
                <c:pt idx="837">
                  <c:v>5.2631578947368425E-2</c:v>
                </c:pt>
                <c:pt idx="838">
                  <c:v>0.23529411764705882</c:v>
                </c:pt>
                <c:pt idx="839">
                  <c:v>0.2978723404255319</c:v>
                </c:pt>
                <c:pt idx="840">
                  <c:v>-0.19999999999999998</c:v>
                </c:pt>
                <c:pt idx="841">
                  <c:v>-1.2916666666666667</c:v>
                </c:pt>
                <c:pt idx="842">
                  <c:v>1.0769230769230771</c:v>
                </c:pt>
                <c:pt idx="843">
                  <c:v>4.4444444444444446E-2</c:v>
                </c:pt>
                <c:pt idx="844">
                  <c:v>-1.1111111111111112</c:v>
                </c:pt>
                <c:pt idx="845">
                  <c:v>-3.7037037037037035E-2</c:v>
                </c:pt>
                <c:pt idx="846">
                  <c:v>0.39999999999999997</c:v>
                </c:pt>
                <c:pt idx="847">
                  <c:v>0.70967741935483863</c:v>
                </c:pt>
                <c:pt idx="848">
                  <c:v>0.29166666666666669</c:v>
                </c:pt>
                <c:pt idx="849">
                  <c:v>0.32</c:v>
                </c:pt>
                <c:pt idx="850">
                  <c:v>0.58536585365853655</c:v>
                </c:pt>
                <c:pt idx="851">
                  <c:v>1.3125</c:v>
                </c:pt>
                <c:pt idx="852">
                  <c:v>0.66666666666666663</c:v>
                </c:pt>
                <c:pt idx="853">
                  <c:v>1.2758620689655171</c:v>
                </c:pt>
                <c:pt idx="854">
                  <c:v>0.26315789473684209</c:v>
                </c:pt>
                <c:pt idx="855">
                  <c:v>-0.13846153846153844</c:v>
                </c:pt>
                <c:pt idx="856">
                  <c:v>1.4202898550724636</c:v>
                </c:pt>
                <c:pt idx="857">
                  <c:v>0.16666666666666669</c:v>
                </c:pt>
                <c:pt idx="858">
                  <c:v>4.6190476190476186</c:v>
                </c:pt>
                <c:pt idx="859">
                  <c:v>-0.76744186046511642</c:v>
                </c:pt>
                <c:pt idx="860">
                  <c:v>0.76086956521739135</c:v>
                </c:pt>
                <c:pt idx="861">
                  <c:v>0.84848484848484851</c:v>
                </c:pt>
                <c:pt idx="862">
                  <c:v>0.7777777777777779</c:v>
                </c:pt>
                <c:pt idx="863">
                  <c:v>-35</c:v>
                </c:pt>
                <c:pt idx="864">
                  <c:v>1.1923076923076923</c:v>
                </c:pt>
                <c:pt idx="865">
                  <c:v>0.4285714285714286</c:v>
                </c:pt>
                <c:pt idx="866">
                  <c:v>21</c:v>
                </c:pt>
                <c:pt idx="867">
                  <c:v>6.333333333333333</c:v>
                </c:pt>
                <c:pt idx="868">
                  <c:v>0.94444444444444453</c:v>
                </c:pt>
                <c:pt idx="869">
                  <c:v>0.20454545454545453</c:v>
                </c:pt>
                <c:pt idx="870">
                  <c:v>0.34042553191489361</c:v>
                </c:pt>
                <c:pt idx="871">
                  <c:v>0.46666666666666667</c:v>
                </c:pt>
                <c:pt idx="872">
                  <c:v>-4.4776119402985072E-2</c:v>
                </c:pt>
                <c:pt idx="873">
                  <c:v>0.22857142857142856</c:v>
                </c:pt>
                <c:pt idx="874">
                  <c:v>8.25</c:v>
                </c:pt>
                <c:pt idx="875">
                  <c:v>-0.21739130434782611</c:v>
                </c:pt>
                <c:pt idx="876">
                  <c:v>2.4</c:v>
                </c:pt>
                <c:pt idx="877">
                  <c:v>-2.5714285714285712</c:v>
                </c:pt>
                <c:pt idx="878">
                  <c:v>0.17543859649122806</c:v>
                </c:pt>
                <c:pt idx="879">
                  <c:v>-5.7142857142857141E-2</c:v>
                </c:pt>
                <c:pt idx="880">
                  <c:v>4.4444444444444446</c:v>
                </c:pt>
                <c:pt idx="881">
                  <c:v>0</c:v>
                </c:pt>
                <c:pt idx="882">
                  <c:v>1.857142857142857</c:v>
                </c:pt>
                <c:pt idx="883">
                  <c:v>-0.35</c:v>
                </c:pt>
                <c:pt idx="884">
                  <c:v>-4.5454545454545456E-2</c:v>
                </c:pt>
                <c:pt idx="885">
                  <c:v>0.56521739130434778</c:v>
                </c:pt>
                <c:pt idx="886">
                  <c:v>1.7999999999999998</c:v>
                </c:pt>
                <c:pt idx="887">
                  <c:v>9</c:v>
                </c:pt>
                <c:pt idx="888">
                  <c:v>0.29268292682926828</c:v>
                </c:pt>
                <c:pt idx="889">
                  <c:v>0.4</c:v>
                </c:pt>
                <c:pt idx="890">
                  <c:v>1.7749999999999999</c:v>
                </c:pt>
                <c:pt idx="891">
                  <c:v>0.29032258064516125</c:v>
                </c:pt>
                <c:pt idx="892">
                  <c:v>0.77049180327868849</c:v>
                </c:pt>
                <c:pt idx="893">
                  <c:v>1.5</c:v>
                </c:pt>
                <c:pt idx="894">
                  <c:v>-1.3666666666666667</c:v>
                </c:pt>
                <c:pt idx="895">
                  <c:v>0.38888888888888895</c:v>
                </c:pt>
                <c:pt idx="896">
                  <c:v>0.13498622589531681</c:v>
                </c:pt>
                <c:pt idx="897">
                  <c:v>0.76923076923076916</c:v>
                </c:pt>
                <c:pt idx="898">
                  <c:v>1.121951219512195</c:v>
                </c:pt>
                <c:pt idx="899">
                  <c:v>2.25</c:v>
                </c:pt>
                <c:pt idx="900">
                  <c:v>0.2</c:v>
                </c:pt>
                <c:pt idx="901">
                  <c:v>-1.05</c:v>
                </c:pt>
                <c:pt idx="902">
                  <c:v>1.857142857142857</c:v>
                </c:pt>
                <c:pt idx="903">
                  <c:v>2.4444444444444446</c:v>
                </c:pt>
                <c:pt idx="904">
                  <c:v>-0.4210526315789474</c:v>
                </c:pt>
                <c:pt idx="905">
                  <c:v>-4</c:v>
                </c:pt>
                <c:pt idx="906">
                  <c:v>-1.2666666666666666</c:v>
                </c:pt>
                <c:pt idx="907">
                  <c:v>1.857142857142857</c:v>
                </c:pt>
                <c:pt idx="908">
                  <c:v>0.77500000000000002</c:v>
                </c:pt>
                <c:pt idx="909">
                  <c:v>0.26923076923076927</c:v>
                </c:pt>
                <c:pt idx="910">
                  <c:v>1.3333333333333335</c:v>
                </c:pt>
                <c:pt idx="911">
                  <c:v>1.857142857142857</c:v>
                </c:pt>
                <c:pt idx="912">
                  <c:v>0.42222222222222222</c:v>
                </c:pt>
                <c:pt idx="913">
                  <c:v>1.5128205128205128</c:v>
                </c:pt>
                <c:pt idx="914">
                  <c:v>2.8571428571428572</c:v>
                </c:pt>
                <c:pt idx="915">
                  <c:v>0.6</c:v>
                </c:pt>
                <c:pt idx="916">
                  <c:v>0.5714285714285714</c:v>
                </c:pt>
                <c:pt idx="917">
                  <c:v>0.97560975609756095</c:v>
                </c:pt>
                <c:pt idx="918">
                  <c:v>0.84848484848484851</c:v>
                </c:pt>
                <c:pt idx="919">
                  <c:v>-8.75</c:v>
                </c:pt>
                <c:pt idx="920">
                  <c:v>1.1000000000000001</c:v>
                </c:pt>
                <c:pt idx="921">
                  <c:v>-0.22580645161290322</c:v>
                </c:pt>
                <c:pt idx="922">
                  <c:v>1.875</c:v>
                </c:pt>
                <c:pt idx="923">
                  <c:v>0.35483870967741932</c:v>
                </c:pt>
                <c:pt idx="924">
                  <c:v>-8.5</c:v>
                </c:pt>
                <c:pt idx="925">
                  <c:v>0.70270270270270274</c:v>
                </c:pt>
                <c:pt idx="926">
                  <c:v>2.6999999999999997</c:v>
                </c:pt>
                <c:pt idx="927">
                  <c:v>0.91428571428571426</c:v>
                </c:pt>
                <c:pt idx="928">
                  <c:v>3.5714285714285712E-2</c:v>
                </c:pt>
                <c:pt idx="929">
                  <c:v>-6.25</c:v>
                </c:pt>
                <c:pt idx="930">
                  <c:v>0.18055555555555555</c:v>
                </c:pt>
                <c:pt idx="931">
                  <c:v>0.78378378378378388</c:v>
                </c:pt>
                <c:pt idx="932">
                  <c:v>0.59090909090909094</c:v>
                </c:pt>
                <c:pt idx="933">
                  <c:v>0.18181818181818182</c:v>
                </c:pt>
                <c:pt idx="934">
                  <c:v>3.2258064516129031E-2</c:v>
                </c:pt>
                <c:pt idx="935">
                  <c:v>5</c:v>
                </c:pt>
                <c:pt idx="936">
                  <c:v>4.666666666666667</c:v>
                </c:pt>
                <c:pt idx="937">
                  <c:v>0.5</c:v>
                </c:pt>
                <c:pt idx="938">
                  <c:v>2.3571428571428572</c:v>
                </c:pt>
                <c:pt idx="939">
                  <c:v>0.33333333333333337</c:v>
                </c:pt>
                <c:pt idx="940">
                  <c:v>-1.25</c:v>
                </c:pt>
                <c:pt idx="941">
                  <c:v>-0.40740740740740738</c:v>
                </c:pt>
                <c:pt idx="942">
                  <c:v>0.52380952380952372</c:v>
                </c:pt>
                <c:pt idx="943">
                  <c:v>-0.41176470588235292</c:v>
                </c:pt>
                <c:pt idx="944">
                  <c:v>-2.4210526315789473</c:v>
                </c:pt>
                <c:pt idx="945">
                  <c:v>-0.76470588235294112</c:v>
                </c:pt>
                <c:pt idx="946">
                  <c:v>1</c:v>
                </c:pt>
                <c:pt idx="947">
                  <c:v>-1.1428571428571428</c:v>
                </c:pt>
                <c:pt idx="948">
                  <c:v>2.75</c:v>
                </c:pt>
                <c:pt idx="949">
                  <c:v>0.23404255319148934</c:v>
                </c:pt>
                <c:pt idx="950">
                  <c:v>1.0491803278688525</c:v>
                </c:pt>
                <c:pt idx="951">
                  <c:v>-5.666666666666667</c:v>
                </c:pt>
                <c:pt idx="952">
                  <c:v>0.1090909090909091</c:v>
                </c:pt>
                <c:pt idx="953">
                  <c:v>0.38775510204081631</c:v>
                </c:pt>
                <c:pt idx="954">
                  <c:v>1.1111111111111112</c:v>
                </c:pt>
                <c:pt idx="955">
                  <c:v>1.25</c:v>
                </c:pt>
                <c:pt idx="956">
                  <c:v>1.0999999999999999</c:v>
                </c:pt>
                <c:pt idx="957">
                  <c:v>1.4461538461538461</c:v>
                </c:pt>
                <c:pt idx="958">
                  <c:v>-27</c:v>
                </c:pt>
                <c:pt idx="959">
                  <c:v>-0.5</c:v>
                </c:pt>
                <c:pt idx="960">
                  <c:v>5.333333333333333</c:v>
                </c:pt>
                <c:pt idx="961">
                  <c:v>0.61904761904761907</c:v>
                </c:pt>
                <c:pt idx="962">
                  <c:v>0.89999999999999991</c:v>
                </c:pt>
                <c:pt idx="963">
                  <c:v>0</c:v>
                </c:pt>
                <c:pt idx="964">
                  <c:v>-3.4482758620689655E-2</c:v>
                </c:pt>
                <c:pt idx="965">
                  <c:v>0.73684210526315796</c:v>
                </c:pt>
                <c:pt idx="966">
                  <c:v>12.5</c:v>
                </c:pt>
                <c:pt idx="967">
                  <c:v>-0.38461538461538464</c:v>
                </c:pt>
                <c:pt idx="968">
                  <c:v>1.5333333333333334</c:v>
                </c:pt>
                <c:pt idx="969">
                  <c:v>1</c:v>
                </c:pt>
                <c:pt idx="970">
                  <c:v>15</c:v>
                </c:pt>
                <c:pt idx="971">
                  <c:v>-0.3</c:v>
                </c:pt>
                <c:pt idx="972">
                  <c:v>0.44444444444444448</c:v>
                </c:pt>
                <c:pt idx="973">
                  <c:v>2.375</c:v>
                </c:pt>
                <c:pt idx="974">
                  <c:v>1.0769230769230771</c:v>
                </c:pt>
                <c:pt idx="975">
                  <c:v>0.86206896551724144</c:v>
                </c:pt>
                <c:pt idx="976">
                  <c:v>-0.47619047619047616</c:v>
                </c:pt>
                <c:pt idx="977">
                  <c:v>3.833333333333333</c:v>
                </c:pt>
                <c:pt idx="978">
                  <c:v>4.75</c:v>
                </c:pt>
                <c:pt idx="979">
                  <c:v>0</c:v>
                </c:pt>
                <c:pt idx="980">
                  <c:v>0.5</c:v>
                </c:pt>
                <c:pt idx="981">
                  <c:v>-2.4117647058823528</c:v>
                </c:pt>
                <c:pt idx="982">
                  <c:v>0.7142857142857143</c:v>
                </c:pt>
                <c:pt idx="983">
                  <c:v>0</c:v>
                </c:pt>
                <c:pt idx="984">
                  <c:v>0.11940298507462686</c:v>
                </c:pt>
                <c:pt idx="985">
                  <c:v>-0.12</c:v>
                </c:pt>
                <c:pt idx="986">
                  <c:v>1.2142857142857144</c:v>
                </c:pt>
                <c:pt idx="987">
                  <c:v>1.2857142857142856</c:v>
                </c:pt>
                <c:pt idx="988">
                  <c:v>0.88888888888888895</c:v>
                </c:pt>
                <c:pt idx="989">
                  <c:v>1.6129032258064517</c:v>
                </c:pt>
                <c:pt idx="990">
                  <c:v>0</c:v>
                </c:pt>
                <c:pt idx="991">
                  <c:v>3</c:v>
                </c:pt>
                <c:pt idx="992">
                  <c:v>0.17391304347826086</c:v>
                </c:pt>
                <c:pt idx="993">
                  <c:v>-0.14285714285714285</c:v>
                </c:pt>
                <c:pt idx="994">
                  <c:v>2.3333333333333335</c:v>
                </c:pt>
                <c:pt idx="995">
                  <c:v>2.9999999999999996</c:v>
                </c:pt>
                <c:pt idx="996">
                  <c:v>-0.22222222222222224</c:v>
                </c:pt>
                <c:pt idx="997">
                  <c:v>7</c:v>
                </c:pt>
                <c:pt idx="998">
                  <c:v>3.2</c:v>
                </c:pt>
                <c:pt idx="999">
                  <c:v>0</c:v>
                </c:pt>
                <c:pt idx="1000">
                  <c:v>1.125</c:v>
                </c:pt>
                <c:pt idx="1001">
                  <c:v>2.6999999999999997</c:v>
                </c:pt>
                <c:pt idx="1002">
                  <c:v>-0.40909090909090906</c:v>
                </c:pt>
                <c:pt idx="1003">
                  <c:v>0.25</c:v>
                </c:pt>
                <c:pt idx="1004">
                  <c:v>1.0769230769230771</c:v>
                </c:pt>
                <c:pt idx="1005">
                  <c:v>3.5999999999999996</c:v>
                </c:pt>
                <c:pt idx="1006">
                  <c:v>3.1428571428571428</c:v>
                </c:pt>
                <c:pt idx="1007">
                  <c:v>-0.11764705882352941</c:v>
                </c:pt>
                <c:pt idx="1008">
                  <c:v>-0.66666666666666663</c:v>
                </c:pt>
                <c:pt idx="1009">
                  <c:v>-0.125</c:v>
                </c:pt>
                <c:pt idx="1010">
                  <c:v>1.368421052631579</c:v>
                </c:pt>
                <c:pt idx="1011">
                  <c:v>-2.666666666666667</c:v>
                </c:pt>
                <c:pt idx="1012">
                  <c:v>-0.11111111111111112</c:v>
                </c:pt>
                <c:pt idx="1013">
                  <c:v>9.1666666666666661</c:v>
                </c:pt>
                <c:pt idx="1014">
                  <c:v>0.86206896551724144</c:v>
                </c:pt>
                <c:pt idx="1015">
                  <c:v>1.4545454545454546</c:v>
                </c:pt>
                <c:pt idx="1016">
                  <c:v>1.0178571428571428</c:v>
                </c:pt>
                <c:pt idx="1017">
                  <c:v>0.44680851063829791</c:v>
                </c:pt>
                <c:pt idx="1018">
                  <c:v>-1.2727272727272729</c:v>
                </c:pt>
                <c:pt idx="1019">
                  <c:v>-6</c:v>
                </c:pt>
                <c:pt idx="1020">
                  <c:v>-6.666666666666667</c:v>
                </c:pt>
                <c:pt idx="1021">
                  <c:v>1.2666666666666666</c:v>
                </c:pt>
                <c:pt idx="1022">
                  <c:v>-2.875</c:v>
                </c:pt>
                <c:pt idx="1023">
                  <c:v>-15</c:v>
                </c:pt>
                <c:pt idx="1024">
                  <c:v>0.3214285714285714</c:v>
                </c:pt>
                <c:pt idx="1025">
                  <c:v>0.12244897959183673</c:v>
                </c:pt>
                <c:pt idx="1026">
                  <c:v>-0.125</c:v>
                </c:pt>
                <c:pt idx="1027">
                  <c:v>-0.625</c:v>
                </c:pt>
                <c:pt idx="1028">
                  <c:v>-2.3255813953488375E-2</c:v>
                </c:pt>
                <c:pt idx="1029">
                  <c:v>0.10169491525423729</c:v>
                </c:pt>
                <c:pt idx="1030">
                  <c:v>-0.5</c:v>
                </c:pt>
                <c:pt idx="1031">
                  <c:v>-0.75</c:v>
                </c:pt>
                <c:pt idx="1032">
                  <c:v>0.73214285714285721</c:v>
                </c:pt>
                <c:pt idx="1033">
                  <c:v>0.3768115942028985</c:v>
                </c:pt>
                <c:pt idx="1034">
                  <c:v>2.5999999999999996</c:v>
                </c:pt>
                <c:pt idx="1035">
                  <c:v>1.173913043478261</c:v>
                </c:pt>
                <c:pt idx="1036">
                  <c:v>6.5</c:v>
                </c:pt>
                <c:pt idx="1037">
                  <c:v>15</c:v>
                </c:pt>
                <c:pt idx="1038">
                  <c:v>0.53846153846153855</c:v>
                </c:pt>
                <c:pt idx="1039">
                  <c:v>-1.857142857142857</c:v>
                </c:pt>
                <c:pt idx="1040">
                  <c:v>-1.1818181818181819</c:v>
                </c:pt>
                <c:pt idx="1041">
                  <c:v>0.68831168831168832</c:v>
                </c:pt>
                <c:pt idx="1042">
                  <c:v>-0.63636363636363646</c:v>
                </c:pt>
                <c:pt idx="1043">
                  <c:v>7</c:v>
                </c:pt>
                <c:pt idx="1044">
                  <c:v>0.25</c:v>
                </c:pt>
                <c:pt idx="1045">
                  <c:v>-1.4000000000000001</c:v>
                </c:pt>
                <c:pt idx="1046">
                  <c:v>0.44871794871794873</c:v>
                </c:pt>
                <c:pt idx="1047">
                  <c:v>0.4375</c:v>
                </c:pt>
                <c:pt idx="1048">
                  <c:v>-16</c:v>
                </c:pt>
                <c:pt idx="1049">
                  <c:v>-0.86363636363636365</c:v>
                </c:pt>
                <c:pt idx="1050">
                  <c:v>0.375</c:v>
                </c:pt>
                <c:pt idx="1051">
                  <c:v>0</c:v>
                </c:pt>
                <c:pt idx="1052">
                  <c:v>1.5</c:v>
                </c:pt>
                <c:pt idx="1053">
                  <c:v>-0.6</c:v>
                </c:pt>
                <c:pt idx="1054">
                  <c:v>-2.8888888888888888</c:v>
                </c:pt>
                <c:pt idx="1055">
                  <c:v>0</c:v>
                </c:pt>
                <c:pt idx="1056">
                  <c:v>1.9473684210526316</c:v>
                </c:pt>
                <c:pt idx="1057">
                  <c:v>1.631578947368421</c:v>
                </c:pt>
                <c:pt idx="1058">
                  <c:v>11.666666666666668</c:v>
                </c:pt>
                <c:pt idx="1059">
                  <c:v>1.3030303030303028</c:v>
                </c:pt>
                <c:pt idx="1060">
                  <c:v>9</c:v>
                </c:pt>
                <c:pt idx="1061">
                  <c:v>0.875</c:v>
                </c:pt>
                <c:pt idx="1062">
                  <c:v>5</c:v>
                </c:pt>
                <c:pt idx="1063">
                  <c:v>0.73684210526315796</c:v>
                </c:pt>
                <c:pt idx="1064">
                  <c:v>1.8095238095238093</c:v>
                </c:pt>
                <c:pt idx="1065">
                  <c:v>-3.1538461538461542</c:v>
                </c:pt>
                <c:pt idx="1066">
                  <c:v>0.47058823529411764</c:v>
                </c:pt>
                <c:pt idx="1067">
                  <c:v>0.17857142857142858</c:v>
                </c:pt>
                <c:pt idx="1068">
                  <c:v>0.18421052631578949</c:v>
                </c:pt>
                <c:pt idx="1069">
                  <c:v>0.94736842105263153</c:v>
                </c:pt>
                <c:pt idx="1070">
                  <c:v>0.59090909090909094</c:v>
                </c:pt>
                <c:pt idx="1071">
                  <c:v>9.0909090909090912E-2</c:v>
                </c:pt>
                <c:pt idx="1072">
                  <c:v>-0.81818181818181812</c:v>
                </c:pt>
                <c:pt idx="1073">
                  <c:v>-0.8</c:v>
                </c:pt>
                <c:pt idx="1074">
                  <c:v>6.0606060606060608E-2</c:v>
                </c:pt>
                <c:pt idx="1075">
                  <c:v>-7.4285714285714279</c:v>
                </c:pt>
                <c:pt idx="1076">
                  <c:v>-0.66666666666666663</c:v>
                </c:pt>
                <c:pt idx="1077">
                  <c:v>0.5</c:v>
                </c:pt>
                <c:pt idx="1078">
                  <c:v>0.18181818181818182</c:v>
                </c:pt>
                <c:pt idx="1079">
                  <c:v>1.1428571428571428</c:v>
                </c:pt>
                <c:pt idx="1080">
                  <c:v>3</c:v>
                </c:pt>
                <c:pt idx="1081">
                  <c:v>2</c:v>
                </c:pt>
                <c:pt idx="1082">
                  <c:v>-0.45454545454545459</c:v>
                </c:pt>
                <c:pt idx="1083">
                  <c:v>2.9999999999999996</c:v>
                </c:pt>
                <c:pt idx="1084">
                  <c:v>-3</c:v>
                </c:pt>
                <c:pt idx="1085">
                  <c:v>0.33333333333333337</c:v>
                </c:pt>
                <c:pt idx="1086">
                  <c:v>-5.8823529411764705E-2</c:v>
                </c:pt>
                <c:pt idx="1087">
                  <c:v>0.85714285714285698</c:v>
                </c:pt>
                <c:pt idx="1088">
                  <c:v>0.91666666666666663</c:v>
                </c:pt>
                <c:pt idx="1089">
                  <c:v>-0.22222222222222224</c:v>
                </c:pt>
                <c:pt idx="1090">
                  <c:v>-1.1111111111111112</c:v>
                </c:pt>
                <c:pt idx="1091">
                  <c:v>-0.30434782608695654</c:v>
                </c:pt>
                <c:pt idx="1092">
                  <c:v>0.63157894736842113</c:v>
                </c:pt>
                <c:pt idx="1093">
                  <c:v>0.89473684210526327</c:v>
                </c:pt>
                <c:pt idx="1094">
                  <c:v>-0.5714285714285714</c:v>
                </c:pt>
                <c:pt idx="1095">
                  <c:v>-0.89999999999999991</c:v>
                </c:pt>
                <c:pt idx="1096">
                  <c:v>0.5714285714285714</c:v>
                </c:pt>
                <c:pt idx="1097">
                  <c:v>0.25925925925925924</c:v>
                </c:pt>
                <c:pt idx="1098">
                  <c:v>1.7999999999999998</c:v>
                </c:pt>
                <c:pt idx="1099">
                  <c:v>1.8421052631578949</c:v>
                </c:pt>
                <c:pt idx="1100">
                  <c:v>0.67924528301886788</c:v>
                </c:pt>
                <c:pt idx="1101">
                  <c:v>-8.5</c:v>
                </c:pt>
                <c:pt idx="1102">
                  <c:v>2.2941176470588234</c:v>
                </c:pt>
                <c:pt idx="1103">
                  <c:v>4.6363636363636367</c:v>
                </c:pt>
                <c:pt idx="1104">
                  <c:v>1.7272727272727273</c:v>
                </c:pt>
                <c:pt idx="1105">
                  <c:v>-1.7142857142857142</c:v>
                </c:pt>
                <c:pt idx="1106">
                  <c:v>0.74999999999999989</c:v>
                </c:pt>
                <c:pt idx="1107">
                  <c:v>0.89473684210526327</c:v>
                </c:pt>
                <c:pt idx="1108">
                  <c:v>-3.1</c:v>
                </c:pt>
                <c:pt idx="1109">
                  <c:v>-5.5</c:v>
                </c:pt>
                <c:pt idx="1110">
                  <c:v>-1.2</c:v>
                </c:pt>
                <c:pt idx="1111">
                  <c:v>5.0847457627118647E-2</c:v>
                </c:pt>
                <c:pt idx="1112">
                  <c:v>0.42857142857142855</c:v>
                </c:pt>
                <c:pt idx="1113">
                  <c:v>0.7857142857142857</c:v>
                </c:pt>
                <c:pt idx="1114">
                  <c:v>-0.69230769230769229</c:v>
                </c:pt>
                <c:pt idx="1115">
                  <c:v>-1.1904761904761905</c:v>
                </c:pt>
                <c:pt idx="1116">
                  <c:v>7.75</c:v>
                </c:pt>
                <c:pt idx="1117">
                  <c:v>11.666666666666668</c:v>
                </c:pt>
                <c:pt idx="1118">
                  <c:v>0.82692307692307687</c:v>
                </c:pt>
                <c:pt idx="1119">
                  <c:v>3.3846153846153846</c:v>
                </c:pt>
                <c:pt idx="1120">
                  <c:v>1.1111111111111112</c:v>
                </c:pt>
                <c:pt idx="1121">
                  <c:v>-0.33333333333333337</c:v>
                </c:pt>
                <c:pt idx="1122">
                  <c:v>5.8823529411764705E-2</c:v>
                </c:pt>
                <c:pt idx="1123">
                  <c:v>0.27868852459016397</c:v>
                </c:pt>
                <c:pt idx="1124">
                  <c:v>-0.66666666666666674</c:v>
                </c:pt>
                <c:pt idx="1125">
                  <c:v>-5.8823529411764705E-2</c:v>
                </c:pt>
                <c:pt idx="1126">
                  <c:v>0.56000000000000005</c:v>
                </c:pt>
                <c:pt idx="1127">
                  <c:v>-0.17499999999999999</c:v>
                </c:pt>
                <c:pt idx="1128">
                  <c:v>1.625</c:v>
                </c:pt>
                <c:pt idx="1129">
                  <c:v>0.51428571428571423</c:v>
                </c:pt>
                <c:pt idx="1130">
                  <c:v>-0.77272727272727282</c:v>
                </c:pt>
                <c:pt idx="1131">
                  <c:v>0.76785714285714279</c:v>
                </c:pt>
                <c:pt idx="1132">
                  <c:v>0.69230769230769229</c:v>
                </c:pt>
                <c:pt idx="1133">
                  <c:v>0.33333333333333337</c:v>
                </c:pt>
                <c:pt idx="1134">
                  <c:v>-31</c:v>
                </c:pt>
                <c:pt idx="1135">
                  <c:v>5.6</c:v>
                </c:pt>
                <c:pt idx="1136">
                  <c:v>0.18032786885245902</c:v>
                </c:pt>
                <c:pt idx="1137">
                  <c:v>0.61538461538461542</c:v>
                </c:pt>
                <c:pt idx="1138">
                  <c:v>-0.87999999999999989</c:v>
                </c:pt>
                <c:pt idx="1139">
                  <c:v>4.651162790697675E-2</c:v>
                </c:pt>
                <c:pt idx="1140">
                  <c:v>0.04</c:v>
                </c:pt>
                <c:pt idx="1141">
                  <c:v>0.25</c:v>
                </c:pt>
                <c:pt idx="1142">
                  <c:v>0</c:v>
                </c:pt>
                <c:pt idx="1143">
                  <c:v>0.33333333333333331</c:v>
                </c:pt>
                <c:pt idx="1144">
                  <c:v>-1.375</c:v>
                </c:pt>
                <c:pt idx="1145">
                  <c:v>0.5</c:v>
                </c:pt>
                <c:pt idx="1146">
                  <c:v>14.25</c:v>
                </c:pt>
                <c:pt idx="1147">
                  <c:v>1.7500000000000002</c:v>
                </c:pt>
                <c:pt idx="1148">
                  <c:v>0.33333333333333337</c:v>
                </c:pt>
                <c:pt idx="1149">
                  <c:v>0.16666666666666669</c:v>
                </c:pt>
                <c:pt idx="1150">
                  <c:v>2.8169014084507046E-2</c:v>
                </c:pt>
                <c:pt idx="1151">
                  <c:v>0.94736842105263153</c:v>
                </c:pt>
                <c:pt idx="1152">
                  <c:v>1.2173913043478262</c:v>
                </c:pt>
                <c:pt idx="1153">
                  <c:v>4.3684210526315796</c:v>
                </c:pt>
                <c:pt idx="1154">
                  <c:v>0.81355932203389836</c:v>
                </c:pt>
                <c:pt idx="1155">
                  <c:v>-0.23076923076923078</c:v>
                </c:pt>
                <c:pt idx="1156">
                  <c:v>0.69565217391304346</c:v>
                </c:pt>
                <c:pt idx="1157">
                  <c:v>0.55263157894736847</c:v>
                </c:pt>
                <c:pt idx="1158">
                  <c:v>0.15217391304347827</c:v>
                </c:pt>
                <c:pt idx="1159">
                  <c:v>0.25</c:v>
                </c:pt>
                <c:pt idx="1160">
                  <c:v>-0.21428571428571425</c:v>
                </c:pt>
                <c:pt idx="1161">
                  <c:v>0.46511627906976749</c:v>
                </c:pt>
                <c:pt idx="1162">
                  <c:v>9.6</c:v>
                </c:pt>
                <c:pt idx="1163">
                  <c:v>0.84375</c:v>
                </c:pt>
                <c:pt idx="1164">
                  <c:v>0.05</c:v>
                </c:pt>
                <c:pt idx="1165">
                  <c:v>-3</c:v>
                </c:pt>
                <c:pt idx="1166">
                  <c:v>0.14285714285714285</c:v>
                </c:pt>
                <c:pt idx="1167">
                  <c:v>0.57575757575757569</c:v>
                </c:pt>
                <c:pt idx="1168">
                  <c:v>0.4</c:v>
                </c:pt>
                <c:pt idx="1169">
                  <c:v>-0.69230769230769229</c:v>
                </c:pt>
                <c:pt idx="1170">
                  <c:v>0.25925925925925924</c:v>
                </c:pt>
                <c:pt idx="1171">
                  <c:v>0.3</c:v>
                </c:pt>
                <c:pt idx="1172">
                  <c:v>0.5957446808510638</c:v>
                </c:pt>
                <c:pt idx="1173">
                  <c:v>1</c:v>
                </c:pt>
                <c:pt idx="1174">
                  <c:v>-1.7692307692307694</c:v>
                </c:pt>
                <c:pt idx="1175">
                  <c:v>0.75268817204301086</c:v>
                </c:pt>
                <c:pt idx="1176">
                  <c:v>0.24324324324324323</c:v>
                </c:pt>
                <c:pt idx="1177">
                  <c:v>1.6190476190476191</c:v>
                </c:pt>
                <c:pt idx="1178">
                  <c:v>0.3707865168539326</c:v>
                </c:pt>
                <c:pt idx="1179">
                  <c:v>0</c:v>
                </c:pt>
                <c:pt idx="1180">
                  <c:v>0.78260869565217384</c:v>
                </c:pt>
                <c:pt idx="1181">
                  <c:v>0.16666666666666666</c:v>
                </c:pt>
                <c:pt idx="1182">
                  <c:v>1.2448979591836733</c:v>
                </c:pt>
                <c:pt idx="1183">
                  <c:v>-0.52380952380952372</c:v>
                </c:pt>
                <c:pt idx="1184">
                  <c:v>4.5454545454545456E-2</c:v>
                </c:pt>
                <c:pt idx="1185">
                  <c:v>0.7142857142857143</c:v>
                </c:pt>
                <c:pt idx="1186">
                  <c:v>1.4615384615384617</c:v>
                </c:pt>
                <c:pt idx="1187">
                  <c:v>0.21428571428571425</c:v>
                </c:pt>
                <c:pt idx="1188">
                  <c:v>0.92307692307692313</c:v>
                </c:pt>
                <c:pt idx="1189">
                  <c:v>-1.01010101010101E-2</c:v>
                </c:pt>
                <c:pt idx="1190">
                  <c:v>0.11764705882352941</c:v>
                </c:pt>
                <c:pt idx="1191">
                  <c:v>-1.8333333333333333</c:v>
                </c:pt>
                <c:pt idx="1192">
                  <c:v>1.7999999999999998</c:v>
                </c:pt>
                <c:pt idx="1193">
                  <c:v>0.3125</c:v>
                </c:pt>
                <c:pt idx="1194">
                  <c:v>5</c:v>
                </c:pt>
                <c:pt idx="1195">
                  <c:v>0.39999999999999997</c:v>
                </c:pt>
                <c:pt idx="1196">
                  <c:v>0.45945945945945954</c:v>
                </c:pt>
                <c:pt idx="1197">
                  <c:v>-9.8333333333333321</c:v>
                </c:pt>
                <c:pt idx="1198">
                  <c:v>0</c:v>
                </c:pt>
                <c:pt idx="1199">
                  <c:v>-0.41666666666666669</c:v>
                </c:pt>
                <c:pt idx="1200">
                  <c:v>0.28846153846153849</c:v>
                </c:pt>
                <c:pt idx="1201">
                  <c:v>0.61111111111111116</c:v>
                </c:pt>
                <c:pt idx="1202">
                  <c:v>-1.95</c:v>
                </c:pt>
                <c:pt idx="1203">
                  <c:v>2.7333333333333334</c:v>
                </c:pt>
                <c:pt idx="1204">
                  <c:v>-0.37037037037037041</c:v>
                </c:pt>
                <c:pt idx="1205">
                  <c:v>3.925925925925926</c:v>
                </c:pt>
                <c:pt idx="1206">
                  <c:v>0.20833333333333334</c:v>
                </c:pt>
                <c:pt idx="1207">
                  <c:v>8.3333333333333339</c:v>
                </c:pt>
                <c:pt idx="1208">
                  <c:v>-1.4615384615384617</c:v>
                </c:pt>
                <c:pt idx="1209">
                  <c:v>0.44230769230769235</c:v>
                </c:pt>
                <c:pt idx="1210">
                  <c:v>0.64179104477611937</c:v>
                </c:pt>
                <c:pt idx="1211">
                  <c:v>0.72499999999999998</c:v>
                </c:pt>
                <c:pt idx="1212">
                  <c:v>0.9423076923076924</c:v>
                </c:pt>
                <c:pt idx="1213">
                  <c:v>-1.3125</c:v>
                </c:pt>
                <c:pt idx="1214">
                  <c:v>0.40540540540540543</c:v>
                </c:pt>
                <c:pt idx="1215">
                  <c:v>0</c:v>
                </c:pt>
                <c:pt idx="1216">
                  <c:v>1.5</c:v>
                </c:pt>
                <c:pt idx="1217">
                  <c:v>-2.5</c:v>
                </c:pt>
                <c:pt idx="1218">
                  <c:v>0.23809523809523808</c:v>
                </c:pt>
                <c:pt idx="1219">
                  <c:v>0.5714285714285714</c:v>
                </c:pt>
                <c:pt idx="1220">
                  <c:v>1.2448979591836733</c:v>
                </c:pt>
                <c:pt idx="1221">
                  <c:v>1.1388888888888891</c:v>
                </c:pt>
                <c:pt idx="1222">
                  <c:v>0.83673469387755106</c:v>
                </c:pt>
                <c:pt idx="1223">
                  <c:v>-2.8571428571428571E-2</c:v>
                </c:pt>
                <c:pt idx="1224">
                  <c:v>0.30434782608695654</c:v>
                </c:pt>
                <c:pt idx="1225">
                  <c:v>0.18666666666666668</c:v>
                </c:pt>
                <c:pt idx="1226">
                  <c:v>-0.61111111111111116</c:v>
                </c:pt>
                <c:pt idx="1227">
                  <c:v>2.4</c:v>
                </c:pt>
                <c:pt idx="1228">
                  <c:v>0</c:v>
                </c:pt>
                <c:pt idx="1229">
                  <c:v>0.66355140186915884</c:v>
                </c:pt>
                <c:pt idx="1230">
                  <c:v>-1.0357142857142858</c:v>
                </c:pt>
                <c:pt idx="1231">
                  <c:v>4.3478260869565216E-2</c:v>
                </c:pt>
                <c:pt idx="1232">
                  <c:v>-0.19047619047619047</c:v>
                </c:pt>
                <c:pt idx="1233">
                  <c:v>-0.703125</c:v>
                </c:pt>
                <c:pt idx="1234">
                  <c:v>1.92</c:v>
                </c:pt>
                <c:pt idx="1235">
                  <c:v>0.25</c:v>
                </c:pt>
                <c:pt idx="1236">
                  <c:v>0.68518518518518512</c:v>
                </c:pt>
                <c:pt idx="1237">
                  <c:v>0.6097560975609756</c:v>
                </c:pt>
                <c:pt idx="1238">
                  <c:v>-0.59523809523809523</c:v>
                </c:pt>
                <c:pt idx="1239">
                  <c:v>1.0483870967741935</c:v>
                </c:pt>
                <c:pt idx="1240">
                  <c:v>1.0119047619047619</c:v>
                </c:pt>
                <c:pt idx="1241">
                  <c:v>0.41935483870967738</c:v>
                </c:pt>
                <c:pt idx="1242">
                  <c:v>-0.1388888888888889</c:v>
                </c:pt>
                <c:pt idx="1243">
                  <c:v>0.29032258064516125</c:v>
                </c:pt>
                <c:pt idx="1244">
                  <c:v>3.4000000000000004</c:v>
                </c:pt>
                <c:pt idx="1245">
                  <c:v>0.42222222222222222</c:v>
                </c:pt>
                <c:pt idx="1246">
                  <c:v>0.69565217391304346</c:v>
                </c:pt>
                <c:pt idx="1247">
                  <c:v>-0.1044776119402985</c:v>
                </c:pt>
                <c:pt idx="1248">
                  <c:v>0.62790697674418605</c:v>
                </c:pt>
                <c:pt idx="1249">
                  <c:v>0.23809523809523808</c:v>
                </c:pt>
                <c:pt idx="1250">
                  <c:v>2.7037037037037037</c:v>
                </c:pt>
                <c:pt idx="1251">
                  <c:v>-1.6521739130434783</c:v>
                </c:pt>
                <c:pt idx="1252">
                  <c:v>-8</c:v>
                </c:pt>
                <c:pt idx="1253">
                  <c:v>-1.2631578947368423</c:v>
                </c:pt>
                <c:pt idx="1254">
                  <c:v>1.5740740740740742</c:v>
                </c:pt>
                <c:pt idx="1255">
                  <c:v>0.36842105263157898</c:v>
                </c:pt>
                <c:pt idx="1256">
                  <c:v>3.625</c:v>
                </c:pt>
                <c:pt idx="1257">
                  <c:v>5.3999999999999995</c:v>
                </c:pt>
                <c:pt idx="1258">
                  <c:v>0.625</c:v>
                </c:pt>
                <c:pt idx="1259">
                  <c:v>0.41666666666666669</c:v>
                </c:pt>
                <c:pt idx="1260">
                  <c:v>-0.28205128205128205</c:v>
                </c:pt>
                <c:pt idx="1261">
                  <c:v>0</c:v>
                </c:pt>
                <c:pt idx="1262">
                  <c:v>-4.625</c:v>
                </c:pt>
                <c:pt idx="1263">
                  <c:v>-1.4285714285714286</c:v>
                </c:pt>
                <c:pt idx="1264">
                  <c:v>0.75000000000000011</c:v>
                </c:pt>
                <c:pt idx="1265">
                  <c:v>-1.5714285714285714</c:v>
                </c:pt>
                <c:pt idx="1266">
                  <c:v>-0.5</c:v>
                </c:pt>
                <c:pt idx="1267">
                  <c:v>0.12</c:v>
                </c:pt>
                <c:pt idx="1268">
                  <c:v>0.21276595744680851</c:v>
                </c:pt>
                <c:pt idx="1269">
                  <c:v>-4.7142857142857144</c:v>
                </c:pt>
                <c:pt idx="1270">
                  <c:v>-6.25</c:v>
                </c:pt>
                <c:pt idx="1271">
                  <c:v>-1.6206896551724137</c:v>
                </c:pt>
                <c:pt idx="1272">
                  <c:v>-0.8928571428571429</c:v>
                </c:pt>
                <c:pt idx="1273">
                  <c:v>-10</c:v>
                </c:pt>
                <c:pt idx="1274">
                  <c:v>1.0454545454545454</c:v>
                </c:pt>
                <c:pt idx="1275">
                  <c:v>0.29729729729729731</c:v>
                </c:pt>
                <c:pt idx="1276">
                  <c:v>-19.333333333333332</c:v>
                </c:pt>
                <c:pt idx="1277">
                  <c:v>0.28205128205128205</c:v>
                </c:pt>
                <c:pt idx="1278">
                  <c:v>0.22857142857142856</c:v>
                </c:pt>
                <c:pt idx="1279">
                  <c:v>-0.35714285714285715</c:v>
                </c:pt>
                <c:pt idx="1280">
                  <c:v>0.94871794871794868</c:v>
                </c:pt>
                <c:pt idx="1281">
                  <c:v>-2.4285714285714288</c:v>
                </c:pt>
                <c:pt idx="1282">
                  <c:v>1.1481481481481481</c:v>
                </c:pt>
                <c:pt idx="1283">
                  <c:v>0.22222222222222221</c:v>
                </c:pt>
                <c:pt idx="1284">
                  <c:v>9.0909090909090912E-2</c:v>
                </c:pt>
                <c:pt idx="1285">
                  <c:v>4</c:v>
                </c:pt>
                <c:pt idx="1286">
                  <c:v>-0.17499999999999999</c:v>
                </c:pt>
                <c:pt idx="1287">
                  <c:v>1.125</c:v>
                </c:pt>
                <c:pt idx="1288">
                  <c:v>0.2</c:v>
                </c:pt>
                <c:pt idx="1289">
                  <c:v>0.40425531914893614</c:v>
                </c:pt>
                <c:pt idx="1290">
                  <c:v>0.89565217391304341</c:v>
                </c:pt>
                <c:pt idx="1291">
                  <c:v>1.1981981981981982</c:v>
                </c:pt>
                <c:pt idx="1292">
                  <c:v>1.4705882352941175</c:v>
                </c:pt>
                <c:pt idx="1293">
                  <c:v>4.6363636363636367</c:v>
                </c:pt>
                <c:pt idx="1294">
                  <c:v>0.1111111111111111</c:v>
                </c:pt>
                <c:pt idx="1295">
                  <c:v>3.3846153846153846</c:v>
                </c:pt>
                <c:pt idx="1296">
                  <c:v>1.0471698113207548</c:v>
                </c:pt>
                <c:pt idx="1297">
                  <c:v>1.3333333333333335</c:v>
                </c:pt>
                <c:pt idx="1298">
                  <c:v>0.58064516129032251</c:v>
                </c:pt>
                <c:pt idx="1299">
                  <c:v>0.30434782608695654</c:v>
                </c:pt>
                <c:pt idx="1300">
                  <c:v>0.6</c:v>
                </c:pt>
                <c:pt idx="1301">
                  <c:v>1.1413043478260869</c:v>
                </c:pt>
                <c:pt idx="1302">
                  <c:v>0.83333333333333337</c:v>
                </c:pt>
                <c:pt idx="1303">
                  <c:v>1.4000000000000001</c:v>
                </c:pt>
                <c:pt idx="1304">
                  <c:v>-3.3333333333333333E-2</c:v>
                </c:pt>
                <c:pt idx="1305">
                  <c:v>2</c:v>
                </c:pt>
                <c:pt idx="1306">
                  <c:v>-13.333333333333334</c:v>
                </c:pt>
                <c:pt idx="1307">
                  <c:v>-0.51923076923076927</c:v>
                </c:pt>
                <c:pt idx="1308">
                  <c:v>-0.21212121212121213</c:v>
                </c:pt>
                <c:pt idx="1309">
                  <c:v>0.94736842105263153</c:v>
                </c:pt>
                <c:pt idx="1310">
                  <c:v>0.95121951219512191</c:v>
                </c:pt>
                <c:pt idx="1311">
                  <c:v>0.86206896551724144</c:v>
                </c:pt>
                <c:pt idx="1312">
                  <c:v>-4.1428571428571432</c:v>
                </c:pt>
                <c:pt idx="1313">
                  <c:v>0.23423423423423423</c:v>
                </c:pt>
                <c:pt idx="1314">
                  <c:v>1.1555555555555554</c:v>
                </c:pt>
                <c:pt idx="1315">
                  <c:v>0.89855072463768104</c:v>
                </c:pt>
                <c:pt idx="1316">
                  <c:v>6</c:v>
                </c:pt>
                <c:pt idx="1317">
                  <c:v>-13.5</c:v>
                </c:pt>
                <c:pt idx="1318">
                  <c:v>-0.14102564102564102</c:v>
                </c:pt>
                <c:pt idx="1319">
                  <c:v>-0.43478260869565222</c:v>
                </c:pt>
                <c:pt idx="1320">
                  <c:v>6.25E-2</c:v>
                </c:pt>
                <c:pt idx="1321">
                  <c:v>-11.25</c:v>
                </c:pt>
                <c:pt idx="1322">
                  <c:v>2.5999999999999996</c:v>
                </c:pt>
                <c:pt idx="1323">
                  <c:v>-0.13333333333333333</c:v>
                </c:pt>
                <c:pt idx="1324">
                  <c:v>0.42465753424657537</c:v>
                </c:pt>
                <c:pt idx="1325">
                  <c:v>0.90322580645161288</c:v>
                </c:pt>
                <c:pt idx="1326">
                  <c:v>0.21428571428571427</c:v>
                </c:pt>
                <c:pt idx="1327">
                  <c:v>0.54716981132075471</c:v>
                </c:pt>
                <c:pt idx="1328">
                  <c:v>0.38095238095238093</c:v>
                </c:pt>
                <c:pt idx="1329">
                  <c:v>5.9701492537313432E-2</c:v>
                </c:pt>
                <c:pt idx="1330">
                  <c:v>-0.8666666666666667</c:v>
                </c:pt>
                <c:pt idx="1331">
                  <c:v>1.857142857142857</c:v>
                </c:pt>
                <c:pt idx="1332">
                  <c:v>-1.967741935483871</c:v>
                </c:pt>
                <c:pt idx="1333">
                  <c:v>0.44520547945205485</c:v>
                </c:pt>
                <c:pt idx="1334">
                  <c:v>6.6923076923076925</c:v>
                </c:pt>
                <c:pt idx="1335">
                  <c:v>2.777777777777778E-2</c:v>
                </c:pt>
                <c:pt idx="1336">
                  <c:v>-0.20512820512820512</c:v>
                </c:pt>
                <c:pt idx="1337">
                  <c:v>1.870967741935484</c:v>
                </c:pt>
                <c:pt idx="1338">
                  <c:v>1.8461538461538463</c:v>
                </c:pt>
                <c:pt idx="1339">
                  <c:v>0.12</c:v>
                </c:pt>
                <c:pt idx="1340">
                  <c:v>1.1298701298701299</c:v>
                </c:pt>
                <c:pt idx="1341">
                  <c:v>-0.54999999999999993</c:v>
                </c:pt>
                <c:pt idx="1342">
                  <c:v>0.1764705882352941</c:v>
                </c:pt>
                <c:pt idx="1343">
                  <c:v>-69</c:v>
                </c:pt>
                <c:pt idx="1344">
                  <c:v>-0.33333333333333337</c:v>
                </c:pt>
                <c:pt idx="1345">
                  <c:v>-0.42857142857142855</c:v>
                </c:pt>
                <c:pt idx="1346">
                  <c:v>-0.5</c:v>
                </c:pt>
                <c:pt idx="1347">
                  <c:v>0.47826086956521735</c:v>
                </c:pt>
                <c:pt idx="1348">
                  <c:v>-0.14084507042253522</c:v>
                </c:pt>
                <c:pt idx="1349">
                  <c:v>0.92857142857142849</c:v>
                </c:pt>
                <c:pt idx="1350">
                  <c:v>0.68181818181818188</c:v>
                </c:pt>
                <c:pt idx="1351">
                  <c:v>3.6666666666666665</c:v>
                </c:pt>
                <c:pt idx="1352">
                  <c:v>3.5714285714285716</c:v>
                </c:pt>
                <c:pt idx="1353">
                  <c:v>2.1363636363636367</c:v>
                </c:pt>
                <c:pt idx="1354">
                  <c:v>1.28125</c:v>
                </c:pt>
                <c:pt idx="1355">
                  <c:v>-6.5</c:v>
                </c:pt>
                <c:pt idx="1356">
                  <c:v>-1.1363636363636365</c:v>
                </c:pt>
                <c:pt idx="1357">
                  <c:v>0.43243243243243246</c:v>
                </c:pt>
                <c:pt idx="1358">
                  <c:v>0.48</c:v>
                </c:pt>
                <c:pt idx="1359">
                  <c:v>-1.375</c:v>
                </c:pt>
                <c:pt idx="1360">
                  <c:v>-3.2222222222222228</c:v>
                </c:pt>
                <c:pt idx="1361">
                  <c:v>0.18181818181818182</c:v>
                </c:pt>
                <c:pt idx="1362">
                  <c:v>-0.2</c:v>
                </c:pt>
                <c:pt idx="1363">
                  <c:v>7.6</c:v>
                </c:pt>
                <c:pt idx="1364">
                  <c:v>0.48</c:v>
                </c:pt>
                <c:pt idx="1365">
                  <c:v>-2.2727272727272728E-2</c:v>
                </c:pt>
                <c:pt idx="1366">
                  <c:v>1.7857142857142858</c:v>
                </c:pt>
                <c:pt idx="1367">
                  <c:v>2.1428571428571428</c:v>
                </c:pt>
                <c:pt idx="1368">
                  <c:v>-0.26470588235294112</c:v>
                </c:pt>
                <c:pt idx="1369">
                  <c:v>2.25</c:v>
                </c:pt>
                <c:pt idx="1370">
                  <c:v>0.32258064516129031</c:v>
                </c:pt>
                <c:pt idx="1371">
                  <c:v>3.8888888888888897</c:v>
                </c:pt>
                <c:pt idx="1372">
                  <c:v>0.60714285714285721</c:v>
                </c:pt>
                <c:pt idx="1373">
                  <c:v>0.87096774193548387</c:v>
                </c:pt>
                <c:pt idx="1374">
                  <c:v>-0.48275862068965514</c:v>
                </c:pt>
                <c:pt idx="1375">
                  <c:v>0.22222222222222224</c:v>
                </c:pt>
                <c:pt idx="1376">
                  <c:v>-1.2058823529411764</c:v>
                </c:pt>
                <c:pt idx="1377">
                  <c:v>0.53448275862068961</c:v>
                </c:pt>
                <c:pt idx="1378">
                  <c:v>0.89999999999999991</c:v>
                </c:pt>
                <c:pt idx="1379">
                  <c:v>0.96774193548387089</c:v>
                </c:pt>
                <c:pt idx="1380">
                  <c:v>0.54545454545454553</c:v>
                </c:pt>
                <c:pt idx="1381">
                  <c:v>0</c:v>
                </c:pt>
                <c:pt idx="1382">
                  <c:v>0.43999999999999995</c:v>
                </c:pt>
                <c:pt idx="1383">
                  <c:v>6.4</c:v>
                </c:pt>
                <c:pt idx="1384">
                  <c:v>-2</c:v>
                </c:pt>
                <c:pt idx="1385">
                  <c:v>-0.33333333333333331</c:v>
                </c:pt>
                <c:pt idx="1386">
                  <c:v>1.7560975609756095</c:v>
                </c:pt>
                <c:pt idx="1387">
                  <c:v>0.33333333333333331</c:v>
                </c:pt>
                <c:pt idx="1388">
                  <c:v>-0.16666666666666666</c:v>
                </c:pt>
                <c:pt idx="1389">
                  <c:v>8.2278481012658222E-2</c:v>
                </c:pt>
                <c:pt idx="1390">
                  <c:v>1.1351351351351351</c:v>
                </c:pt>
                <c:pt idx="1391">
                  <c:v>0.36206896551724138</c:v>
                </c:pt>
                <c:pt idx="1392">
                  <c:v>0.38043478260869568</c:v>
                </c:pt>
                <c:pt idx="1393">
                  <c:v>8.5714285714285701E-2</c:v>
                </c:pt>
                <c:pt idx="1394">
                  <c:v>0.29411764705882354</c:v>
                </c:pt>
                <c:pt idx="1395">
                  <c:v>0.72727272727272729</c:v>
                </c:pt>
                <c:pt idx="1396">
                  <c:v>0.3820224719101124</c:v>
                </c:pt>
                <c:pt idx="1397">
                  <c:v>-3.833333333333333</c:v>
                </c:pt>
                <c:pt idx="1398">
                  <c:v>1.2777777777777779</c:v>
                </c:pt>
                <c:pt idx="1399">
                  <c:v>0.61363636363636365</c:v>
                </c:pt>
                <c:pt idx="1400">
                  <c:v>0.91764705882352937</c:v>
                </c:pt>
                <c:pt idx="1401">
                  <c:v>1.2058823529411764</c:v>
                </c:pt>
                <c:pt idx="1402">
                  <c:v>1.0909090909090911</c:v>
                </c:pt>
                <c:pt idx="1403">
                  <c:v>0.87142857142857133</c:v>
                </c:pt>
                <c:pt idx="1404">
                  <c:v>0.56756756756756765</c:v>
                </c:pt>
                <c:pt idx="1405">
                  <c:v>-3.1538461538461542</c:v>
                </c:pt>
                <c:pt idx="1406">
                  <c:v>3.8</c:v>
                </c:pt>
                <c:pt idx="1407">
                  <c:v>-1.88</c:v>
                </c:pt>
                <c:pt idx="1408">
                  <c:v>-1.125</c:v>
                </c:pt>
                <c:pt idx="1409">
                  <c:v>0.73684210526315796</c:v>
                </c:pt>
                <c:pt idx="1410">
                  <c:v>-0.10810810810810811</c:v>
                </c:pt>
                <c:pt idx="1411">
                  <c:v>1.3333333333333333</c:v>
                </c:pt>
                <c:pt idx="1412">
                  <c:v>8.5384615384615383</c:v>
                </c:pt>
                <c:pt idx="1413">
                  <c:v>0.42682926829268297</c:v>
                </c:pt>
                <c:pt idx="1414">
                  <c:v>0.34482758620689652</c:v>
                </c:pt>
                <c:pt idx="1415">
                  <c:v>0.89999999999999991</c:v>
                </c:pt>
                <c:pt idx="1416">
                  <c:v>2.2222222222222223</c:v>
                </c:pt>
                <c:pt idx="1417">
                  <c:v>1</c:v>
                </c:pt>
                <c:pt idx="1418">
                  <c:v>0.29411764705882354</c:v>
                </c:pt>
                <c:pt idx="1419">
                  <c:v>0.27272727272727276</c:v>
                </c:pt>
                <c:pt idx="1420">
                  <c:v>0.3779904306220096</c:v>
                </c:pt>
                <c:pt idx="1421">
                  <c:v>0.33809523809523806</c:v>
                </c:pt>
                <c:pt idx="1422">
                  <c:v>0.625</c:v>
                </c:pt>
                <c:pt idx="1423">
                  <c:v>-8</c:v>
                </c:pt>
                <c:pt idx="1424">
                  <c:v>-2.6315789473684213E-2</c:v>
                </c:pt>
                <c:pt idx="1425">
                  <c:v>-4.5</c:v>
                </c:pt>
                <c:pt idx="1426">
                  <c:v>-5.2857142857142856</c:v>
                </c:pt>
                <c:pt idx="1427">
                  <c:v>2</c:v>
                </c:pt>
                <c:pt idx="1428">
                  <c:v>0.47222222222222227</c:v>
                </c:pt>
                <c:pt idx="1429">
                  <c:v>-0.125</c:v>
                </c:pt>
                <c:pt idx="1430">
                  <c:v>0.73170731707317072</c:v>
                </c:pt>
                <c:pt idx="1431">
                  <c:v>-4.5384615384615383</c:v>
                </c:pt>
                <c:pt idx="1432">
                  <c:v>0.22916666666666666</c:v>
                </c:pt>
                <c:pt idx="1433">
                  <c:v>-27</c:v>
                </c:pt>
                <c:pt idx="1434">
                  <c:v>-0.33333333333333331</c:v>
                </c:pt>
                <c:pt idx="1435">
                  <c:v>-1.24</c:v>
                </c:pt>
                <c:pt idx="1436">
                  <c:v>-0.41666666666666669</c:v>
                </c:pt>
                <c:pt idx="1437">
                  <c:v>0.43103448275862072</c:v>
                </c:pt>
                <c:pt idx="1438">
                  <c:v>2.6999999999999997</c:v>
                </c:pt>
                <c:pt idx="1439">
                  <c:v>0.45</c:v>
                </c:pt>
                <c:pt idx="1440">
                  <c:v>1.3913043478260869</c:v>
                </c:pt>
                <c:pt idx="1441">
                  <c:v>-1.368421052631579</c:v>
                </c:pt>
                <c:pt idx="1442">
                  <c:v>-2.714285714285714</c:v>
                </c:pt>
                <c:pt idx="1443">
                  <c:v>0.30588235294117644</c:v>
                </c:pt>
                <c:pt idx="1444">
                  <c:v>-0.66666666666666663</c:v>
                </c:pt>
                <c:pt idx="1445">
                  <c:v>0.38888888888888895</c:v>
                </c:pt>
                <c:pt idx="1446">
                  <c:v>1.6521739130434783</c:v>
                </c:pt>
                <c:pt idx="1447">
                  <c:v>5</c:v>
                </c:pt>
                <c:pt idx="1448">
                  <c:v>-2.5454545454545459</c:v>
                </c:pt>
                <c:pt idx="1449">
                  <c:v>0.61111111111111116</c:v>
                </c:pt>
                <c:pt idx="1450">
                  <c:v>-20</c:v>
                </c:pt>
                <c:pt idx="1451">
                  <c:v>0.3125</c:v>
                </c:pt>
                <c:pt idx="1452">
                  <c:v>1.9090909090909089</c:v>
                </c:pt>
                <c:pt idx="1453">
                  <c:v>6.9767441860465129E-2</c:v>
                </c:pt>
                <c:pt idx="1454">
                  <c:v>-2.2222222222222223</c:v>
                </c:pt>
                <c:pt idx="1455">
                  <c:v>0.39999999999999997</c:v>
                </c:pt>
                <c:pt idx="1456">
                  <c:v>-1</c:v>
                </c:pt>
                <c:pt idx="1457">
                  <c:v>0.19999999999999998</c:v>
                </c:pt>
                <c:pt idx="1458">
                  <c:v>-0.89473684210526327</c:v>
                </c:pt>
                <c:pt idx="1459">
                  <c:v>-0.1714285714285714</c:v>
                </c:pt>
                <c:pt idx="1460">
                  <c:v>-14</c:v>
                </c:pt>
                <c:pt idx="1461">
                  <c:v>-2.5</c:v>
                </c:pt>
                <c:pt idx="1462">
                  <c:v>-10</c:v>
                </c:pt>
                <c:pt idx="1463">
                  <c:v>-4</c:v>
                </c:pt>
                <c:pt idx="1464">
                  <c:v>-1.3809523809523809</c:v>
                </c:pt>
                <c:pt idx="1465">
                  <c:v>2.1199999999999997</c:v>
                </c:pt>
                <c:pt idx="1466">
                  <c:v>0.5</c:v>
                </c:pt>
                <c:pt idx="1467">
                  <c:v>-0.91304347826086962</c:v>
                </c:pt>
                <c:pt idx="1468">
                  <c:v>1.2857142857142856</c:v>
                </c:pt>
                <c:pt idx="1469">
                  <c:v>15</c:v>
                </c:pt>
                <c:pt idx="1470">
                  <c:v>-0.32727272727272727</c:v>
                </c:pt>
                <c:pt idx="1471">
                  <c:v>3.25</c:v>
                </c:pt>
                <c:pt idx="1472">
                  <c:v>0.77358490566037741</c:v>
                </c:pt>
                <c:pt idx="1473">
                  <c:v>0.13636363636363635</c:v>
                </c:pt>
                <c:pt idx="1474">
                  <c:v>-0.47826086956521735</c:v>
                </c:pt>
                <c:pt idx="1475">
                  <c:v>2</c:v>
                </c:pt>
                <c:pt idx="1476">
                  <c:v>0.72857142857142843</c:v>
                </c:pt>
                <c:pt idx="1477">
                  <c:v>-1.55</c:v>
                </c:pt>
                <c:pt idx="1478">
                  <c:v>1.1333333333333333</c:v>
                </c:pt>
                <c:pt idx="1479">
                  <c:v>0.74999999999999989</c:v>
                </c:pt>
                <c:pt idx="1480">
                  <c:v>-2.5714285714285712</c:v>
                </c:pt>
                <c:pt idx="1481">
                  <c:v>-1.125</c:v>
                </c:pt>
                <c:pt idx="1482">
                  <c:v>0.52272727272727271</c:v>
                </c:pt>
                <c:pt idx="1483">
                  <c:v>0.53488372093023262</c:v>
                </c:pt>
                <c:pt idx="1484">
                  <c:v>0.34883720930232559</c:v>
                </c:pt>
                <c:pt idx="1485">
                  <c:v>0.45454545454545459</c:v>
                </c:pt>
                <c:pt idx="1486">
                  <c:v>-3.6153846153846154</c:v>
                </c:pt>
                <c:pt idx="1487">
                  <c:v>8.4507042253521139E-2</c:v>
                </c:pt>
                <c:pt idx="1488">
                  <c:v>1.4444444444444444</c:v>
                </c:pt>
                <c:pt idx="1489">
                  <c:v>-1</c:v>
                </c:pt>
                <c:pt idx="1490">
                  <c:v>1.3846153846153846</c:v>
                </c:pt>
                <c:pt idx="1491">
                  <c:v>0.12857142857142856</c:v>
                </c:pt>
                <c:pt idx="1492">
                  <c:v>0.8</c:v>
                </c:pt>
                <c:pt idx="1493">
                  <c:v>0.68888888888888888</c:v>
                </c:pt>
                <c:pt idx="1494">
                  <c:v>1.25</c:v>
                </c:pt>
                <c:pt idx="1495">
                  <c:v>-0.1714285714285714</c:v>
                </c:pt>
                <c:pt idx="1496">
                  <c:v>0.73913043478260876</c:v>
                </c:pt>
                <c:pt idx="1497">
                  <c:v>1.0526315789473684</c:v>
                </c:pt>
                <c:pt idx="1498">
                  <c:v>0.44186046511627908</c:v>
                </c:pt>
                <c:pt idx="1499">
                  <c:v>0.80487804878048785</c:v>
                </c:pt>
                <c:pt idx="1500">
                  <c:v>-0.26666666666666666</c:v>
                </c:pt>
                <c:pt idx="1501">
                  <c:v>0.73333333333333328</c:v>
                </c:pt>
                <c:pt idx="1502">
                  <c:v>0.92857142857142849</c:v>
                </c:pt>
                <c:pt idx="1503">
                  <c:v>0.5670103092783505</c:v>
                </c:pt>
                <c:pt idx="1504">
                  <c:v>-0.74074074074074081</c:v>
                </c:pt>
                <c:pt idx="1505">
                  <c:v>-6.8965517241379323E-2</c:v>
                </c:pt>
                <c:pt idx="1506">
                  <c:v>0.64615384615384619</c:v>
                </c:pt>
                <c:pt idx="1507">
                  <c:v>-38</c:v>
                </c:pt>
                <c:pt idx="1508">
                  <c:v>-4.2222222222222223</c:v>
                </c:pt>
                <c:pt idx="1509">
                  <c:v>1.0526315789473684</c:v>
                </c:pt>
                <c:pt idx="1510">
                  <c:v>0.35999999999999993</c:v>
                </c:pt>
                <c:pt idx="1511">
                  <c:v>0.88000000000000012</c:v>
                </c:pt>
                <c:pt idx="1512">
                  <c:v>0.35714285714285715</c:v>
                </c:pt>
                <c:pt idx="1513">
                  <c:v>0.16949152542372883</c:v>
                </c:pt>
                <c:pt idx="1514">
                  <c:v>0.55555555555555558</c:v>
                </c:pt>
                <c:pt idx="1515">
                  <c:v>0.70370370370370372</c:v>
                </c:pt>
                <c:pt idx="1516">
                  <c:v>2.5</c:v>
                </c:pt>
                <c:pt idx="1517">
                  <c:v>6.5555555555555554</c:v>
                </c:pt>
                <c:pt idx="1518">
                  <c:v>0.67741935483870974</c:v>
                </c:pt>
                <c:pt idx="1519">
                  <c:v>-1.3125</c:v>
                </c:pt>
                <c:pt idx="1520">
                  <c:v>2.1785714285714284</c:v>
                </c:pt>
                <c:pt idx="1521">
                  <c:v>0.45999999999999996</c:v>
                </c:pt>
                <c:pt idx="1522">
                  <c:v>0.33333333333333337</c:v>
                </c:pt>
                <c:pt idx="1523">
                  <c:v>-16</c:v>
                </c:pt>
                <c:pt idx="1524">
                  <c:v>0.64</c:v>
                </c:pt>
                <c:pt idx="1525">
                  <c:v>-0.88888888888888895</c:v>
                </c:pt>
                <c:pt idx="1526">
                  <c:v>2.5238095238095237</c:v>
                </c:pt>
                <c:pt idx="1527">
                  <c:v>-13.8</c:v>
                </c:pt>
                <c:pt idx="1528">
                  <c:v>-0.85416666666666663</c:v>
                </c:pt>
                <c:pt idx="1529">
                  <c:v>0.19444444444444448</c:v>
                </c:pt>
                <c:pt idx="1530">
                  <c:v>-8.8888888888888892E-2</c:v>
                </c:pt>
                <c:pt idx="1531">
                  <c:v>1.0510204081632653</c:v>
                </c:pt>
                <c:pt idx="1532">
                  <c:v>-0.20833333333333334</c:v>
                </c:pt>
                <c:pt idx="1533">
                  <c:v>-20</c:v>
                </c:pt>
                <c:pt idx="1534">
                  <c:v>0.41509433962264147</c:v>
                </c:pt>
                <c:pt idx="1535">
                  <c:v>-0.19736842105263158</c:v>
                </c:pt>
                <c:pt idx="1536">
                  <c:v>-0.33333333333333337</c:v>
                </c:pt>
                <c:pt idx="1537">
                  <c:v>1.5</c:v>
                </c:pt>
                <c:pt idx="1538">
                  <c:v>0.65714285714285703</c:v>
                </c:pt>
                <c:pt idx="1539">
                  <c:v>0.8292682926829269</c:v>
                </c:pt>
                <c:pt idx="1540">
                  <c:v>1.0833333333333333</c:v>
                </c:pt>
                <c:pt idx="1541">
                  <c:v>1.4761904761904761</c:v>
                </c:pt>
                <c:pt idx="1542">
                  <c:v>2.2999999999999998</c:v>
                </c:pt>
                <c:pt idx="1543">
                  <c:v>6.5</c:v>
                </c:pt>
                <c:pt idx="1544">
                  <c:v>0.18867924528301888</c:v>
                </c:pt>
                <c:pt idx="1545">
                  <c:v>1.2999999999999998</c:v>
                </c:pt>
                <c:pt idx="1546">
                  <c:v>1.1428571428571428</c:v>
                </c:pt>
                <c:pt idx="1547">
                  <c:v>1.4583333333333335</c:v>
                </c:pt>
                <c:pt idx="1548">
                  <c:v>1.9</c:v>
                </c:pt>
                <c:pt idx="1549">
                  <c:v>1.5333333333333334</c:v>
                </c:pt>
                <c:pt idx="1550">
                  <c:v>-0.13513513513513514</c:v>
                </c:pt>
                <c:pt idx="1551">
                  <c:v>-3.5</c:v>
                </c:pt>
                <c:pt idx="1552">
                  <c:v>1.4666666666666666</c:v>
                </c:pt>
                <c:pt idx="1553">
                  <c:v>-1.5833333333333333</c:v>
                </c:pt>
                <c:pt idx="1554">
                  <c:v>5.3749999999999991</c:v>
                </c:pt>
                <c:pt idx="1555">
                  <c:v>0.13114754098360656</c:v>
                </c:pt>
                <c:pt idx="1556">
                  <c:v>-5.666666666666667</c:v>
                </c:pt>
                <c:pt idx="1557">
                  <c:v>0.85964912280701755</c:v>
                </c:pt>
                <c:pt idx="1558">
                  <c:v>-1.0714285714285714</c:v>
                </c:pt>
                <c:pt idx="1559">
                  <c:v>1.736842105263158</c:v>
                </c:pt>
                <c:pt idx="1560">
                  <c:v>0.82758620689655171</c:v>
                </c:pt>
                <c:pt idx="1561">
                  <c:v>0.625</c:v>
                </c:pt>
                <c:pt idx="1562">
                  <c:v>1.1818181818181819</c:v>
                </c:pt>
                <c:pt idx="1563">
                  <c:v>0.6</c:v>
                </c:pt>
                <c:pt idx="1564">
                  <c:v>3.714285714285714</c:v>
                </c:pt>
                <c:pt idx="1565">
                  <c:v>-1.3333333333333335</c:v>
                </c:pt>
                <c:pt idx="1566">
                  <c:v>-7.1</c:v>
                </c:pt>
                <c:pt idx="1567">
                  <c:v>3.5555555555555558</c:v>
                </c:pt>
                <c:pt idx="1568">
                  <c:v>0.73770491803278693</c:v>
                </c:pt>
                <c:pt idx="1569">
                  <c:v>-0.5074626865671642</c:v>
                </c:pt>
                <c:pt idx="1570">
                  <c:v>1.1428571428571428</c:v>
                </c:pt>
                <c:pt idx="1571">
                  <c:v>-9</c:v>
                </c:pt>
                <c:pt idx="1572">
                  <c:v>-5.9999999999999991</c:v>
                </c:pt>
                <c:pt idx="1573">
                  <c:v>58.999999999999993</c:v>
                </c:pt>
                <c:pt idx="1574">
                  <c:v>2.736842105263158</c:v>
                </c:pt>
                <c:pt idx="1575">
                  <c:v>2.8947368421052633</c:v>
                </c:pt>
                <c:pt idx="1576">
                  <c:v>1.131578947368421</c:v>
                </c:pt>
                <c:pt idx="1577">
                  <c:v>4</c:v>
                </c:pt>
                <c:pt idx="1578">
                  <c:v>4.125</c:v>
                </c:pt>
                <c:pt idx="1579">
                  <c:v>5</c:v>
                </c:pt>
                <c:pt idx="1580">
                  <c:v>0.16</c:v>
                </c:pt>
                <c:pt idx="1581">
                  <c:v>-2.25</c:v>
                </c:pt>
                <c:pt idx="1582">
                  <c:v>-1.03125</c:v>
                </c:pt>
                <c:pt idx="1583">
                  <c:v>4.3333333333333339</c:v>
                </c:pt>
                <c:pt idx="1584">
                  <c:v>0.3529411764705882</c:v>
                </c:pt>
                <c:pt idx="1585">
                  <c:v>-0.33333333333333331</c:v>
                </c:pt>
                <c:pt idx="1586">
                  <c:v>0</c:v>
                </c:pt>
                <c:pt idx="1587">
                  <c:v>0.45945945945945954</c:v>
                </c:pt>
                <c:pt idx="1588">
                  <c:v>-0.21428571428571427</c:v>
                </c:pt>
                <c:pt idx="1589">
                  <c:v>1.0789473684210527</c:v>
                </c:pt>
                <c:pt idx="1590">
                  <c:v>3</c:v>
                </c:pt>
                <c:pt idx="1591">
                  <c:v>-1.0625</c:v>
                </c:pt>
                <c:pt idx="1592">
                  <c:v>0</c:v>
                </c:pt>
                <c:pt idx="1593">
                  <c:v>3.4375</c:v>
                </c:pt>
                <c:pt idx="1594">
                  <c:v>-8.5</c:v>
                </c:pt>
                <c:pt idx="1595">
                  <c:v>0.72222222222222221</c:v>
                </c:pt>
                <c:pt idx="1596">
                  <c:v>2.3333333333333335</c:v>
                </c:pt>
                <c:pt idx="1597">
                  <c:v>-0.11111111111111112</c:v>
                </c:pt>
                <c:pt idx="1598">
                  <c:v>8.5</c:v>
                </c:pt>
                <c:pt idx="1599">
                  <c:v>1.1399999999999999</c:v>
                </c:pt>
                <c:pt idx="1600">
                  <c:v>-0.3529411764705882</c:v>
                </c:pt>
                <c:pt idx="1601">
                  <c:v>9</c:v>
                </c:pt>
                <c:pt idx="1602">
                  <c:v>-0.26666666666666666</c:v>
                </c:pt>
                <c:pt idx="1603">
                  <c:v>-0.42857142857142855</c:v>
                </c:pt>
                <c:pt idx="1604">
                  <c:v>9.9999999999999992E-2</c:v>
                </c:pt>
                <c:pt idx="1605">
                  <c:v>-0.1764705882352941</c:v>
                </c:pt>
                <c:pt idx="1606">
                  <c:v>1.3478260869565217</c:v>
                </c:pt>
                <c:pt idx="1607">
                  <c:v>-1.9047619047619047</c:v>
                </c:pt>
                <c:pt idx="1608">
                  <c:v>13.5</c:v>
                </c:pt>
                <c:pt idx="1609">
                  <c:v>0.6</c:v>
                </c:pt>
                <c:pt idx="1610">
                  <c:v>0.27027027027027029</c:v>
                </c:pt>
                <c:pt idx="1611">
                  <c:v>3.214285714285714</c:v>
                </c:pt>
                <c:pt idx="1612">
                  <c:v>-0.68421052631578949</c:v>
                </c:pt>
                <c:pt idx="1613">
                  <c:v>0</c:v>
                </c:pt>
                <c:pt idx="1614">
                  <c:v>1.1000000000000001</c:v>
                </c:pt>
                <c:pt idx="1615">
                  <c:v>-0.42500000000000004</c:v>
                </c:pt>
                <c:pt idx="1616">
                  <c:v>0.58974358974358976</c:v>
                </c:pt>
                <c:pt idx="1617">
                  <c:v>1.4117647058823528</c:v>
                </c:pt>
                <c:pt idx="1618">
                  <c:v>2.3636363636363638</c:v>
                </c:pt>
                <c:pt idx="1619">
                  <c:v>0</c:v>
                </c:pt>
                <c:pt idx="1620">
                  <c:v>-2.8888888888888888</c:v>
                </c:pt>
                <c:pt idx="1621">
                  <c:v>-0.4358974358974359</c:v>
                </c:pt>
                <c:pt idx="1622">
                  <c:v>2.4705882352941178</c:v>
                </c:pt>
                <c:pt idx="1623">
                  <c:v>-0.1851851851851852</c:v>
                </c:pt>
                <c:pt idx="1624">
                  <c:v>-0.14285714285714285</c:v>
                </c:pt>
                <c:pt idx="1625">
                  <c:v>1.9166666666666665</c:v>
                </c:pt>
                <c:pt idx="1626">
                  <c:v>0.30434782608695654</c:v>
                </c:pt>
                <c:pt idx="1627">
                  <c:v>1.1818181818181819</c:v>
                </c:pt>
                <c:pt idx="1628">
                  <c:v>0.48648648648648646</c:v>
                </c:pt>
                <c:pt idx="1629">
                  <c:v>4.0909090909090908</c:v>
                </c:pt>
                <c:pt idx="1630">
                  <c:v>0.68965517241379304</c:v>
                </c:pt>
                <c:pt idx="1631">
                  <c:v>-1.3809523809523809</c:v>
                </c:pt>
                <c:pt idx="1632">
                  <c:v>-4.125</c:v>
                </c:pt>
                <c:pt idx="1633">
                  <c:v>-1</c:v>
                </c:pt>
                <c:pt idx="1634">
                  <c:v>3.3333333333333333E-2</c:v>
                </c:pt>
                <c:pt idx="1635">
                  <c:v>0.1851851851851852</c:v>
                </c:pt>
                <c:pt idx="1636">
                  <c:v>1.5000000000000002</c:v>
                </c:pt>
                <c:pt idx="1637">
                  <c:v>-0.26530612244897955</c:v>
                </c:pt>
                <c:pt idx="1638">
                  <c:v>-2.1428571428571428</c:v>
                </c:pt>
                <c:pt idx="1639">
                  <c:v>0.52272727272727271</c:v>
                </c:pt>
                <c:pt idx="1640">
                  <c:v>1</c:v>
                </c:pt>
                <c:pt idx="1641">
                  <c:v>5.128205128205128E-2</c:v>
                </c:pt>
                <c:pt idx="1642">
                  <c:v>1</c:v>
                </c:pt>
                <c:pt idx="1643">
                  <c:v>-3.3333333333333335</c:v>
                </c:pt>
                <c:pt idx="1644">
                  <c:v>1.0476190476190474</c:v>
                </c:pt>
                <c:pt idx="1645">
                  <c:v>0.73684210526315796</c:v>
                </c:pt>
                <c:pt idx="1646">
                  <c:v>0.19696969696969696</c:v>
                </c:pt>
                <c:pt idx="1647">
                  <c:v>2.263157894736842</c:v>
                </c:pt>
                <c:pt idx="1648">
                  <c:v>0.8125</c:v>
                </c:pt>
                <c:pt idx="1649">
                  <c:v>0</c:v>
                </c:pt>
                <c:pt idx="1650">
                  <c:v>1.9166666666666665</c:v>
                </c:pt>
                <c:pt idx="1651">
                  <c:v>0.78048780487804881</c:v>
                </c:pt>
                <c:pt idx="1652">
                  <c:v>0</c:v>
                </c:pt>
                <c:pt idx="1653">
                  <c:v>0.53731343283582078</c:v>
                </c:pt>
                <c:pt idx="1654">
                  <c:v>-2.5555555555555558</c:v>
                </c:pt>
                <c:pt idx="1655">
                  <c:v>-0.39393939393939392</c:v>
                </c:pt>
                <c:pt idx="1656">
                  <c:v>1.1875</c:v>
                </c:pt>
                <c:pt idx="1657">
                  <c:v>0.57777777777777772</c:v>
                </c:pt>
                <c:pt idx="1658">
                  <c:v>-0.51282051282051289</c:v>
                </c:pt>
                <c:pt idx="1659">
                  <c:v>1.4285714285714286</c:v>
                </c:pt>
                <c:pt idx="1660">
                  <c:v>-12</c:v>
                </c:pt>
                <c:pt idx="1661">
                  <c:v>0.78125</c:v>
                </c:pt>
                <c:pt idx="1662">
                  <c:v>2.8181818181818183</c:v>
                </c:pt>
                <c:pt idx="1663">
                  <c:v>0</c:v>
                </c:pt>
                <c:pt idx="1664">
                  <c:v>-2.4444444444444446</c:v>
                </c:pt>
                <c:pt idx="1665">
                  <c:v>-1.125</c:v>
                </c:pt>
                <c:pt idx="1666">
                  <c:v>0.96721311475409832</c:v>
                </c:pt>
                <c:pt idx="1667">
                  <c:v>-0.14285714285714285</c:v>
                </c:pt>
                <c:pt idx="1668">
                  <c:v>0.58974358974358976</c:v>
                </c:pt>
                <c:pt idx="1669">
                  <c:v>1.5135135135135136</c:v>
                </c:pt>
                <c:pt idx="1670">
                  <c:v>0.445945945945946</c:v>
                </c:pt>
                <c:pt idx="1671">
                  <c:v>0</c:v>
                </c:pt>
                <c:pt idx="1672">
                  <c:v>0.35483870967741932</c:v>
                </c:pt>
                <c:pt idx="1673">
                  <c:v>3.3333333333333335</c:v>
                </c:pt>
                <c:pt idx="1674">
                  <c:v>7.3999999999999995</c:v>
                </c:pt>
                <c:pt idx="1675">
                  <c:v>0.35</c:v>
                </c:pt>
                <c:pt idx="1676">
                  <c:v>0.9642857142857143</c:v>
                </c:pt>
                <c:pt idx="1677">
                  <c:v>2.0833333333333335</c:v>
                </c:pt>
                <c:pt idx="1678">
                  <c:v>0.11111111111111112</c:v>
                </c:pt>
                <c:pt idx="1679">
                  <c:v>0.41463414634146345</c:v>
                </c:pt>
                <c:pt idx="1680">
                  <c:v>0.48</c:v>
                </c:pt>
                <c:pt idx="1681">
                  <c:v>4.1111111111111116</c:v>
                </c:pt>
                <c:pt idx="1682">
                  <c:v>1.7543859649122806E-2</c:v>
                </c:pt>
                <c:pt idx="1683">
                  <c:v>0.4</c:v>
                </c:pt>
                <c:pt idx="1684">
                  <c:v>0.74999999999999989</c:v>
                </c:pt>
                <c:pt idx="1685">
                  <c:v>-2.666666666666667</c:v>
                </c:pt>
                <c:pt idx="1686">
                  <c:v>-0.625</c:v>
                </c:pt>
                <c:pt idx="1687">
                  <c:v>4.5</c:v>
                </c:pt>
                <c:pt idx="1688">
                  <c:v>34</c:v>
                </c:pt>
                <c:pt idx="1689">
                  <c:v>0.47499999999999998</c:v>
                </c:pt>
                <c:pt idx="1690">
                  <c:v>5.6</c:v>
                </c:pt>
                <c:pt idx="1691">
                  <c:v>0.67857142857142849</c:v>
                </c:pt>
                <c:pt idx="1692">
                  <c:v>1.088235294117647</c:v>
                </c:pt>
                <c:pt idx="1693">
                  <c:v>-7</c:v>
                </c:pt>
                <c:pt idx="1694">
                  <c:v>0.21428571428571425</c:v>
                </c:pt>
                <c:pt idx="1695">
                  <c:v>-5.6</c:v>
                </c:pt>
                <c:pt idx="1696">
                  <c:v>-1.7894736842105265</c:v>
                </c:pt>
                <c:pt idx="1697">
                  <c:v>-23</c:v>
                </c:pt>
                <c:pt idx="1698">
                  <c:v>0.14285714285714285</c:v>
                </c:pt>
                <c:pt idx="1699">
                  <c:v>-0.71875</c:v>
                </c:pt>
                <c:pt idx="1700">
                  <c:v>-1.6363636363636362</c:v>
                </c:pt>
                <c:pt idx="1701">
                  <c:v>0.31111111111111112</c:v>
                </c:pt>
                <c:pt idx="1702">
                  <c:v>0.66666666666666674</c:v>
                </c:pt>
                <c:pt idx="1703">
                  <c:v>0.77631578947368418</c:v>
                </c:pt>
                <c:pt idx="1704">
                  <c:v>1.2790697674418605</c:v>
                </c:pt>
                <c:pt idx="1705">
                  <c:v>0.9375</c:v>
                </c:pt>
                <c:pt idx="1706">
                  <c:v>-1.2</c:v>
                </c:pt>
                <c:pt idx="1707">
                  <c:v>0</c:v>
                </c:pt>
                <c:pt idx="1708">
                  <c:v>0.125</c:v>
                </c:pt>
                <c:pt idx="1709">
                  <c:v>1.0638297872340425</c:v>
                </c:pt>
                <c:pt idx="1710">
                  <c:v>-0.64285714285714279</c:v>
                </c:pt>
                <c:pt idx="1711">
                  <c:v>-1.9090909090909094</c:v>
                </c:pt>
                <c:pt idx="1712">
                  <c:v>1</c:v>
                </c:pt>
                <c:pt idx="1713">
                  <c:v>1.9090909090909094</c:v>
                </c:pt>
                <c:pt idx="1714">
                  <c:v>1.3636363636363638</c:v>
                </c:pt>
                <c:pt idx="1715">
                  <c:v>0.13043478260869565</c:v>
                </c:pt>
                <c:pt idx="1716">
                  <c:v>-0.46666666666666667</c:v>
                </c:pt>
                <c:pt idx="1717">
                  <c:v>-0.15789473684210528</c:v>
                </c:pt>
                <c:pt idx="1718">
                  <c:v>8.25</c:v>
                </c:pt>
                <c:pt idx="1719">
                  <c:v>0.55555555555555558</c:v>
                </c:pt>
                <c:pt idx="1720">
                  <c:v>1.3611111111111112</c:v>
                </c:pt>
                <c:pt idx="1721">
                  <c:v>0.45714285714285713</c:v>
                </c:pt>
                <c:pt idx="1722">
                  <c:v>-1.32</c:v>
                </c:pt>
                <c:pt idx="1723">
                  <c:v>0.15789473684210528</c:v>
                </c:pt>
                <c:pt idx="1724">
                  <c:v>-7.407407407407407E-2</c:v>
                </c:pt>
                <c:pt idx="1725">
                  <c:v>-1.75</c:v>
                </c:pt>
                <c:pt idx="1726">
                  <c:v>0.48648648648648646</c:v>
                </c:pt>
                <c:pt idx="1727">
                  <c:v>0.55555555555555558</c:v>
                </c:pt>
                <c:pt idx="1728">
                  <c:v>0.82758620689655171</c:v>
                </c:pt>
                <c:pt idx="1729">
                  <c:v>-0.7599999999999999</c:v>
                </c:pt>
                <c:pt idx="1730">
                  <c:v>0.84848484848484851</c:v>
                </c:pt>
                <c:pt idx="1731">
                  <c:v>6.25E-2</c:v>
                </c:pt>
                <c:pt idx="1732">
                  <c:v>0.36363636363636365</c:v>
                </c:pt>
                <c:pt idx="1733">
                  <c:v>2.6666666666666665</c:v>
                </c:pt>
                <c:pt idx="1734">
                  <c:v>-0.36363636363636365</c:v>
                </c:pt>
                <c:pt idx="1735">
                  <c:v>1.7999999999999998</c:v>
                </c:pt>
                <c:pt idx="1736">
                  <c:v>-0.33333333333333331</c:v>
                </c:pt>
                <c:pt idx="1737">
                  <c:v>-5.9999999999999991</c:v>
                </c:pt>
                <c:pt idx="1738">
                  <c:v>0.12121212121212122</c:v>
                </c:pt>
                <c:pt idx="1739">
                  <c:v>1.0999999999999999</c:v>
                </c:pt>
                <c:pt idx="1740">
                  <c:v>2.5</c:v>
                </c:pt>
                <c:pt idx="1741">
                  <c:v>1.3611111111111112</c:v>
                </c:pt>
                <c:pt idx="1742">
                  <c:v>5</c:v>
                </c:pt>
                <c:pt idx="1743">
                  <c:v>-4.5</c:v>
                </c:pt>
                <c:pt idx="1744">
                  <c:v>0.39999999999999997</c:v>
                </c:pt>
                <c:pt idx="1745">
                  <c:v>9</c:v>
                </c:pt>
                <c:pt idx="1746">
                  <c:v>2.2222222222222223</c:v>
                </c:pt>
                <c:pt idx="1747">
                  <c:v>3.1428571428571428</c:v>
                </c:pt>
                <c:pt idx="1748">
                  <c:v>0.85000000000000009</c:v>
                </c:pt>
                <c:pt idx="1749">
                  <c:v>-0.22222222222222224</c:v>
                </c:pt>
                <c:pt idx="1750">
                  <c:v>0.94285714285714284</c:v>
                </c:pt>
                <c:pt idx="1751">
                  <c:v>0.42307692307692307</c:v>
                </c:pt>
                <c:pt idx="1752">
                  <c:v>16.333333333333332</c:v>
                </c:pt>
                <c:pt idx="1753">
                  <c:v>-0.6875</c:v>
                </c:pt>
                <c:pt idx="1754">
                  <c:v>3.3636363636363638</c:v>
                </c:pt>
                <c:pt idx="1755">
                  <c:v>0.84615384615384615</c:v>
                </c:pt>
                <c:pt idx="1756">
                  <c:v>0.25</c:v>
                </c:pt>
                <c:pt idx="1757">
                  <c:v>1.5185185185185186</c:v>
                </c:pt>
                <c:pt idx="1758">
                  <c:v>1.0645161290322582</c:v>
                </c:pt>
                <c:pt idx="1759">
                  <c:v>-1.2777777777777779</c:v>
                </c:pt>
                <c:pt idx="1760">
                  <c:v>9.5238095238095233E-2</c:v>
                </c:pt>
                <c:pt idx="1761">
                  <c:v>0.63636363636363646</c:v>
                </c:pt>
                <c:pt idx="1762">
                  <c:v>-0.27999999999999997</c:v>
                </c:pt>
                <c:pt idx="1763">
                  <c:v>1.3333333333333335</c:v>
                </c:pt>
                <c:pt idx="1764">
                  <c:v>44</c:v>
                </c:pt>
                <c:pt idx="1765">
                  <c:v>1.1282051282051282</c:v>
                </c:pt>
                <c:pt idx="1766">
                  <c:v>-1.7999999999999998</c:v>
                </c:pt>
                <c:pt idx="1767">
                  <c:v>-1.3333333333333333</c:v>
                </c:pt>
                <c:pt idx="1768">
                  <c:v>0.43333333333333335</c:v>
                </c:pt>
                <c:pt idx="1769">
                  <c:v>3.9</c:v>
                </c:pt>
                <c:pt idx="1770">
                  <c:v>0.80645161290322587</c:v>
                </c:pt>
                <c:pt idx="1771">
                  <c:v>1.1190476190476191</c:v>
                </c:pt>
                <c:pt idx="1772">
                  <c:v>0.05</c:v>
                </c:pt>
                <c:pt idx="1773">
                  <c:v>-0.54285714285714282</c:v>
                </c:pt>
                <c:pt idx="1774">
                  <c:v>0.26666666666666666</c:v>
                </c:pt>
                <c:pt idx="1775">
                  <c:v>3.0000000000000004</c:v>
                </c:pt>
                <c:pt idx="1776">
                  <c:v>1.1447368421052631</c:v>
                </c:pt>
                <c:pt idx="1777">
                  <c:v>0.11764705882352941</c:v>
                </c:pt>
                <c:pt idx="1778">
                  <c:v>0.36363636363636365</c:v>
                </c:pt>
                <c:pt idx="1779">
                  <c:v>-0.13636363636363638</c:v>
                </c:pt>
                <c:pt idx="1780">
                  <c:v>0.96666666666666679</c:v>
                </c:pt>
                <c:pt idx="1781">
                  <c:v>0.72727272727272729</c:v>
                </c:pt>
                <c:pt idx="1782">
                  <c:v>0.32499999999999996</c:v>
                </c:pt>
                <c:pt idx="1783">
                  <c:v>-0.93333333333333335</c:v>
                </c:pt>
                <c:pt idx="1784">
                  <c:v>-0.87179487179487181</c:v>
                </c:pt>
                <c:pt idx="1785">
                  <c:v>0.68965517241379304</c:v>
                </c:pt>
                <c:pt idx="1786">
                  <c:v>-1.3333333333333333</c:v>
                </c:pt>
                <c:pt idx="1787">
                  <c:v>5.4054054054054057E-2</c:v>
                </c:pt>
                <c:pt idx="1788">
                  <c:v>-0.26923076923076927</c:v>
                </c:pt>
                <c:pt idx="1789">
                  <c:v>6.4444444444444455</c:v>
                </c:pt>
                <c:pt idx="1790">
                  <c:v>0.10714285714285714</c:v>
                </c:pt>
                <c:pt idx="1791">
                  <c:v>0.97435897435897434</c:v>
                </c:pt>
                <c:pt idx="1792">
                  <c:v>0.80952380952380953</c:v>
                </c:pt>
                <c:pt idx="1793">
                  <c:v>1.6111111111111114</c:v>
                </c:pt>
                <c:pt idx="1794">
                  <c:v>1</c:v>
                </c:pt>
                <c:pt idx="1795">
                  <c:v>0.58064516129032251</c:v>
                </c:pt>
                <c:pt idx="1796">
                  <c:v>-1</c:v>
                </c:pt>
                <c:pt idx="1797">
                  <c:v>0</c:v>
                </c:pt>
                <c:pt idx="1798">
                  <c:v>0.16666666666666666</c:v>
                </c:pt>
                <c:pt idx="1799">
                  <c:v>1.5454545454545456</c:v>
                </c:pt>
                <c:pt idx="1800">
                  <c:v>6</c:v>
                </c:pt>
                <c:pt idx="1801">
                  <c:v>0.29292929292929293</c:v>
                </c:pt>
                <c:pt idx="1802">
                  <c:v>0.20212765957446807</c:v>
                </c:pt>
                <c:pt idx="1803">
                  <c:v>-0.61363636363636365</c:v>
                </c:pt>
                <c:pt idx="1804">
                  <c:v>1.263157894736842</c:v>
                </c:pt>
                <c:pt idx="1805">
                  <c:v>0.11764705882352941</c:v>
                </c:pt>
                <c:pt idx="1806">
                  <c:v>0.2857142857142857</c:v>
                </c:pt>
                <c:pt idx="1807">
                  <c:v>0.52941176470588225</c:v>
                </c:pt>
                <c:pt idx="1808">
                  <c:v>-7.1</c:v>
                </c:pt>
                <c:pt idx="1809">
                  <c:v>-0.79999999999999993</c:v>
                </c:pt>
                <c:pt idx="1810">
                  <c:v>4.55</c:v>
                </c:pt>
                <c:pt idx="1811">
                  <c:v>7.9545454545454558E-2</c:v>
                </c:pt>
                <c:pt idx="1812">
                  <c:v>2.2272727272727275</c:v>
                </c:pt>
                <c:pt idx="1813">
                  <c:v>-0.25</c:v>
                </c:pt>
                <c:pt idx="1814">
                  <c:v>-0.24752475247524752</c:v>
                </c:pt>
                <c:pt idx="1815">
                  <c:v>0.65789473684210531</c:v>
                </c:pt>
                <c:pt idx="1816">
                  <c:v>0.88235294117647045</c:v>
                </c:pt>
                <c:pt idx="1817">
                  <c:v>1.1515151515151514</c:v>
                </c:pt>
                <c:pt idx="1818">
                  <c:v>-0.13725490196078433</c:v>
                </c:pt>
                <c:pt idx="1819">
                  <c:v>1.1111111111111112</c:v>
                </c:pt>
                <c:pt idx="1820">
                  <c:v>1.7407407407407407</c:v>
                </c:pt>
                <c:pt idx="1821">
                  <c:v>2.0625</c:v>
                </c:pt>
                <c:pt idx="1822">
                  <c:v>-1.6170212765957446</c:v>
                </c:pt>
                <c:pt idx="1823">
                  <c:v>-1.1176470588235292</c:v>
                </c:pt>
                <c:pt idx="1824">
                  <c:v>-1.103448275862069</c:v>
                </c:pt>
                <c:pt idx="1825">
                  <c:v>0.61111111111111116</c:v>
                </c:pt>
                <c:pt idx="1826">
                  <c:v>8</c:v>
                </c:pt>
                <c:pt idx="1827">
                  <c:v>1.2222222222222223</c:v>
                </c:pt>
                <c:pt idx="1828">
                  <c:v>0.11111111111111112</c:v>
                </c:pt>
                <c:pt idx="1829">
                  <c:v>-0.26760563380281693</c:v>
                </c:pt>
                <c:pt idx="1830">
                  <c:v>5.3571428571428568E-2</c:v>
                </c:pt>
                <c:pt idx="1831">
                  <c:v>-1</c:v>
                </c:pt>
                <c:pt idx="1832">
                  <c:v>3.0625</c:v>
                </c:pt>
                <c:pt idx="1833">
                  <c:v>-2.9999999999999996</c:v>
                </c:pt>
                <c:pt idx="1834">
                  <c:v>-0.63636363636363646</c:v>
                </c:pt>
                <c:pt idx="1835">
                  <c:v>0.7021276595744681</c:v>
                </c:pt>
                <c:pt idx="1836">
                  <c:v>-1.75</c:v>
                </c:pt>
                <c:pt idx="1837">
                  <c:v>0.72131147540983609</c:v>
                </c:pt>
                <c:pt idx="1838">
                  <c:v>0.21621621621621623</c:v>
                </c:pt>
                <c:pt idx="1839">
                  <c:v>-0.20930232558139536</c:v>
                </c:pt>
                <c:pt idx="1840">
                  <c:v>-1.5</c:v>
                </c:pt>
                <c:pt idx="1841">
                  <c:v>2.1111111111111112</c:v>
                </c:pt>
                <c:pt idx="1842">
                  <c:v>-0.66666666666666663</c:v>
                </c:pt>
                <c:pt idx="1843">
                  <c:v>-18</c:v>
                </c:pt>
                <c:pt idx="1844">
                  <c:v>-1.0434782608695652</c:v>
                </c:pt>
                <c:pt idx="1845">
                  <c:v>1.6500000000000001</c:v>
                </c:pt>
                <c:pt idx="1846">
                  <c:v>3.0714285714285712</c:v>
                </c:pt>
                <c:pt idx="1847">
                  <c:v>0.46666666666666667</c:v>
                </c:pt>
                <c:pt idx="1848">
                  <c:v>0.18421052631578949</c:v>
                </c:pt>
                <c:pt idx="1849">
                  <c:v>-0.86363636363636365</c:v>
                </c:pt>
                <c:pt idx="1850">
                  <c:v>1.588235294117647</c:v>
                </c:pt>
                <c:pt idx="1851">
                  <c:v>8.6956521739130432E-2</c:v>
                </c:pt>
                <c:pt idx="1852">
                  <c:v>-0.50793650793650791</c:v>
                </c:pt>
                <c:pt idx="1853">
                  <c:v>1.6666666666666667</c:v>
                </c:pt>
                <c:pt idx="1854">
                  <c:v>-25.499999999999996</c:v>
                </c:pt>
                <c:pt idx="1855">
                  <c:v>0.27536231884057966</c:v>
                </c:pt>
                <c:pt idx="1856">
                  <c:v>1.25</c:v>
                </c:pt>
                <c:pt idx="1857">
                  <c:v>-0.18965517241379309</c:v>
                </c:pt>
                <c:pt idx="1858">
                  <c:v>0.8125</c:v>
                </c:pt>
                <c:pt idx="1859">
                  <c:v>0.35999999999999993</c:v>
                </c:pt>
                <c:pt idx="1860">
                  <c:v>3.125</c:v>
                </c:pt>
                <c:pt idx="1861">
                  <c:v>0.23255813953488375</c:v>
                </c:pt>
                <c:pt idx="1862">
                  <c:v>1.6226415094339621</c:v>
                </c:pt>
                <c:pt idx="1863">
                  <c:v>0.80645161290322587</c:v>
                </c:pt>
                <c:pt idx="1864">
                  <c:v>0.76923076923076927</c:v>
                </c:pt>
                <c:pt idx="1865">
                  <c:v>0.66666666666666663</c:v>
                </c:pt>
                <c:pt idx="1866">
                  <c:v>-2.9999999999999996</c:v>
                </c:pt>
                <c:pt idx="1867">
                  <c:v>0.38461538461538464</c:v>
                </c:pt>
                <c:pt idx="1868">
                  <c:v>-1.3076923076923079</c:v>
                </c:pt>
                <c:pt idx="1869">
                  <c:v>3.5</c:v>
                </c:pt>
                <c:pt idx="1870">
                  <c:v>0.40425531914893614</c:v>
                </c:pt>
                <c:pt idx="1871">
                  <c:v>-4.2</c:v>
                </c:pt>
                <c:pt idx="1872">
                  <c:v>-0.38461538461538464</c:v>
                </c:pt>
                <c:pt idx="1873">
                  <c:v>4.651162790697675E-2</c:v>
                </c:pt>
                <c:pt idx="1874">
                  <c:v>-0.12</c:v>
                </c:pt>
                <c:pt idx="1875">
                  <c:v>2.6315789473684212</c:v>
                </c:pt>
                <c:pt idx="1876">
                  <c:v>0.40740740740740738</c:v>
                </c:pt>
                <c:pt idx="1877">
                  <c:v>-1.8823529411764706</c:v>
                </c:pt>
                <c:pt idx="1878">
                  <c:v>0</c:v>
                </c:pt>
                <c:pt idx="1879">
                  <c:v>-0.52631578947368418</c:v>
                </c:pt>
                <c:pt idx="1880">
                  <c:v>0.46551724137931033</c:v>
                </c:pt>
                <c:pt idx="1881">
                  <c:v>2.2352941176470584</c:v>
                </c:pt>
                <c:pt idx="1882">
                  <c:v>1.2962962962962965</c:v>
                </c:pt>
                <c:pt idx="1883">
                  <c:v>8</c:v>
                </c:pt>
                <c:pt idx="1884">
                  <c:v>0.625</c:v>
                </c:pt>
                <c:pt idx="1885">
                  <c:v>0.47945205479452063</c:v>
                </c:pt>
                <c:pt idx="1886">
                  <c:v>1.1333333333333335</c:v>
                </c:pt>
                <c:pt idx="1887">
                  <c:v>1.5454545454545456</c:v>
                </c:pt>
                <c:pt idx="1888">
                  <c:v>1</c:v>
                </c:pt>
                <c:pt idx="1889">
                  <c:v>0.25</c:v>
                </c:pt>
                <c:pt idx="1890">
                  <c:v>4.9166666666666661</c:v>
                </c:pt>
                <c:pt idx="1891">
                  <c:v>-11</c:v>
                </c:pt>
                <c:pt idx="1892">
                  <c:v>1.6666666666666667</c:v>
                </c:pt>
                <c:pt idx="1893">
                  <c:v>6.2</c:v>
                </c:pt>
                <c:pt idx="1894">
                  <c:v>-1.4</c:v>
                </c:pt>
                <c:pt idx="1895">
                  <c:v>0.1</c:v>
                </c:pt>
                <c:pt idx="1896">
                  <c:v>-3.8461538461538467</c:v>
                </c:pt>
                <c:pt idx="1897">
                  <c:v>-1.25</c:v>
                </c:pt>
                <c:pt idx="1898">
                  <c:v>-0.31578947368421051</c:v>
                </c:pt>
                <c:pt idx="1899">
                  <c:v>-4.5</c:v>
                </c:pt>
                <c:pt idx="1900">
                  <c:v>0.10416666666666667</c:v>
                </c:pt>
                <c:pt idx="1901">
                  <c:v>0.875</c:v>
                </c:pt>
                <c:pt idx="1902">
                  <c:v>1.0588235294117645</c:v>
                </c:pt>
                <c:pt idx="1903">
                  <c:v>-0.8</c:v>
                </c:pt>
                <c:pt idx="1904">
                  <c:v>-2.7272727272727275</c:v>
                </c:pt>
                <c:pt idx="1905">
                  <c:v>-0.8</c:v>
                </c:pt>
                <c:pt idx="1906">
                  <c:v>-5.6</c:v>
                </c:pt>
                <c:pt idx="1907">
                  <c:v>0.88235294117647045</c:v>
                </c:pt>
                <c:pt idx="1908">
                  <c:v>2.8888888888888888</c:v>
                </c:pt>
                <c:pt idx="1909">
                  <c:v>0.69565217391304346</c:v>
                </c:pt>
                <c:pt idx="1910">
                  <c:v>0.35820895522388058</c:v>
                </c:pt>
                <c:pt idx="1911">
                  <c:v>-7.407407407407407E-2</c:v>
                </c:pt>
                <c:pt idx="1912">
                  <c:v>0</c:v>
                </c:pt>
                <c:pt idx="1913">
                  <c:v>26</c:v>
                </c:pt>
                <c:pt idx="1914">
                  <c:v>2</c:v>
                </c:pt>
                <c:pt idx="1915">
                  <c:v>-1.75</c:v>
                </c:pt>
                <c:pt idx="1916">
                  <c:v>0.36585365853658536</c:v>
                </c:pt>
                <c:pt idx="1917">
                  <c:v>-1.5</c:v>
                </c:pt>
                <c:pt idx="1918">
                  <c:v>1.4000000000000001</c:v>
                </c:pt>
                <c:pt idx="1919">
                  <c:v>-0.35483870967741932</c:v>
                </c:pt>
                <c:pt idx="1920">
                  <c:v>0.41379310344827586</c:v>
                </c:pt>
                <c:pt idx="1921">
                  <c:v>0.21951219512195119</c:v>
                </c:pt>
                <c:pt idx="1922">
                  <c:v>-4.2</c:v>
                </c:pt>
                <c:pt idx="1923">
                  <c:v>0.15384615384615385</c:v>
                </c:pt>
                <c:pt idx="1924">
                  <c:v>-0.2</c:v>
                </c:pt>
                <c:pt idx="1925">
                  <c:v>0.62264150943396235</c:v>
                </c:pt>
                <c:pt idx="1926">
                  <c:v>3.0000000000000004</c:v>
                </c:pt>
                <c:pt idx="1927">
                  <c:v>-3.5</c:v>
                </c:pt>
                <c:pt idx="1928">
                  <c:v>0.25</c:v>
                </c:pt>
                <c:pt idx="1929">
                  <c:v>1.5</c:v>
                </c:pt>
                <c:pt idx="1930">
                  <c:v>0.22222222222222224</c:v>
                </c:pt>
                <c:pt idx="1931">
                  <c:v>0.93548387096774199</c:v>
                </c:pt>
                <c:pt idx="1932">
                  <c:v>0.10526315789473685</c:v>
                </c:pt>
                <c:pt idx="1933">
                  <c:v>-2.3333333333333335</c:v>
                </c:pt>
                <c:pt idx="1934">
                  <c:v>0.55555555555555558</c:v>
                </c:pt>
                <c:pt idx="1935">
                  <c:v>-0.14102564102564102</c:v>
                </c:pt>
                <c:pt idx="1936">
                  <c:v>0.3825503355704698</c:v>
                </c:pt>
                <c:pt idx="1937">
                  <c:v>-1.1304347826086956</c:v>
                </c:pt>
                <c:pt idx="1938">
                  <c:v>0.37254901960784315</c:v>
                </c:pt>
                <c:pt idx="1939">
                  <c:v>3.3846153846153846</c:v>
                </c:pt>
                <c:pt idx="1940">
                  <c:v>0.86274509803921573</c:v>
                </c:pt>
                <c:pt idx="1941">
                  <c:v>0.46875</c:v>
                </c:pt>
                <c:pt idx="1942">
                  <c:v>0.80597014925373134</c:v>
                </c:pt>
                <c:pt idx="1943">
                  <c:v>1.5999999999999999</c:v>
                </c:pt>
                <c:pt idx="1944">
                  <c:v>0.25454545454545457</c:v>
                </c:pt>
                <c:pt idx="1945">
                  <c:v>2.2580645161290325</c:v>
                </c:pt>
                <c:pt idx="1946">
                  <c:v>0.34146341463414631</c:v>
                </c:pt>
                <c:pt idx="1947">
                  <c:v>1.3777777777777778</c:v>
                </c:pt>
                <c:pt idx="1948">
                  <c:v>-12.333333333333332</c:v>
                </c:pt>
                <c:pt idx="1949">
                  <c:v>0.578125</c:v>
                </c:pt>
                <c:pt idx="1950">
                  <c:v>0.125</c:v>
                </c:pt>
                <c:pt idx="1951">
                  <c:v>0.60526315789473684</c:v>
                </c:pt>
                <c:pt idx="1952">
                  <c:v>2.3333333333333335</c:v>
                </c:pt>
                <c:pt idx="1953">
                  <c:v>1.7500000000000002</c:v>
                </c:pt>
                <c:pt idx="1954">
                  <c:v>-1.6333333333333335</c:v>
                </c:pt>
                <c:pt idx="1955">
                  <c:v>0.47058823529411764</c:v>
                </c:pt>
                <c:pt idx="1956">
                  <c:v>0</c:v>
                </c:pt>
                <c:pt idx="1957">
                  <c:v>0.3611111111111111</c:v>
                </c:pt>
                <c:pt idx="1958">
                  <c:v>2.5833333333333335</c:v>
                </c:pt>
                <c:pt idx="1959">
                  <c:v>-0.5</c:v>
                </c:pt>
                <c:pt idx="1960">
                  <c:v>-1.5555555555555558</c:v>
                </c:pt>
                <c:pt idx="1961">
                  <c:v>1.4117647058823528</c:v>
                </c:pt>
                <c:pt idx="1962">
                  <c:v>0.38636363636363641</c:v>
                </c:pt>
                <c:pt idx="1963">
                  <c:v>-0.3529411764705882</c:v>
                </c:pt>
                <c:pt idx="1964">
                  <c:v>0.73913043478260876</c:v>
                </c:pt>
                <c:pt idx="1965">
                  <c:v>-0.82608695652173914</c:v>
                </c:pt>
                <c:pt idx="1966">
                  <c:v>0.51219512195121952</c:v>
                </c:pt>
                <c:pt idx="1967">
                  <c:v>0.52631578947368418</c:v>
                </c:pt>
                <c:pt idx="1968">
                  <c:v>-0.11111111111111112</c:v>
                </c:pt>
                <c:pt idx="1969">
                  <c:v>5.4347826086956527E-2</c:v>
                </c:pt>
                <c:pt idx="1970">
                  <c:v>1.3800000000000001</c:v>
                </c:pt>
                <c:pt idx="1971">
                  <c:v>-2.0714285714285716</c:v>
                </c:pt>
                <c:pt idx="1972">
                  <c:v>-5</c:v>
                </c:pt>
                <c:pt idx="1973">
                  <c:v>1</c:v>
                </c:pt>
                <c:pt idx="1974">
                  <c:v>-1.9285714285714286</c:v>
                </c:pt>
                <c:pt idx="1975">
                  <c:v>0.75</c:v>
                </c:pt>
                <c:pt idx="1976">
                  <c:v>-1.1666666666666667</c:v>
                </c:pt>
                <c:pt idx="1977">
                  <c:v>2.3333333333333335</c:v>
                </c:pt>
                <c:pt idx="1978">
                  <c:v>-0.5</c:v>
                </c:pt>
                <c:pt idx="1979">
                  <c:v>-0.5</c:v>
                </c:pt>
                <c:pt idx="1980">
                  <c:v>0.86206896551724144</c:v>
                </c:pt>
                <c:pt idx="1981">
                  <c:v>11.666666666666668</c:v>
                </c:pt>
                <c:pt idx="1982">
                  <c:v>-9</c:v>
                </c:pt>
                <c:pt idx="1983">
                  <c:v>16.333333333333332</c:v>
                </c:pt>
                <c:pt idx="1984">
                  <c:v>-10.333333333333334</c:v>
                </c:pt>
                <c:pt idx="1985">
                  <c:v>2.6999999999999997</c:v>
                </c:pt>
                <c:pt idx="1986">
                  <c:v>0.21428571428571425</c:v>
                </c:pt>
                <c:pt idx="1987">
                  <c:v>0.75000000000000011</c:v>
                </c:pt>
                <c:pt idx="1988">
                  <c:v>0.75</c:v>
                </c:pt>
                <c:pt idx="1989">
                  <c:v>4.166666666666667</c:v>
                </c:pt>
                <c:pt idx="1990">
                  <c:v>1.4358974358974359</c:v>
                </c:pt>
                <c:pt idx="1991">
                  <c:v>1.2999999999999998</c:v>
                </c:pt>
                <c:pt idx="1992">
                  <c:v>6.75</c:v>
                </c:pt>
                <c:pt idx="1993">
                  <c:v>0.25531914893617019</c:v>
                </c:pt>
                <c:pt idx="1994">
                  <c:v>0.35135135135135137</c:v>
                </c:pt>
                <c:pt idx="1995">
                  <c:v>-0.8571428571428571</c:v>
                </c:pt>
                <c:pt idx="1996">
                  <c:v>0.51851851851851849</c:v>
                </c:pt>
                <c:pt idx="1997">
                  <c:v>0.85714285714285698</c:v>
                </c:pt>
                <c:pt idx="1998">
                  <c:v>-3.4000000000000004</c:v>
                </c:pt>
                <c:pt idx="1999">
                  <c:v>16</c:v>
                </c:pt>
                <c:pt idx="2000">
                  <c:v>1.1666666666666667</c:v>
                </c:pt>
                <c:pt idx="2001">
                  <c:v>2</c:v>
                </c:pt>
                <c:pt idx="2002">
                  <c:v>0.20833333333333334</c:v>
                </c:pt>
                <c:pt idx="2003">
                  <c:v>2.5000000000000001E-2</c:v>
                </c:pt>
                <c:pt idx="2004">
                  <c:v>0.86538461538461542</c:v>
                </c:pt>
                <c:pt idx="2005">
                  <c:v>0.10526315789473685</c:v>
                </c:pt>
                <c:pt idx="2006">
                  <c:v>2.290322580645161</c:v>
                </c:pt>
                <c:pt idx="2007">
                  <c:v>0.33333333333333331</c:v>
                </c:pt>
                <c:pt idx="2008">
                  <c:v>0.53125</c:v>
                </c:pt>
                <c:pt idx="2009">
                  <c:v>4.1818181818181817</c:v>
                </c:pt>
                <c:pt idx="2010">
                  <c:v>0.50549450549450547</c:v>
                </c:pt>
                <c:pt idx="2011">
                  <c:v>2.4285714285714288</c:v>
                </c:pt>
                <c:pt idx="2012">
                  <c:v>0.79591836734693877</c:v>
                </c:pt>
                <c:pt idx="2013">
                  <c:v>0.61206896551724133</c:v>
                </c:pt>
                <c:pt idx="2014">
                  <c:v>1.0567010309278349</c:v>
                </c:pt>
                <c:pt idx="2015">
                  <c:v>0.44999999999999996</c:v>
                </c:pt>
                <c:pt idx="2016">
                  <c:v>0.76973684210526327</c:v>
                </c:pt>
                <c:pt idx="2017">
                  <c:v>2.9230769230769234</c:v>
                </c:pt>
                <c:pt idx="2018">
                  <c:v>1.7346938775510206</c:v>
                </c:pt>
                <c:pt idx="2019">
                  <c:v>-0.17391304347826086</c:v>
                </c:pt>
                <c:pt idx="2020">
                  <c:v>0.68817204301075274</c:v>
                </c:pt>
                <c:pt idx="2021">
                  <c:v>0.78378378378378388</c:v>
                </c:pt>
                <c:pt idx="2022">
                  <c:v>1.8936170212765957</c:v>
                </c:pt>
                <c:pt idx="2023">
                  <c:v>-25</c:v>
                </c:pt>
                <c:pt idx="2024">
                  <c:v>2.8620689655172415</c:v>
                </c:pt>
                <c:pt idx="2025">
                  <c:v>0.31818181818181823</c:v>
                </c:pt>
                <c:pt idx="2026">
                  <c:v>0.5</c:v>
                </c:pt>
                <c:pt idx="2027">
                  <c:v>-1.153846153846154</c:v>
                </c:pt>
                <c:pt idx="2028">
                  <c:v>0.95833333333333348</c:v>
                </c:pt>
                <c:pt idx="2029">
                  <c:v>-0.38461538461538464</c:v>
                </c:pt>
                <c:pt idx="2030">
                  <c:v>1.0493827160493827</c:v>
                </c:pt>
                <c:pt idx="2031">
                  <c:v>-0.54545454545454553</c:v>
                </c:pt>
                <c:pt idx="2032">
                  <c:v>9.3333333333333339</c:v>
                </c:pt>
                <c:pt idx="2033">
                  <c:v>-2.4615384615384617</c:v>
                </c:pt>
                <c:pt idx="2034">
                  <c:v>2.4</c:v>
                </c:pt>
                <c:pt idx="2035">
                  <c:v>-0.61904761904761896</c:v>
                </c:pt>
                <c:pt idx="2036">
                  <c:v>0.43269230769230771</c:v>
                </c:pt>
                <c:pt idx="2037">
                  <c:v>-5.8823529411764705E-2</c:v>
                </c:pt>
                <c:pt idx="2038">
                  <c:v>0.36842105263157898</c:v>
                </c:pt>
                <c:pt idx="2039">
                  <c:v>-1.2</c:v>
                </c:pt>
                <c:pt idx="2040">
                  <c:v>0.52066115702479343</c:v>
                </c:pt>
                <c:pt idx="2041">
                  <c:v>0.78048780487804881</c:v>
                </c:pt>
                <c:pt idx="2042">
                  <c:v>2.2000000000000002</c:v>
                </c:pt>
                <c:pt idx="2043">
                  <c:v>3.45</c:v>
                </c:pt>
                <c:pt idx="2044">
                  <c:v>-1.2413793103448274</c:v>
                </c:pt>
                <c:pt idx="2045">
                  <c:v>4.3478260869565216E-2</c:v>
                </c:pt>
                <c:pt idx="2046">
                  <c:v>3.1666666666666665</c:v>
                </c:pt>
                <c:pt idx="2047">
                  <c:v>0.34615384615384615</c:v>
                </c:pt>
                <c:pt idx="2048">
                  <c:v>1.1363636363636365</c:v>
                </c:pt>
                <c:pt idx="2049">
                  <c:v>0.40476190476190477</c:v>
                </c:pt>
                <c:pt idx="2050">
                  <c:v>0.48648648648648646</c:v>
                </c:pt>
                <c:pt idx="2051">
                  <c:v>-0.88888888888888895</c:v>
                </c:pt>
                <c:pt idx="2052">
                  <c:v>0.31578947368421056</c:v>
                </c:pt>
                <c:pt idx="2053">
                  <c:v>-0.26666666666666666</c:v>
                </c:pt>
                <c:pt idx="2054">
                  <c:v>2.2571428571428571</c:v>
                </c:pt>
                <c:pt idx="2055">
                  <c:v>-2.8</c:v>
                </c:pt>
                <c:pt idx="2056">
                  <c:v>0.84677419354838712</c:v>
                </c:pt>
                <c:pt idx="2057">
                  <c:v>-1.9333333333333336</c:v>
                </c:pt>
                <c:pt idx="2058">
                  <c:v>0.9</c:v>
                </c:pt>
                <c:pt idx="2059">
                  <c:v>0.41666666666666669</c:v>
                </c:pt>
                <c:pt idx="2060">
                  <c:v>-0.13698630136986303</c:v>
                </c:pt>
                <c:pt idx="2061">
                  <c:v>0.92682926829268286</c:v>
                </c:pt>
                <c:pt idx="2062">
                  <c:v>1.0256410256410258</c:v>
                </c:pt>
                <c:pt idx="2063">
                  <c:v>14.25</c:v>
                </c:pt>
                <c:pt idx="2064">
                  <c:v>0.90243902439024382</c:v>
                </c:pt>
                <c:pt idx="2065">
                  <c:v>0.68888888888888888</c:v>
                </c:pt>
                <c:pt idx="2066">
                  <c:v>7.5</c:v>
                </c:pt>
                <c:pt idx="2067">
                  <c:v>0.89999999999999991</c:v>
                </c:pt>
                <c:pt idx="2068">
                  <c:v>3.0454545454545459</c:v>
                </c:pt>
                <c:pt idx="2069">
                  <c:v>1.2083333333333333</c:v>
                </c:pt>
                <c:pt idx="2070">
                  <c:v>7.1428571428571425E-2</c:v>
                </c:pt>
                <c:pt idx="2071">
                  <c:v>-1.3095238095238095</c:v>
                </c:pt>
                <c:pt idx="2072">
                  <c:v>0.12592592592592591</c:v>
                </c:pt>
                <c:pt idx="2073">
                  <c:v>0.15584415584415584</c:v>
                </c:pt>
                <c:pt idx="2074">
                  <c:v>0.34883720930232553</c:v>
                </c:pt>
                <c:pt idx="2075">
                  <c:v>-1.6521739130434783</c:v>
                </c:pt>
                <c:pt idx="2076">
                  <c:v>-3.2222222222222228</c:v>
                </c:pt>
                <c:pt idx="2077">
                  <c:v>0.48076923076923084</c:v>
                </c:pt>
                <c:pt idx="2078">
                  <c:v>0.11627906976744187</c:v>
                </c:pt>
                <c:pt idx="2079">
                  <c:v>1.23943661971831</c:v>
                </c:pt>
                <c:pt idx="2080">
                  <c:v>0.32558139534883723</c:v>
                </c:pt>
                <c:pt idx="2081">
                  <c:v>0.92592592592592604</c:v>
                </c:pt>
                <c:pt idx="2082">
                  <c:v>0.52222222222222225</c:v>
                </c:pt>
                <c:pt idx="2083">
                  <c:v>2.5</c:v>
                </c:pt>
                <c:pt idx="2084">
                  <c:v>-0.53846153846153855</c:v>
                </c:pt>
                <c:pt idx="2085">
                  <c:v>0.62857142857142845</c:v>
                </c:pt>
                <c:pt idx="2086">
                  <c:v>1.2702702702702704</c:v>
                </c:pt>
                <c:pt idx="2087">
                  <c:v>1.875</c:v>
                </c:pt>
                <c:pt idx="2088">
                  <c:v>4</c:v>
                </c:pt>
                <c:pt idx="2089">
                  <c:v>-7.5471698113207544E-2</c:v>
                </c:pt>
                <c:pt idx="2090">
                  <c:v>-2.1538461538461542</c:v>
                </c:pt>
                <c:pt idx="2091">
                  <c:v>0.73913043478260854</c:v>
                </c:pt>
                <c:pt idx="2092">
                  <c:v>-2.6315789473684213E-2</c:v>
                </c:pt>
                <c:pt idx="2093">
                  <c:v>0.18181818181818182</c:v>
                </c:pt>
                <c:pt idx="2094">
                  <c:v>-1.9285714285714286</c:v>
                </c:pt>
                <c:pt idx="2095">
                  <c:v>2</c:v>
                </c:pt>
                <c:pt idx="2096">
                  <c:v>-0.83783783783783783</c:v>
                </c:pt>
                <c:pt idx="2097">
                  <c:v>0.37254901960784315</c:v>
                </c:pt>
                <c:pt idx="2098">
                  <c:v>1.5</c:v>
                </c:pt>
                <c:pt idx="2099">
                  <c:v>1.1176470588235292</c:v>
                </c:pt>
                <c:pt idx="2100">
                  <c:v>-0.34722222222222227</c:v>
                </c:pt>
                <c:pt idx="2101">
                  <c:v>0.92592592592592604</c:v>
                </c:pt>
                <c:pt idx="2102">
                  <c:v>1.6923076923076923</c:v>
                </c:pt>
                <c:pt idx="2103">
                  <c:v>-0.16666666666666666</c:v>
                </c:pt>
                <c:pt idx="2104">
                  <c:v>-0.15151515151515152</c:v>
                </c:pt>
                <c:pt idx="2105">
                  <c:v>2.117647058823529</c:v>
                </c:pt>
                <c:pt idx="2106">
                  <c:v>1.7200000000000002</c:v>
                </c:pt>
                <c:pt idx="2107">
                  <c:v>14</c:v>
                </c:pt>
                <c:pt idx="2108">
                  <c:v>0.31578947368421056</c:v>
                </c:pt>
                <c:pt idx="2109">
                  <c:v>2</c:v>
                </c:pt>
                <c:pt idx="2110">
                  <c:v>0.10365853658536586</c:v>
                </c:pt>
                <c:pt idx="2111">
                  <c:v>-1.4666666666666666</c:v>
                </c:pt>
                <c:pt idx="2112">
                  <c:v>1.931034482758621</c:v>
                </c:pt>
                <c:pt idx="2113">
                  <c:v>2</c:v>
                </c:pt>
                <c:pt idx="2114">
                  <c:v>1.0714285714285714</c:v>
                </c:pt>
                <c:pt idx="2115">
                  <c:v>0.4</c:v>
                </c:pt>
                <c:pt idx="2116">
                  <c:v>2.4444444444444446</c:v>
                </c:pt>
                <c:pt idx="2117">
                  <c:v>0.29729729729729731</c:v>
                </c:pt>
                <c:pt idx="2118">
                  <c:v>-0.9545454545454547</c:v>
                </c:pt>
                <c:pt idx="2119">
                  <c:v>2.7142857142857144</c:v>
                </c:pt>
                <c:pt idx="2120">
                  <c:v>-17</c:v>
                </c:pt>
                <c:pt idx="2121">
                  <c:v>-2.1739130434782608E-2</c:v>
                </c:pt>
                <c:pt idx="2122">
                  <c:v>0.52173913043478259</c:v>
                </c:pt>
                <c:pt idx="2123">
                  <c:v>-1.4666666666666666</c:v>
                </c:pt>
                <c:pt idx="2124">
                  <c:v>0</c:v>
                </c:pt>
                <c:pt idx="2125">
                  <c:v>0.78260869565217384</c:v>
                </c:pt>
                <c:pt idx="2126">
                  <c:v>1.8823529411764706</c:v>
                </c:pt>
                <c:pt idx="2127">
                  <c:v>0.16129032258064516</c:v>
                </c:pt>
                <c:pt idx="2128">
                  <c:v>4.1724137931034475</c:v>
                </c:pt>
                <c:pt idx="2129">
                  <c:v>1.3220338983050848</c:v>
                </c:pt>
                <c:pt idx="2130">
                  <c:v>0.58301158301158296</c:v>
                </c:pt>
                <c:pt idx="2131">
                  <c:v>0.92800000000000005</c:v>
                </c:pt>
                <c:pt idx="2132">
                  <c:v>0.58823529411764708</c:v>
                </c:pt>
                <c:pt idx="2133">
                  <c:v>1.4</c:v>
                </c:pt>
                <c:pt idx="2134">
                  <c:v>4.3181818181818183</c:v>
                </c:pt>
                <c:pt idx="2135">
                  <c:v>0.96825396825396826</c:v>
                </c:pt>
                <c:pt idx="2136">
                  <c:v>3.166666666666667</c:v>
                </c:pt>
                <c:pt idx="2137">
                  <c:v>12.25</c:v>
                </c:pt>
                <c:pt idx="2138">
                  <c:v>0.95238095238095233</c:v>
                </c:pt>
                <c:pt idx="2139">
                  <c:v>0.11392405063291139</c:v>
                </c:pt>
                <c:pt idx="2140">
                  <c:v>0.22368421052631582</c:v>
                </c:pt>
                <c:pt idx="2141">
                  <c:v>0</c:v>
                </c:pt>
                <c:pt idx="2142">
                  <c:v>2.5294117647058818</c:v>
                </c:pt>
                <c:pt idx="2143">
                  <c:v>8</c:v>
                </c:pt>
                <c:pt idx="2144">
                  <c:v>0.80701754385964908</c:v>
                </c:pt>
                <c:pt idx="2145">
                  <c:v>-3</c:v>
                </c:pt>
                <c:pt idx="2146">
                  <c:v>0.55555555555555558</c:v>
                </c:pt>
                <c:pt idx="2147">
                  <c:v>1.5652173913043477</c:v>
                </c:pt>
                <c:pt idx="2148">
                  <c:v>0.88607594936708867</c:v>
                </c:pt>
                <c:pt idx="2149">
                  <c:v>2.1621621621621623</c:v>
                </c:pt>
                <c:pt idx="2150">
                  <c:v>1.7043478260869565</c:v>
                </c:pt>
                <c:pt idx="2151">
                  <c:v>-0.25</c:v>
                </c:pt>
                <c:pt idx="2152">
                  <c:v>0.33333333333333331</c:v>
                </c:pt>
                <c:pt idx="2153">
                  <c:v>-0.11320754716981132</c:v>
                </c:pt>
                <c:pt idx="2154">
                  <c:v>0.69230769230769229</c:v>
                </c:pt>
                <c:pt idx="2155">
                  <c:v>-0.36734693877551017</c:v>
                </c:pt>
                <c:pt idx="2156">
                  <c:v>1.5263157894736843</c:v>
                </c:pt>
                <c:pt idx="2157">
                  <c:v>0.18390804597701152</c:v>
                </c:pt>
                <c:pt idx="2158">
                  <c:v>-0.91666666666666663</c:v>
                </c:pt>
                <c:pt idx="2159">
                  <c:v>-0.6</c:v>
                </c:pt>
                <c:pt idx="2160">
                  <c:v>-5.2631578947368418E-2</c:v>
                </c:pt>
                <c:pt idx="2161">
                  <c:v>3.6666666666666665</c:v>
                </c:pt>
                <c:pt idx="2162">
                  <c:v>1.7199999999999998</c:v>
                </c:pt>
                <c:pt idx="2163">
                  <c:v>0.41935483870967738</c:v>
                </c:pt>
                <c:pt idx="2164">
                  <c:v>-5.1428571428571423</c:v>
                </c:pt>
                <c:pt idx="2165">
                  <c:v>3.8</c:v>
                </c:pt>
                <c:pt idx="2166">
                  <c:v>0.20168067226890757</c:v>
                </c:pt>
                <c:pt idx="2167">
                  <c:v>-6.1403508771929821E-2</c:v>
                </c:pt>
                <c:pt idx="2168">
                  <c:v>1.4999999999999998</c:v>
                </c:pt>
                <c:pt idx="2169">
                  <c:v>-16.666666666666668</c:v>
                </c:pt>
                <c:pt idx="2170">
                  <c:v>5.8</c:v>
                </c:pt>
                <c:pt idx="2171">
                  <c:v>0.4</c:v>
                </c:pt>
                <c:pt idx="2172">
                  <c:v>0.23636363636363636</c:v>
                </c:pt>
                <c:pt idx="2173">
                  <c:v>-1.46875</c:v>
                </c:pt>
                <c:pt idx="2174">
                  <c:v>3.9166666666666665</c:v>
                </c:pt>
                <c:pt idx="2175">
                  <c:v>-0.46666666666666673</c:v>
                </c:pt>
                <c:pt idx="2176">
                  <c:v>0.57446808510638292</c:v>
                </c:pt>
                <c:pt idx="2177">
                  <c:v>0.6271186440677966</c:v>
                </c:pt>
                <c:pt idx="2178">
                  <c:v>-2.3333333333333335</c:v>
                </c:pt>
                <c:pt idx="2179">
                  <c:v>4.5</c:v>
                </c:pt>
                <c:pt idx="2180">
                  <c:v>0.24242424242424243</c:v>
                </c:pt>
                <c:pt idx="2181">
                  <c:v>0.34146341463414631</c:v>
                </c:pt>
                <c:pt idx="2182">
                  <c:v>0.26436781609195403</c:v>
                </c:pt>
                <c:pt idx="2183">
                  <c:v>0.25490196078431371</c:v>
                </c:pt>
                <c:pt idx="2184">
                  <c:v>1.6521739130434783</c:v>
                </c:pt>
                <c:pt idx="2185">
                  <c:v>8.6956521739130432E-2</c:v>
                </c:pt>
                <c:pt idx="2186">
                  <c:v>0.1891891891891892</c:v>
                </c:pt>
                <c:pt idx="2187">
                  <c:v>1.1724137931034484</c:v>
                </c:pt>
                <c:pt idx="2188">
                  <c:v>3.8571428571428572</c:v>
                </c:pt>
                <c:pt idx="2189">
                  <c:v>-1.1666666666666667</c:v>
                </c:pt>
                <c:pt idx="2190">
                  <c:v>0.11363636363636365</c:v>
                </c:pt>
                <c:pt idx="2191">
                  <c:v>-0.7142857142857143</c:v>
                </c:pt>
                <c:pt idx="2192">
                  <c:v>0.45454545454545459</c:v>
                </c:pt>
                <c:pt idx="2193">
                  <c:v>0.75</c:v>
                </c:pt>
                <c:pt idx="2194">
                  <c:v>2.1578947368421053</c:v>
                </c:pt>
                <c:pt idx="2195">
                  <c:v>16</c:v>
                </c:pt>
                <c:pt idx="2196">
                  <c:v>6.2307692307692308</c:v>
                </c:pt>
                <c:pt idx="2197">
                  <c:v>-0.34177215189873417</c:v>
                </c:pt>
                <c:pt idx="2198">
                  <c:v>6.7826086956521738</c:v>
                </c:pt>
                <c:pt idx="2199">
                  <c:v>0.40909090909090906</c:v>
                </c:pt>
                <c:pt idx="2200">
                  <c:v>1.153846153846154</c:v>
                </c:pt>
                <c:pt idx="2201">
                  <c:v>-0.47368421052631576</c:v>
                </c:pt>
                <c:pt idx="2202">
                  <c:v>0.90090090090090091</c:v>
                </c:pt>
                <c:pt idx="2203">
                  <c:v>-1.0714285714285714</c:v>
                </c:pt>
                <c:pt idx="2204">
                  <c:v>2.0196078431372548</c:v>
                </c:pt>
                <c:pt idx="2205">
                  <c:v>11.2</c:v>
                </c:pt>
                <c:pt idx="2206">
                  <c:v>3.0454545454545459</c:v>
                </c:pt>
                <c:pt idx="2207">
                  <c:v>1.1153846153846154</c:v>
                </c:pt>
                <c:pt idx="2208">
                  <c:v>1.3636363636363638</c:v>
                </c:pt>
                <c:pt idx="2209">
                  <c:v>-0.46875</c:v>
                </c:pt>
                <c:pt idx="2210">
                  <c:v>4.8695652173913047</c:v>
                </c:pt>
                <c:pt idx="2211">
                  <c:v>-0.125</c:v>
                </c:pt>
                <c:pt idx="2212">
                  <c:v>-1.2</c:v>
                </c:pt>
                <c:pt idx="2213">
                  <c:v>9.3333333333333338E-2</c:v>
                </c:pt>
                <c:pt idx="2214">
                  <c:v>1.2678571428571428</c:v>
                </c:pt>
                <c:pt idx="2215">
                  <c:v>-1.4084507042253523E-2</c:v>
                </c:pt>
                <c:pt idx="2216">
                  <c:v>0.7857142857142857</c:v>
                </c:pt>
                <c:pt idx="2217">
                  <c:v>1.1206896551724137</c:v>
                </c:pt>
                <c:pt idx="2218">
                  <c:v>-0.11666666666666667</c:v>
                </c:pt>
                <c:pt idx="2219">
                  <c:v>0.4929577464788733</c:v>
                </c:pt>
                <c:pt idx="2220">
                  <c:v>-6.7142857142857144</c:v>
                </c:pt>
                <c:pt idx="2221">
                  <c:v>1.4705882352941175</c:v>
                </c:pt>
                <c:pt idx="2222">
                  <c:v>0.41176470588235292</c:v>
                </c:pt>
                <c:pt idx="2223">
                  <c:v>10.333333333333334</c:v>
                </c:pt>
                <c:pt idx="2224">
                  <c:v>1.1277372262773722</c:v>
                </c:pt>
                <c:pt idx="2225">
                  <c:v>173.99999999999997</c:v>
                </c:pt>
                <c:pt idx="2226">
                  <c:v>1.3787878787878787</c:v>
                </c:pt>
                <c:pt idx="2227">
                  <c:v>0.55555555555555558</c:v>
                </c:pt>
                <c:pt idx="2228">
                  <c:v>0.26744186046511631</c:v>
                </c:pt>
                <c:pt idx="2229">
                  <c:v>-3.4482758620689655E-2</c:v>
                </c:pt>
                <c:pt idx="2230">
                  <c:v>-5</c:v>
                </c:pt>
                <c:pt idx="2231">
                  <c:v>-4.333333333333333</c:v>
                </c:pt>
                <c:pt idx="2232">
                  <c:v>1.5249999999999999</c:v>
                </c:pt>
                <c:pt idx="2233">
                  <c:v>0.56164383561643838</c:v>
                </c:pt>
                <c:pt idx="2234">
                  <c:v>0.84090909090909094</c:v>
                </c:pt>
                <c:pt idx="2235">
                  <c:v>1.1111111111111112</c:v>
                </c:pt>
                <c:pt idx="2236">
                  <c:v>9.5238095238095233E-2</c:v>
                </c:pt>
                <c:pt idx="2237">
                  <c:v>-1.2083333333333333</c:v>
                </c:pt>
                <c:pt idx="2238">
                  <c:v>7.8651685393258439E-2</c:v>
                </c:pt>
                <c:pt idx="2239">
                  <c:v>0.5</c:v>
                </c:pt>
                <c:pt idx="2240">
                  <c:v>8</c:v>
                </c:pt>
                <c:pt idx="2241">
                  <c:v>-6.333333333333333</c:v>
                </c:pt>
                <c:pt idx="2242">
                  <c:v>0.24427480916030533</c:v>
                </c:pt>
                <c:pt idx="2243">
                  <c:v>1.5714285714285714</c:v>
                </c:pt>
                <c:pt idx="2244">
                  <c:v>2.4761904761904758</c:v>
                </c:pt>
                <c:pt idx="2245">
                  <c:v>1.6666666666666667</c:v>
                </c:pt>
                <c:pt idx="2246">
                  <c:v>1.2714285714285714</c:v>
                </c:pt>
                <c:pt idx="2247">
                  <c:v>0.53424657534246578</c:v>
                </c:pt>
                <c:pt idx="2248">
                  <c:v>6.25E-2</c:v>
                </c:pt>
                <c:pt idx="2249">
                  <c:v>2.5333333333333332</c:v>
                </c:pt>
                <c:pt idx="2250">
                  <c:v>1.6666666666666667</c:v>
                </c:pt>
                <c:pt idx="2251">
                  <c:v>0.46511627906976749</c:v>
                </c:pt>
                <c:pt idx="2252">
                  <c:v>-1.7586206896551722</c:v>
                </c:pt>
                <c:pt idx="2253">
                  <c:v>0.24137931034482757</c:v>
                </c:pt>
                <c:pt idx="2254">
                  <c:v>1.1111111111111112</c:v>
                </c:pt>
                <c:pt idx="2255">
                  <c:v>0.20689655172413793</c:v>
                </c:pt>
                <c:pt idx="2256">
                  <c:v>1.5877192982456139</c:v>
                </c:pt>
                <c:pt idx="2257">
                  <c:v>0.17977528089887643</c:v>
                </c:pt>
                <c:pt idx="2258">
                  <c:v>0.38750000000000001</c:v>
                </c:pt>
                <c:pt idx="2259">
                  <c:v>0.8666666666666667</c:v>
                </c:pt>
                <c:pt idx="2260">
                  <c:v>8.8050314465408799E-2</c:v>
                </c:pt>
                <c:pt idx="2261">
                  <c:v>-1.9285714285714286</c:v>
                </c:pt>
                <c:pt idx="2262">
                  <c:v>0.44871794871794873</c:v>
                </c:pt>
                <c:pt idx="2263">
                  <c:v>0.21568627450980393</c:v>
                </c:pt>
                <c:pt idx="2264">
                  <c:v>3.8717948717948718</c:v>
                </c:pt>
                <c:pt idx="2265">
                  <c:v>-0.8</c:v>
                </c:pt>
                <c:pt idx="2266">
                  <c:v>-1.1666666666666667</c:v>
                </c:pt>
                <c:pt idx="2267">
                  <c:v>0.39130434782608692</c:v>
                </c:pt>
                <c:pt idx="2268">
                  <c:v>-0.40625</c:v>
                </c:pt>
                <c:pt idx="2269">
                  <c:v>2.0714285714285716</c:v>
                </c:pt>
                <c:pt idx="2270">
                  <c:v>0.11764705882352941</c:v>
                </c:pt>
                <c:pt idx="2271">
                  <c:v>0.6</c:v>
                </c:pt>
                <c:pt idx="2272">
                  <c:v>0.78125</c:v>
                </c:pt>
                <c:pt idx="2273">
                  <c:v>2.6538461538461542</c:v>
                </c:pt>
                <c:pt idx="2274">
                  <c:v>0.38666666666666671</c:v>
                </c:pt>
                <c:pt idx="2275">
                  <c:v>3.0625</c:v>
                </c:pt>
                <c:pt idx="2276">
                  <c:v>1.2631578947368423</c:v>
                </c:pt>
                <c:pt idx="2277">
                  <c:v>0.53488372093023262</c:v>
                </c:pt>
                <c:pt idx="2278">
                  <c:v>-1.0327868852459017</c:v>
                </c:pt>
                <c:pt idx="2279">
                  <c:v>-4.3888888888888893</c:v>
                </c:pt>
                <c:pt idx="2280">
                  <c:v>-1.0909090909090911</c:v>
                </c:pt>
                <c:pt idx="2281">
                  <c:v>1.0714285714285714</c:v>
                </c:pt>
                <c:pt idx="2282">
                  <c:v>2.6363636363636367</c:v>
                </c:pt>
                <c:pt idx="2283">
                  <c:v>1</c:v>
                </c:pt>
                <c:pt idx="2284">
                  <c:v>-22</c:v>
                </c:pt>
                <c:pt idx="2285">
                  <c:v>0.94444444444444442</c:v>
                </c:pt>
                <c:pt idx="2286">
                  <c:v>1.3333333333333333</c:v>
                </c:pt>
                <c:pt idx="2287">
                  <c:v>0.51219512195121952</c:v>
                </c:pt>
                <c:pt idx="2288">
                  <c:v>0.70192307692307687</c:v>
                </c:pt>
                <c:pt idx="2289">
                  <c:v>0.2105263157894737</c:v>
                </c:pt>
                <c:pt idx="2290">
                  <c:v>2.9230769230769234</c:v>
                </c:pt>
                <c:pt idx="2291">
                  <c:v>-0.68085106382978722</c:v>
                </c:pt>
                <c:pt idx="2292">
                  <c:v>4.1875</c:v>
                </c:pt>
                <c:pt idx="2293">
                  <c:v>-0.12</c:v>
                </c:pt>
                <c:pt idx="2294">
                  <c:v>1.0476190476190474</c:v>
                </c:pt>
                <c:pt idx="2295">
                  <c:v>0.46875</c:v>
                </c:pt>
                <c:pt idx="2296">
                  <c:v>0.16393442622950821</c:v>
                </c:pt>
                <c:pt idx="2297">
                  <c:v>0.55789473684210522</c:v>
                </c:pt>
                <c:pt idx="2298">
                  <c:v>0.14529914529914531</c:v>
                </c:pt>
                <c:pt idx="2299">
                  <c:v>3.1666666666666665</c:v>
                </c:pt>
                <c:pt idx="2300">
                  <c:v>30</c:v>
                </c:pt>
                <c:pt idx="2301">
                  <c:v>-29.499999999999996</c:v>
                </c:pt>
                <c:pt idx="2302">
                  <c:v>0</c:v>
                </c:pt>
                <c:pt idx="2303">
                  <c:v>0.61904761904761896</c:v>
                </c:pt>
                <c:pt idx="2304">
                  <c:v>-0.70370370370370372</c:v>
                </c:pt>
                <c:pt idx="2305">
                  <c:v>-0.46875</c:v>
                </c:pt>
                <c:pt idx="2306">
                  <c:v>-5.1999999999999993</c:v>
                </c:pt>
                <c:pt idx="2307">
                  <c:v>-0.6875</c:v>
                </c:pt>
                <c:pt idx="2308">
                  <c:v>-17.5</c:v>
                </c:pt>
                <c:pt idx="2309">
                  <c:v>8.3333333333333339</c:v>
                </c:pt>
                <c:pt idx="2310">
                  <c:v>-0.13793103448275862</c:v>
                </c:pt>
                <c:pt idx="2311">
                  <c:v>0.71052631578947367</c:v>
                </c:pt>
                <c:pt idx="2312">
                  <c:v>0.43478260869565222</c:v>
                </c:pt>
                <c:pt idx="2313">
                  <c:v>0.29411764705882354</c:v>
                </c:pt>
                <c:pt idx="2314">
                  <c:v>1.0416666666666667</c:v>
                </c:pt>
                <c:pt idx="2315">
                  <c:v>1.2444444444444445</c:v>
                </c:pt>
                <c:pt idx="2316">
                  <c:v>1.375</c:v>
                </c:pt>
                <c:pt idx="2317">
                  <c:v>-0.94736842105263153</c:v>
                </c:pt>
                <c:pt idx="2318">
                  <c:v>2.0799999999999996</c:v>
                </c:pt>
                <c:pt idx="2319">
                  <c:v>0.5957446808510638</c:v>
                </c:pt>
                <c:pt idx="2320">
                  <c:v>0.2105263157894737</c:v>
                </c:pt>
                <c:pt idx="2321">
                  <c:v>-0.66666666666666663</c:v>
                </c:pt>
                <c:pt idx="2322">
                  <c:v>0.47058823529411764</c:v>
                </c:pt>
                <c:pt idx="2323">
                  <c:v>-2.5833333333333335</c:v>
                </c:pt>
                <c:pt idx="2324">
                  <c:v>0.53125</c:v>
                </c:pt>
                <c:pt idx="2325">
                  <c:v>-5.2631578947368425E-2</c:v>
                </c:pt>
                <c:pt idx="2326">
                  <c:v>1.45</c:v>
                </c:pt>
              </c:numCache>
            </c:numRef>
          </c:xVal>
          <c:yVal>
            <c:numRef>
              <c:f>Ratios_Horonobe!$E$3:$E$2327</c:f>
              <c:numCache>
                <c:formatCode>0.000</c:formatCode>
                <c:ptCount val="2325"/>
                <c:pt idx="0">
                  <c:v>-0.87628865979381443</c:v>
                </c:pt>
                <c:pt idx="1">
                  <c:v>0.14855072463768115</c:v>
                </c:pt>
                <c:pt idx="2">
                  <c:v>-1.25</c:v>
                </c:pt>
                <c:pt idx="3">
                  <c:v>-5.204460966542751E-2</c:v>
                </c:pt>
                <c:pt idx="4">
                  <c:v>1.8536585365853657</c:v>
                </c:pt>
                <c:pt idx="5">
                  <c:v>-0.65088757396449703</c:v>
                </c:pt>
                <c:pt idx="6">
                  <c:v>0.67716535433070857</c:v>
                </c:pt>
                <c:pt idx="7">
                  <c:v>-15.222222222222225</c:v>
                </c:pt>
                <c:pt idx="8">
                  <c:v>2.4740259740259742</c:v>
                </c:pt>
                <c:pt idx="9">
                  <c:v>1.3898305084745763</c:v>
                </c:pt>
                <c:pt idx="10">
                  <c:v>7.3023255813953494</c:v>
                </c:pt>
                <c:pt idx="11">
                  <c:v>-0.5575757575757575</c:v>
                </c:pt>
                <c:pt idx="12">
                  <c:v>90</c:v>
                </c:pt>
                <c:pt idx="13">
                  <c:v>1.3111111111111111</c:v>
                </c:pt>
                <c:pt idx="14">
                  <c:v>-1.1527777777777779</c:v>
                </c:pt>
                <c:pt idx="15">
                  <c:v>-42.666666666666664</c:v>
                </c:pt>
                <c:pt idx="16">
                  <c:v>0.43157894736842106</c:v>
                </c:pt>
                <c:pt idx="17">
                  <c:v>-34.25</c:v>
                </c:pt>
                <c:pt idx="18">
                  <c:v>1.7011494252873565</c:v>
                </c:pt>
                <c:pt idx="19">
                  <c:v>8.387096774193548</c:v>
                </c:pt>
                <c:pt idx="20">
                  <c:v>-1.1587301587301586</c:v>
                </c:pt>
                <c:pt idx="21">
                  <c:v>-3.4305555555555558</c:v>
                </c:pt>
                <c:pt idx="22">
                  <c:v>-4.6153846153846156E-2</c:v>
                </c:pt>
                <c:pt idx="23">
                  <c:v>-0.28813559322033899</c:v>
                </c:pt>
                <c:pt idx="24">
                  <c:v>-1.3653846153846154</c:v>
                </c:pt>
                <c:pt idx="25">
                  <c:v>-0.73809523809523803</c:v>
                </c:pt>
                <c:pt idx="26">
                  <c:v>-0.16842105263157894</c:v>
                </c:pt>
                <c:pt idx="27">
                  <c:v>-6.9837837837837844</c:v>
                </c:pt>
                <c:pt idx="28">
                  <c:v>1.3421052631578947</c:v>
                </c:pt>
                <c:pt idx="29">
                  <c:v>-0.99418604651162801</c:v>
                </c:pt>
                <c:pt idx="30">
                  <c:v>-2.6060606060606055</c:v>
                </c:pt>
                <c:pt idx="31">
                  <c:v>-0.17712177121771217</c:v>
                </c:pt>
                <c:pt idx="32">
                  <c:v>-3.5846153846153848</c:v>
                </c:pt>
                <c:pt idx="33">
                  <c:v>0.54166666666666674</c:v>
                </c:pt>
                <c:pt idx="34">
                  <c:v>2.5952380952380949</c:v>
                </c:pt>
                <c:pt idx="35">
                  <c:v>0.7671957671957671</c:v>
                </c:pt>
                <c:pt idx="36">
                  <c:v>0.54316546762589923</c:v>
                </c:pt>
                <c:pt idx="37">
                  <c:v>-0.15289256198347106</c:v>
                </c:pt>
                <c:pt idx="38">
                  <c:v>1.3948220064724919</c:v>
                </c:pt>
                <c:pt idx="39">
                  <c:v>0.52564102564102555</c:v>
                </c:pt>
                <c:pt idx="40">
                  <c:v>1.1946564885496183</c:v>
                </c:pt>
                <c:pt idx="41">
                  <c:v>0.52186588921282795</c:v>
                </c:pt>
                <c:pt idx="42">
                  <c:v>0.76388888888888895</c:v>
                </c:pt>
                <c:pt idx="43">
                  <c:v>0.37476808905380332</c:v>
                </c:pt>
                <c:pt idx="44">
                  <c:v>0.16703786191536749</c:v>
                </c:pt>
                <c:pt idx="45">
                  <c:v>0.22051886792452829</c:v>
                </c:pt>
                <c:pt idx="46">
                  <c:v>0.20326678765880216</c:v>
                </c:pt>
                <c:pt idx="47">
                  <c:v>8.5561497326203204E-2</c:v>
                </c:pt>
                <c:pt idx="48">
                  <c:v>-0.20050125313283207</c:v>
                </c:pt>
                <c:pt idx="49">
                  <c:v>-5.4794520547945202E-2</c:v>
                </c:pt>
                <c:pt idx="50">
                  <c:v>-0.67281105990783407</c:v>
                </c:pt>
                <c:pt idx="51">
                  <c:v>0.61751152073732718</c:v>
                </c:pt>
                <c:pt idx="52">
                  <c:v>2.5387931034482758</c:v>
                </c:pt>
                <c:pt idx="53">
                  <c:v>4.2671846981470409</c:v>
                </c:pt>
                <c:pt idx="54">
                  <c:v>0.7</c:v>
                </c:pt>
                <c:pt idx="55">
                  <c:v>1.8594507269789984</c:v>
                </c:pt>
                <c:pt idx="56">
                  <c:v>-0.2153846153846154</c:v>
                </c:pt>
                <c:pt idx="57">
                  <c:v>0.17415730337078653</c:v>
                </c:pt>
                <c:pt idx="58">
                  <c:v>1.7941176470588236</c:v>
                </c:pt>
                <c:pt idx="59">
                  <c:v>0.84510869565217395</c:v>
                </c:pt>
                <c:pt idx="60">
                  <c:v>1.5517241379310343</c:v>
                </c:pt>
                <c:pt idx="61">
                  <c:v>0.91666666666666663</c:v>
                </c:pt>
                <c:pt idx="62">
                  <c:v>-0.66666666666666663</c:v>
                </c:pt>
                <c:pt idx="63">
                  <c:v>0.59183673469387754</c:v>
                </c:pt>
                <c:pt idx="64">
                  <c:v>-1.0784313725490198</c:v>
                </c:pt>
                <c:pt idx="65">
                  <c:v>3.1232876712328772</c:v>
                </c:pt>
                <c:pt idx="66">
                  <c:v>-4.2372881355932208E-2</c:v>
                </c:pt>
                <c:pt idx="67">
                  <c:v>5.7362637362637363</c:v>
                </c:pt>
                <c:pt idx="68">
                  <c:v>-3.1860465116279073</c:v>
                </c:pt>
                <c:pt idx="69">
                  <c:v>-12.307692307692308</c:v>
                </c:pt>
                <c:pt idx="70">
                  <c:v>-0.47619047619047616</c:v>
                </c:pt>
                <c:pt idx="71">
                  <c:v>0.84126984126984128</c:v>
                </c:pt>
                <c:pt idx="72">
                  <c:v>-0.18421052631578949</c:v>
                </c:pt>
                <c:pt idx="73">
                  <c:v>0.23204419889502764</c:v>
                </c:pt>
                <c:pt idx="74">
                  <c:v>1.0774647887323945</c:v>
                </c:pt>
                <c:pt idx="75">
                  <c:v>-1.8648648648648651</c:v>
                </c:pt>
                <c:pt idx="76">
                  <c:v>4.5454545454545456E-2</c:v>
                </c:pt>
                <c:pt idx="77">
                  <c:v>4.1666666666666664E-2</c:v>
                </c:pt>
                <c:pt idx="78">
                  <c:v>1.6375838926174497</c:v>
                </c:pt>
                <c:pt idx="79">
                  <c:v>-0.37068965517241376</c:v>
                </c:pt>
                <c:pt idx="80">
                  <c:v>0.56424581005586594</c:v>
                </c:pt>
                <c:pt idx="81">
                  <c:v>-1.25</c:v>
                </c:pt>
                <c:pt idx="82">
                  <c:v>-3.9545454545454546</c:v>
                </c:pt>
                <c:pt idx="83">
                  <c:v>-0.47727272727272735</c:v>
                </c:pt>
                <c:pt idx="84">
                  <c:v>-15.714285714285714</c:v>
                </c:pt>
                <c:pt idx="85">
                  <c:v>0.27272727272727271</c:v>
                </c:pt>
                <c:pt idx="86">
                  <c:v>0.19696969696969696</c:v>
                </c:pt>
                <c:pt idx="87">
                  <c:v>-0.37931034482758619</c:v>
                </c:pt>
                <c:pt idx="88">
                  <c:v>2.8533333333333335</c:v>
                </c:pt>
                <c:pt idx="89">
                  <c:v>-0.2</c:v>
                </c:pt>
                <c:pt idx="90">
                  <c:v>4.0799999999999992</c:v>
                </c:pt>
                <c:pt idx="91">
                  <c:v>1.5114155251141552</c:v>
                </c:pt>
                <c:pt idx="92">
                  <c:v>0.16279069767441862</c:v>
                </c:pt>
                <c:pt idx="93">
                  <c:v>0.47951807228915666</c:v>
                </c:pt>
                <c:pt idx="94">
                  <c:v>-9.2592592592592587E-2</c:v>
                </c:pt>
                <c:pt idx="95">
                  <c:v>-1.4206349206349205</c:v>
                </c:pt>
                <c:pt idx="96">
                  <c:v>-0.23615160349854225</c:v>
                </c:pt>
                <c:pt idx="97">
                  <c:v>-0.10332103321033212</c:v>
                </c:pt>
                <c:pt idx="98">
                  <c:v>0.8772321428571429</c:v>
                </c:pt>
                <c:pt idx="99">
                  <c:v>-1.973684210526316E-2</c:v>
                </c:pt>
                <c:pt idx="100">
                  <c:v>0.44875346260387816</c:v>
                </c:pt>
                <c:pt idx="101">
                  <c:v>-7.3684210526315796E-2</c:v>
                </c:pt>
                <c:pt idx="102">
                  <c:v>-8.8050314465408799E-2</c:v>
                </c:pt>
                <c:pt idx="103">
                  <c:v>0.7686274509803922</c:v>
                </c:pt>
                <c:pt idx="104">
                  <c:v>-4.1533546325878593E-2</c:v>
                </c:pt>
                <c:pt idx="105">
                  <c:v>-0.30808080808080807</c:v>
                </c:pt>
                <c:pt idx="106">
                  <c:v>1.131578947368421</c:v>
                </c:pt>
                <c:pt idx="107">
                  <c:v>0.73793103448275865</c:v>
                </c:pt>
                <c:pt idx="108">
                  <c:v>1.3727272727272726</c:v>
                </c:pt>
                <c:pt idx="109">
                  <c:v>0.16666666666666666</c:v>
                </c:pt>
                <c:pt idx="110">
                  <c:v>-0.108843537414966</c:v>
                </c:pt>
                <c:pt idx="111">
                  <c:v>-0.31797235023041476</c:v>
                </c:pt>
                <c:pt idx="112">
                  <c:v>0.64628820960698685</c:v>
                </c:pt>
                <c:pt idx="113">
                  <c:v>1.180952380952381</c:v>
                </c:pt>
                <c:pt idx="114">
                  <c:v>-4</c:v>
                </c:pt>
                <c:pt idx="115">
                  <c:v>-1.8904109589041098</c:v>
                </c:pt>
                <c:pt idx="116">
                  <c:v>-1.7692307692307692</c:v>
                </c:pt>
                <c:pt idx="117">
                  <c:v>0.73728813559322037</c:v>
                </c:pt>
                <c:pt idx="118">
                  <c:v>-0.33986928104575159</c:v>
                </c:pt>
                <c:pt idx="119">
                  <c:v>0.48979591836734693</c:v>
                </c:pt>
                <c:pt idx="120">
                  <c:v>-1.3380952380952382</c:v>
                </c:pt>
                <c:pt idx="121">
                  <c:v>-4.5936395759717315E-2</c:v>
                </c:pt>
                <c:pt idx="122">
                  <c:v>-0.1796875</c:v>
                </c:pt>
                <c:pt idx="123">
                  <c:v>0.58503401360544216</c:v>
                </c:pt>
                <c:pt idx="124">
                  <c:v>-0.74683544303797467</c:v>
                </c:pt>
                <c:pt idx="125">
                  <c:v>-1.1627906976744187</c:v>
                </c:pt>
                <c:pt idx="126">
                  <c:v>-0.40975609756097564</c:v>
                </c:pt>
                <c:pt idx="127">
                  <c:v>0.68350168350168361</c:v>
                </c:pt>
                <c:pt idx="128">
                  <c:v>0.30407523510971785</c:v>
                </c:pt>
                <c:pt idx="129">
                  <c:v>-0.14583333333333334</c:v>
                </c:pt>
                <c:pt idx="130">
                  <c:v>1.476923076923077</c:v>
                </c:pt>
                <c:pt idx="131">
                  <c:v>-0.75728155339805825</c:v>
                </c:pt>
                <c:pt idx="132">
                  <c:v>3.0454545454545454</c:v>
                </c:pt>
                <c:pt idx="133">
                  <c:v>3.1129032258064515</c:v>
                </c:pt>
                <c:pt idx="134">
                  <c:v>4.8947368421052637</c:v>
                </c:pt>
                <c:pt idx="135">
                  <c:v>1.8101265822784809</c:v>
                </c:pt>
                <c:pt idx="136">
                  <c:v>-2.8625000000000003</c:v>
                </c:pt>
                <c:pt idx="137">
                  <c:v>2</c:v>
                </c:pt>
                <c:pt idx="138">
                  <c:v>0.96103896103896103</c:v>
                </c:pt>
                <c:pt idx="139">
                  <c:v>2.1812080536912752</c:v>
                </c:pt>
                <c:pt idx="140">
                  <c:v>0.99068322981366463</c:v>
                </c:pt>
                <c:pt idx="141">
                  <c:v>2.6697247706422016</c:v>
                </c:pt>
                <c:pt idx="142">
                  <c:v>1.3288590604026846</c:v>
                </c:pt>
                <c:pt idx="143">
                  <c:v>0.52500000000000002</c:v>
                </c:pt>
                <c:pt idx="144">
                  <c:v>0.96601941747572828</c:v>
                </c:pt>
                <c:pt idx="145">
                  <c:v>0.6</c:v>
                </c:pt>
                <c:pt idx="146">
                  <c:v>24.285714285714288</c:v>
                </c:pt>
                <c:pt idx="147">
                  <c:v>4.9750000000000005</c:v>
                </c:pt>
                <c:pt idx="148">
                  <c:v>3.2962962962962963</c:v>
                </c:pt>
                <c:pt idx="149">
                  <c:v>-20</c:v>
                </c:pt>
                <c:pt idx="150">
                  <c:v>6.2937062937062943E-2</c:v>
                </c:pt>
                <c:pt idx="151">
                  <c:v>0.48148148148148145</c:v>
                </c:pt>
                <c:pt idx="152">
                  <c:v>1.3695652173913044</c:v>
                </c:pt>
                <c:pt idx="153">
                  <c:v>-0.14864864864864866</c:v>
                </c:pt>
                <c:pt idx="154">
                  <c:v>3.953125</c:v>
                </c:pt>
                <c:pt idx="155">
                  <c:v>-0.7857142857142857</c:v>
                </c:pt>
                <c:pt idx="156">
                  <c:v>-12</c:v>
                </c:pt>
                <c:pt idx="157">
                  <c:v>0.17037037037037037</c:v>
                </c:pt>
                <c:pt idx="158">
                  <c:v>2.3809523809523809</c:v>
                </c:pt>
                <c:pt idx="159">
                  <c:v>2.0652173913043477</c:v>
                </c:pt>
                <c:pt idx="160">
                  <c:v>9.7435897435897437E-2</c:v>
                </c:pt>
                <c:pt idx="161">
                  <c:v>5.3492063492063497</c:v>
                </c:pt>
                <c:pt idx="162">
                  <c:v>0.22580645161290325</c:v>
                </c:pt>
                <c:pt idx="163">
                  <c:v>1.7586206896551722</c:v>
                </c:pt>
                <c:pt idx="164">
                  <c:v>0.41312741312741308</c:v>
                </c:pt>
                <c:pt idx="165">
                  <c:v>-7.5714285714285712</c:v>
                </c:pt>
                <c:pt idx="166">
                  <c:v>3.7199999999999998</c:v>
                </c:pt>
                <c:pt idx="167">
                  <c:v>-2</c:v>
                </c:pt>
                <c:pt idx="168">
                  <c:v>0.31578947368421056</c:v>
                </c:pt>
                <c:pt idx="169">
                  <c:v>1.8923076923076922</c:v>
                </c:pt>
                <c:pt idx="170">
                  <c:v>-5.2195121951219505</c:v>
                </c:pt>
                <c:pt idx="171">
                  <c:v>-0.19999999999999998</c:v>
                </c:pt>
                <c:pt idx="172">
                  <c:v>3.2533333333333334</c:v>
                </c:pt>
                <c:pt idx="173">
                  <c:v>-0.64285714285714279</c:v>
                </c:pt>
                <c:pt idx="174">
                  <c:v>1.3941605839416058</c:v>
                </c:pt>
                <c:pt idx="175">
                  <c:v>1.6457142857142857</c:v>
                </c:pt>
                <c:pt idx="176">
                  <c:v>2.4352941176470586</c:v>
                </c:pt>
                <c:pt idx="177">
                  <c:v>0.9950980392156864</c:v>
                </c:pt>
                <c:pt idx="178">
                  <c:v>2.5882352941176467</c:v>
                </c:pt>
                <c:pt idx="179">
                  <c:v>3.1538461538461537</c:v>
                </c:pt>
                <c:pt idx="180">
                  <c:v>1.0520833333333335</c:v>
                </c:pt>
                <c:pt idx="181">
                  <c:v>-4.0564373897707236E-2</c:v>
                </c:pt>
                <c:pt idx="182">
                  <c:v>1.1056910569105691</c:v>
                </c:pt>
                <c:pt idx="183">
                  <c:v>-0.38578680203045684</c:v>
                </c:pt>
                <c:pt idx="184">
                  <c:v>-6.2305295950155761E-3</c:v>
                </c:pt>
                <c:pt idx="185">
                  <c:v>0.8728813559322034</c:v>
                </c:pt>
                <c:pt idx="186">
                  <c:v>1.5675675675675675</c:v>
                </c:pt>
                <c:pt idx="187">
                  <c:v>0.40522875816993464</c:v>
                </c:pt>
                <c:pt idx="188">
                  <c:v>2.1707317073170729</c:v>
                </c:pt>
                <c:pt idx="189">
                  <c:v>1.6144578313253013</c:v>
                </c:pt>
                <c:pt idx="190">
                  <c:v>-8.0745341614906832E-2</c:v>
                </c:pt>
                <c:pt idx="191">
                  <c:v>1.89</c:v>
                </c:pt>
                <c:pt idx="192">
                  <c:v>2.671875</c:v>
                </c:pt>
                <c:pt idx="193">
                  <c:v>1.8433734939759034</c:v>
                </c:pt>
                <c:pt idx="194">
                  <c:v>-1.0731707317073169</c:v>
                </c:pt>
                <c:pt idx="195">
                  <c:v>-0.46153846153846151</c:v>
                </c:pt>
                <c:pt idx="196">
                  <c:v>3.6309523809523805</c:v>
                </c:pt>
                <c:pt idx="197">
                  <c:v>-2.3103448275862069</c:v>
                </c:pt>
                <c:pt idx="198">
                  <c:v>4.0480769230769234</c:v>
                </c:pt>
                <c:pt idx="199">
                  <c:v>2.4181818181818184</c:v>
                </c:pt>
                <c:pt idx="200">
                  <c:v>8.7666666666666675</c:v>
                </c:pt>
                <c:pt idx="201">
                  <c:v>-0.48872180451127817</c:v>
                </c:pt>
                <c:pt idx="202">
                  <c:v>2.3869047619047619</c:v>
                </c:pt>
                <c:pt idx="203">
                  <c:v>-1.3661971830985917</c:v>
                </c:pt>
                <c:pt idx="204">
                  <c:v>1.5657894736842104</c:v>
                </c:pt>
                <c:pt idx="205">
                  <c:v>15.857142857142858</c:v>
                </c:pt>
                <c:pt idx="206">
                  <c:v>-3.4700315457413249E-2</c:v>
                </c:pt>
                <c:pt idx="207">
                  <c:v>0.30263157894736842</c:v>
                </c:pt>
                <c:pt idx="208">
                  <c:v>2.3870967741935485</c:v>
                </c:pt>
                <c:pt idx="209">
                  <c:v>-2.2638888888888893</c:v>
                </c:pt>
                <c:pt idx="210">
                  <c:v>4.75</c:v>
                </c:pt>
                <c:pt idx="211">
                  <c:v>1.1284916201117319</c:v>
                </c:pt>
                <c:pt idx="212">
                  <c:v>0.12601626016260162</c:v>
                </c:pt>
                <c:pt idx="213">
                  <c:v>-0.13513513513513514</c:v>
                </c:pt>
                <c:pt idx="214">
                  <c:v>0.30842911877394635</c:v>
                </c:pt>
                <c:pt idx="215">
                  <c:v>0.60544217687074831</c:v>
                </c:pt>
                <c:pt idx="216">
                  <c:v>2.8518518518518516</c:v>
                </c:pt>
                <c:pt idx="217">
                  <c:v>7.4074074074074083</c:v>
                </c:pt>
                <c:pt idx="218">
                  <c:v>6.6129032258064511</c:v>
                </c:pt>
                <c:pt idx="219">
                  <c:v>0.67567567567567577</c:v>
                </c:pt>
                <c:pt idx="220">
                  <c:v>4.3333333333333339</c:v>
                </c:pt>
                <c:pt idx="221">
                  <c:v>-1.606060606060606</c:v>
                </c:pt>
                <c:pt idx="222">
                  <c:v>2.1999999999999997</c:v>
                </c:pt>
                <c:pt idx="223">
                  <c:v>-0.55208333333333326</c:v>
                </c:pt>
                <c:pt idx="224">
                  <c:v>3.9124087591240877</c:v>
                </c:pt>
                <c:pt idx="225">
                  <c:v>2.6511627906976747</c:v>
                </c:pt>
                <c:pt idx="226">
                  <c:v>2.3953488372093026</c:v>
                </c:pt>
                <c:pt idx="227">
                  <c:v>3.125</c:v>
                </c:pt>
                <c:pt idx="228">
                  <c:v>2.8297872340425534</c:v>
                </c:pt>
                <c:pt idx="229">
                  <c:v>2.5510204081632653</c:v>
                </c:pt>
                <c:pt idx="230">
                  <c:v>5.5238095238095237</c:v>
                </c:pt>
                <c:pt idx="231">
                  <c:v>3.1791044776119399</c:v>
                </c:pt>
                <c:pt idx="232">
                  <c:v>-9.7777777777777786</c:v>
                </c:pt>
                <c:pt idx="233">
                  <c:v>2.0315789473684212</c:v>
                </c:pt>
                <c:pt idx="234">
                  <c:v>-7.53125</c:v>
                </c:pt>
                <c:pt idx="235">
                  <c:v>10.444444444444445</c:v>
                </c:pt>
                <c:pt idx="236">
                  <c:v>0.70707070707070707</c:v>
                </c:pt>
                <c:pt idx="237">
                  <c:v>6.1285714285714281</c:v>
                </c:pt>
                <c:pt idx="238">
                  <c:v>-0.25925925925925924</c:v>
                </c:pt>
                <c:pt idx="239">
                  <c:v>-39.200000000000003</c:v>
                </c:pt>
                <c:pt idx="240">
                  <c:v>0.6875</c:v>
                </c:pt>
                <c:pt idx="241">
                  <c:v>1.4807692307692308</c:v>
                </c:pt>
                <c:pt idx="242">
                  <c:v>-6.68</c:v>
                </c:pt>
                <c:pt idx="243">
                  <c:v>-0.11827956989247311</c:v>
                </c:pt>
                <c:pt idx="244">
                  <c:v>2.3109756097560976</c:v>
                </c:pt>
                <c:pt idx="245">
                  <c:v>1.6420233463035019</c:v>
                </c:pt>
                <c:pt idx="246">
                  <c:v>0.86060606060606049</c:v>
                </c:pt>
                <c:pt idx="247">
                  <c:v>1.45</c:v>
                </c:pt>
                <c:pt idx="248">
                  <c:v>1.9117647058823528</c:v>
                </c:pt>
                <c:pt idx="249">
                  <c:v>-1.1554054054054055</c:v>
                </c:pt>
                <c:pt idx="250">
                  <c:v>-0.76190476190476186</c:v>
                </c:pt>
                <c:pt idx="251">
                  <c:v>1.3113207547169814</c:v>
                </c:pt>
                <c:pt idx="252">
                  <c:v>29.2</c:v>
                </c:pt>
                <c:pt idx="253">
                  <c:v>-0.125</c:v>
                </c:pt>
                <c:pt idx="254">
                  <c:v>-1.2023809523809523</c:v>
                </c:pt>
                <c:pt idx="255">
                  <c:v>7.7468354430379742</c:v>
                </c:pt>
                <c:pt idx="256">
                  <c:v>8.25</c:v>
                </c:pt>
                <c:pt idx="257">
                  <c:v>0.66249999999999998</c:v>
                </c:pt>
                <c:pt idx="258">
                  <c:v>3.2105263157894739</c:v>
                </c:pt>
                <c:pt idx="259">
                  <c:v>6</c:v>
                </c:pt>
                <c:pt idx="260">
                  <c:v>63</c:v>
                </c:pt>
                <c:pt idx="261">
                  <c:v>3.4516129032258065</c:v>
                </c:pt>
                <c:pt idx="262">
                  <c:v>-0.3</c:v>
                </c:pt>
                <c:pt idx="263">
                  <c:v>6.6296296296296298</c:v>
                </c:pt>
                <c:pt idx="264">
                  <c:v>17.799999999999997</c:v>
                </c:pt>
                <c:pt idx="265">
                  <c:v>-1.5</c:v>
                </c:pt>
                <c:pt idx="266">
                  <c:v>17.736842105263161</c:v>
                </c:pt>
                <c:pt idx="267">
                  <c:v>-3.4</c:v>
                </c:pt>
                <c:pt idx="268">
                  <c:v>3.9814814814814814</c:v>
                </c:pt>
                <c:pt idx="269">
                  <c:v>-7.8</c:v>
                </c:pt>
                <c:pt idx="270">
                  <c:v>2.7692307692307692</c:v>
                </c:pt>
                <c:pt idx="271">
                  <c:v>-3.3157894736842106</c:v>
                </c:pt>
                <c:pt idx="272">
                  <c:v>7.4687499999999991</c:v>
                </c:pt>
                <c:pt idx="273">
                  <c:v>-16.117647058823529</c:v>
                </c:pt>
                <c:pt idx="274">
                  <c:v>-18.071428571428573</c:v>
                </c:pt>
                <c:pt idx="275">
                  <c:v>4.6829268292682924</c:v>
                </c:pt>
                <c:pt idx="276">
                  <c:v>6.2500000000000009</c:v>
                </c:pt>
                <c:pt idx="277">
                  <c:v>-0.74390243902439024</c:v>
                </c:pt>
                <c:pt idx="278">
                  <c:v>114</c:v>
                </c:pt>
                <c:pt idx="279">
                  <c:v>3.0769230769230766</c:v>
                </c:pt>
                <c:pt idx="280">
                  <c:v>118.49999999999999</c:v>
                </c:pt>
                <c:pt idx="281">
                  <c:v>-1.4272727272727272</c:v>
                </c:pt>
                <c:pt idx="282">
                  <c:v>1.6201550387596899</c:v>
                </c:pt>
                <c:pt idx="283">
                  <c:v>-14</c:v>
                </c:pt>
                <c:pt idx="284">
                  <c:v>-0.69924812030075179</c:v>
                </c:pt>
                <c:pt idx="285">
                  <c:v>0.59146341463414631</c:v>
                </c:pt>
                <c:pt idx="286">
                  <c:v>4.0097087378640781</c:v>
                </c:pt>
                <c:pt idx="287">
                  <c:v>-44.571428571428569</c:v>
                </c:pt>
                <c:pt idx="288">
                  <c:v>-1.5</c:v>
                </c:pt>
                <c:pt idx="289">
                  <c:v>3.2857142857142856</c:v>
                </c:pt>
                <c:pt idx="290">
                  <c:v>5.7959183673469381</c:v>
                </c:pt>
                <c:pt idx="291">
                  <c:v>-0.15789473684210528</c:v>
                </c:pt>
                <c:pt idx="292">
                  <c:v>-6.7333333333333334</c:v>
                </c:pt>
                <c:pt idx="293">
                  <c:v>-12.166666666666666</c:v>
                </c:pt>
                <c:pt idx="294">
                  <c:v>-0.06</c:v>
                </c:pt>
                <c:pt idx="295">
                  <c:v>2</c:v>
                </c:pt>
                <c:pt idx="296">
                  <c:v>-3.109375</c:v>
                </c:pt>
                <c:pt idx="297">
                  <c:v>4.5370370370370372</c:v>
                </c:pt>
                <c:pt idx="298">
                  <c:v>1.2207792207792207</c:v>
                </c:pt>
                <c:pt idx="299">
                  <c:v>1.2631578947368423</c:v>
                </c:pt>
                <c:pt idx="300">
                  <c:v>-9.8181818181818183</c:v>
                </c:pt>
                <c:pt idx="301">
                  <c:v>0.6</c:v>
                </c:pt>
                <c:pt idx="302">
                  <c:v>3.6086956521739131</c:v>
                </c:pt>
                <c:pt idx="303">
                  <c:v>2.3125</c:v>
                </c:pt>
                <c:pt idx="304">
                  <c:v>-0.32558139534883723</c:v>
                </c:pt>
                <c:pt idx="305">
                  <c:v>0.90566037735849059</c:v>
                </c:pt>
                <c:pt idx="306">
                  <c:v>4.2804878048780486</c:v>
                </c:pt>
                <c:pt idx="307">
                  <c:v>2.5384615384615388</c:v>
                </c:pt>
                <c:pt idx="308">
                  <c:v>-28.333333333333336</c:v>
                </c:pt>
                <c:pt idx="309">
                  <c:v>-28.999999999999996</c:v>
                </c:pt>
                <c:pt idx="310">
                  <c:v>-1.3548387096774195</c:v>
                </c:pt>
                <c:pt idx="311">
                  <c:v>2.6785714285714284</c:v>
                </c:pt>
                <c:pt idx="312">
                  <c:v>8.1515151515151523</c:v>
                </c:pt>
                <c:pt idx="313">
                  <c:v>5.3243243243243246</c:v>
                </c:pt>
                <c:pt idx="314">
                  <c:v>2.507042253521127</c:v>
                </c:pt>
                <c:pt idx="315">
                  <c:v>4.7857142857142856</c:v>
                </c:pt>
                <c:pt idx="316">
                  <c:v>2.8987341772151898</c:v>
                </c:pt>
                <c:pt idx="317">
                  <c:v>7.2191780821917817</c:v>
                </c:pt>
                <c:pt idx="318">
                  <c:v>3.1449275362318838</c:v>
                </c:pt>
                <c:pt idx="319">
                  <c:v>-7.708333333333333</c:v>
                </c:pt>
                <c:pt idx="320">
                  <c:v>-25.13636363636364</c:v>
                </c:pt>
                <c:pt idx="321">
                  <c:v>-0.77966101694915257</c:v>
                </c:pt>
                <c:pt idx="322">
                  <c:v>4.78125</c:v>
                </c:pt>
                <c:pt idx="323">
                  <c:v>-50.333333333333329</c:v>
                </c:pt>
                <c:pt idx="324">
                  <c:v>-0.52941176470588236</c:v>
                </c:pt>
                <c:pt idx="325">
                  <c:v>9.7857142857142865</c:v>
                </c:pt>
                <c:pt idx="326">
                  <c:v>-41.75</c:v>
                </c:pt>
                <c:pt idx="327">
                  <c:v>5</c:v>
                </c:pt>
                <c:pt idx="328">
                  <c:v>4.6999999999999993</c:v>
                </c:pt>
                <c:pt idx="329">
                  <c:v>-2.4</c:v>
                </c:pt>
                <c:pt idx="330">
                  <c:v>-2.9</c:v>
                </c:pt>
                <c:pt idx="331">
                  <c:v>-6</c:v>
                </c:pt>
                <c:pt idx="332">
                  <c:v>3.290909090909091</c:v>
                </c:pt>
                <c:pt idx="333">
                  <c:v>13.555555555555557</c:v>
                </c:pt>
                <c:pt idx="334">
                  <c:v>1.1052631578947369</c:v>
                </c:pt>
                <c:pt idx="335">
                  <c:v>-97</c:v>
                </c:pt>
                <c:pt idx="336">
                  <c:v>9.9999999999999982</c:v>
                </c:pt>
                <c:pt idx="337">
                  <c:v>6.53125</c:v>
                </c:pt>
                <c:pt idx="338">
                  <c:v>0.11661341853035143</c:v>
                </c:pt>
                <c:pt idx="339">
                  <c:v>0.49213483146067416</c:v>
                </c:pt>
                <c:pt idx="340">
                  <c:v>1.7777777777777779</c:v>
                </c:pt>
                <c:pt idx="341">
                  <c:v>5.3478260869565215</c:v>
                </c:pt>
                <c:pt idx="342">
                  <c:v>-1.2162162162162162</c:v>
                </c:pt>
                <c:pt idx="343">
                  <c:v>-3.2222222222222223</c:v>
                </c:pt>
                <c:pt idx="344">
                  <c:v>2.6111111111111107</c:v>
                </c:pt>
                <c:pt idx="345">
                  <c:v>-2.875</c:v>
                </c:pt>
                <c:pt idx="346">
                  <c:v>4.9428571428571422</c:v>
                </c:pt>
                <c:pt idx="347">
                  <c:v>8.5789473684210531</c:v>
                </c:pt>
                <c:pt idx="348">
                  <c:v>-1.1379310344827587</c:v>
                </c:pt>
                <c:pt idx="349">
                  <c:v>3.5555555555555554</c:v>
                </c:pt>
                <c:pt idx="350">
                  <c:v>1.9262295081967213</c:v>
                </c:pt>
                <c:pt idx="351">
                  <c:v>-1.3582089552238805</c:v>
                </c:pt>
                <c:pt idx="352">
                  <c:v>-0.25757575757575757</c:v>
                </c:pt>
                <c:pt idx="353">
                  <c:v>0.25490196078431371</c:v>
                </c:pt>
                <c:pt idx="354">
                  <c:v>-2.25</c:v>
                </c:pt>
                <c:pt idx="355">
                  <c:v>62.666666666666664</c:v>
                </c:pt>
                <c:pt idx="356">
                  <c:v>0</c:v>
                </c:pt>
                <c:pt idx="357">
                  <c:v>9.9500000000000011</c:v>
                </c:pt>
                <c:pt idx="358">
                  <c:v>12.75</c:v>
                </c:pt>
                <c:pt idx="359">
                  <c:v>10.53846153846154</c:v>
                </c:pt>
                <c:pt idx="360">
                  <c:v>5.5641025641025639</c:v>
                </c:pt>
                <c:pt idx="361">
                  <c:v>0</c:v>
                </c:pt>
                <c:pt idx="362">
                  <c:v>-2.4915254237288136</c:v>
                </c:pt>
                <c:pt idx="363">
                  <c:v>-76</c:v>
                </c:pt>
                <c:pt idx="364">
                  <c:v>3.7826086956521738</c:v>
                </c:pt>
                <c:pt idx="365">
                  <c:v>-0.8125</c:v>
                </c:pt>
                <c:pt idx="366">
                  <c:v>65</c:v>
                </c:pt>
                <c:pt idx="367">
                  <c:v>-5.1621621621621623</c:v>
                </c:pt>
                <c:pt idx="368">
                  <c:v>7.0909090909090917</c:v>
                </c:pt>
                <c:pt idx="369">
                  <c:v>-0.85185185185185186</c:v>
                </c:pt>
                <c:pt idx="370">
                  <c:v>-74.5</c:v>
                </c:pt>
                <c:pt idx="371">
                  <c:v>-8.0909090909090917</c:v>
                </c:pt>
                <c:pt idx="372">
                  <c:v>-10.166666666666666</c:v>
                </c:pt>
                <c:pt idx="373">
                  <c:v>3.6285714285714281</c:v>
                </c:pt>
                <c:pt idx="374">
                  <c:v>1.4177215189873418</c:v>
                </c:pt>
                <c:pt idx="375">
                  <c:v>2.5357142857142856</c:v>
                </c:pt>
                <c:pt idx="376">
                  <c:v>-1.6623376623376624</c:v>
                </c:pt>
                <c:pt idx="377">
                  <c:v>1.9583333333333333</c:v>
                </c:pt>
                <c:pt idx="378">
                  <c:v>3.5066666666666668</c:v>
                </c:pt>
                <c:pt idx="379">
                  <c:v>-3.4255319148936172</c:v>
                </c:pt>
                <c:pt idx="380">
                  <c:v>-0.28333333333333338</c:v>
                </c:pt>
                <c:pt idx="381">
                  <c:v>1.7450980392156863</c:v>
                </c:pt>
                <c:pt idx="382">
                  <c:v>3.1428571428571428</c:v>
                </c:pt>
                <c:pt idx="383">
                  <c:v>1.5798319327731094</c:v>
                </c:pt>
                <c:pt idx="384">
                  <c:v>9.625</c:v>
                </c:pt>
                <c:pt idx="385">
                  <c:v>-4.5652173913043477</c:v>
                </c:pt>
                <c:pt idx="386">
                  <c:v>4.1071428571428577</c:v>
                </c:pt>
                <c:pt idx="387">
                  <c:v>19.2</c:v>
                </c:pt>
                <c:pt idx="388">
                  <c:v>-0.84745762711864414</c:v>
                </c:pt>
                <c:pt idx="389">
                  <c:v>13.954545454545455</c:v>
                </c:pt>
                <c:pt idx="390">
                  <c:v>-16.125</c:v>
                </c:pt>
                <c:pt idx="391">
                  <c:v>-11.166666666666668</c:v>
                </c:pt>
                <c:pt idx="392">
                  <c:v>-6.6571428571428566</c:v>
                </c:pt>
                <c:pt idx="393">
                  <c:v>-0.61111111111111116</c:v>
                </c:pt>
                <c:pt idx="394">
                  <c:v>8.5625</c:v>
                </c:pt>
                <c:pt idx="395">
                  <c:v>1.1413043478260869</c:v>
                </c:pt>
                <c:pt idx="396">
                  <c:v>0.83333333333333337</c:v>
                </c:pt>
                <c:pt idx="397">
                  <c:v>0.16363636363636364</c:v>
                </c:pt>
                <c:pt idx="398">
                  <c:v>-1.5471698113207548</c:v>
                </c:pt>
                <c:pt idx="399">
                  <c:v>-2.0833333333333335</c:v>
                </c:pt>
                <c:pt idx="400">
                  <c:v>-4.1794871794871797</c:v>
                </c:pt>
                <c:pt idx="401">
                  <c:v>-0.74</c:v>
                </c:pt>
                <c:pt idx="402">
                  <c:v>1.0727272727272728</c:v>
                </c:pt>
                <c:pt idx="403">
                  <c:v>0.7872340425531914</c:v>
                </c:pt>
                <c:pt idx="404">
                  <c:v>6.1724137931034493</c:v>
                </c:pt>
                <c:pt idx="405">
                  <c:v>-7.8947368421052641E-2</c:v>
                </c:pt>
                <c:pt idx="406">
                  <c:v>30</c:v>
                </c:pt>
                <c:pt idx="407">
                  <c:v>-6.838709677419355</c:v>
                </c:pt>
                <c:pt idx="408">
                  <c:v>-4.3333333333333339</c:v>
                </c:pt>
                <c:pt idx="409">
                  <c:v>2.3658536585365852</c:v>
                </c:pt>
                <c:pt idx="410">
                  <c:v>1</c:v>
                </c:pt>
                <c:pt idx="411">
                  <c:v>4.2898550724637676</c:v>
                </c:pt>
                <c:pt idx="412">
                  <c:v>2.4955752212389379</c:v>
                </c:pt>
                <c:pt idx="413">
                  <c:v>12.8</c:v>
                </c:pt>
                <c:pt idx="414">
                  <c:v>8.384615384615385</c:v>
                </c:pt>
                <c:pt idx="415">
                  <c:v>-6.2962962962962967</c:v>
                </c:pt>
                <c:pt idx="416">
                  <c:v>3.4482758620689657</c:v>
                </c:pt>
                <c:pt idx="417">
                  <c:v>0.60833333333333328</c:v>
                </c:pt>
                <c:pt idx="418">
                  <c:v>2.7926829268292681</c:v>
                </c:pt>
                <c:pt idx="419">
                  <c:v>-5.2222222222222223</c:v>
                </c:pt>
                <c:pt idx="420">
                  <c:v>4.8125</c:v>
                </c:pt>
                <c:pt idx="421">
                  <c:v>5.115702479338843</c:v>
                </c:pt>
                <c:pt idx="422">
                  <c:v>-9.7142857142857153</c:v>
                </c:pt>
                <c:pt idx="423">
                  <c:v>1.5113636363636365</c:v>
                </c:pt>
                <c:pt idx="424">
                  <c:v>0.88372093023255816</c:v>
                </c:pt>
                <c:pt idx="425">
                  <c:v>3</c:v>
                </c:pt>
                <c:pt idx="426">
                  <c:v>0.52542372881355937</c:v>
                </c:pt>
                <c:pt idx="427">
                  <c:v>0.87878787878787878</c:v>
                </c:pt>
                <c:pt idx="428">
                  <c:v>-0.67123287671232879</c:v>
                </c:pt>
                <c:pt idx="429">
                  <c:v>-66.400000000000006</c:v>
                </c:pt>
                <c:pt idx="430">
                  <c:v>0.85714285714285698</c:v>
                </c:pt>
                <c:pt idx="431">
                  <c:v>-4.0404040404040401E-2</c:v>
                </c:pt>
                <c:pt idx="432">
                  <c:v>6.1014492753623184</c:v>
                </c:pt>
                <c:pt idx="433">
                  <c:v>-2.4166666666666665</c:v>
                </c:pt>
                <c:pt idx="434">
                  <c:v>12.043478260869566</c:v>
                </c:pt>
                <c:pt idx="435">
                  <c:v>4.4468085106382977</c:v>
                </c:pt>
                <c:pt idx="436">
                  <c:v>1.6625000000000001</c:v>
                </c:pt>
                <c:pt idx="437">
                  <c:v>20.25</c:v>
                </c:pt>
                <c:pt idx="438">
                  <c:v>2.6279069767441863</c:v>
                </c:pt>
                <c:pt idx="439">
                  <c:v>0.62601626016260159</c:v>
                </c:pt>
                <c:pt idx="440">
                  <c:v>1.8771929824561402</c:v>
                </c:pt>
                <c:pt idx="441">
                  <c:v>9.212765957446809</c:v>
                </c:pt>
                <c:pt idx="442">
                  <c:v>1.3423423423423422</c:v>
                </c:pt>
                <c:pt idx="443">
                  <c:v>1.1957671957671958</c:v>
                </c:pt>
                <c:pt idx="444">
                  <c:v>2.5405405405405408</c:v>
                </c:pt>
                <c:pt idx="445">
                  <c:v>-2.4069767441860468</c:v>
                </c:pt>
                <c:pt idx="446">
                  <c:v>0.70289855072463769</c:v>
                </c:pt>
                <c:pt idx="447">
                  <c:v>0.96829971181556207</c:v>
                </c:pt>
                <c:pt idx="448">
                  <c:v>1.3029045643153527</c:v>
                </c:pt>
                <c:pt idx="449">
                  <c:v>2.3413654618473894</c:v>
                </c:pt>
                <c:pt idx="450">
                  <c:v>0.96276595744680848</c:v>
                </c:pt>
                <c:pt idx="451">
                  <c:v>3.8755980861244024</c:v>
                </c:pt>
                <c:pt idx="452">
                  <c:v>1.2178217821782178</c:v>
                </c:pt>
                <c:pt idx="453">
                  <c:v>0.84939759036144569</c:v>
                </c:pt>
                <c:pt idx="454">
                  <c:v>-0.86764705882352933</c:v>
                </c:pt>
                <c:pt idx="455">
                  <c:v>1.0942408376963351</c:v>
                </c:pt>
                <c:pt idx="456">
                  <c:v>0.24590163934426229</c:v>
                </c:pt>
                <c:pt idx="457">
                  <c:v>0.24817518248175183</c:v>
                </c:pt>
                <c:pt idx="458">
                  <c:v>3.3474576271186445</c:v>
                </c:pt>
                <c:pt idx="459">
                  <c:v>0.24719101123595505</c:v>
                </c:pt>
                <c:pt idx="460">
                  <c:v>1.353932584269663</c:v>
                </c:pt>
                <c:pt idx="461">
                  <c:v>3.8787878787878789</c:v>
                </c:pt>
                <c:pt idx="462">
                  <c:v>0.42971887550200805</c:v>
                </c:pt>
                <c:pt idx="463">
                  <c:v>-0.23376623376623376</c:v>
                </c:pt>
                <c:pt idx="464">
                  <c:v>0.66055045871559626</c:v>
                </c:pt>
                <c:pt idx="465">
                  <c:v>1.1124999999999998</c:v>
                </c:pt>
                <c:pt idx="466">
                  <c:v>32.875</c:v>
                </c:pt>
                <c:pt idx="467">
                  <c:v>2.4722222222222223</c:v>
                </c:pt>
                <c:pt idx="468">
                  <c:v>1.1818181818181819</c:v>
                </c:pt>
                <c:pt idx="469">
                  <c:v>1.2578616352201257</c:v>
                </c:pt>
                <c:pt idx="470">
                  <c:v>4.0540540540540543E-2</c:v>
                </c:pt>
                <c:pt idx="471">
                  <c:v>-0.56994818652849744</c:v>
                </c:pt>
                <c:pt idx="472">
                  <c:v>-1.042042042042042</c:v>
                </c:pt>
                <c:pt idx="473">
                  <c:v>0.73298429319371738</c:v>
                </c:pt>
                <c:pt idx="474">
                  <c:v>0.15209125475285171</c:v>
                </c:pt>
                <c:pt idx="475">
                  <c:v>0.15262172284644193</c:v>
                </c:pt>
                <c:pt idx="476">
                  <c:v>3.3670033670033669E-3</c:v>
                </c:pt>
                <c:pt idx="477">
                  <c:v>0.29493670886075951</c:v>
                </c:pt>
                <c:pt idx="478">
                  <c:v>-1.8211920529801324E-2</c:v>
                </c:pt>
                <c:pt idx="479">
                  <c:v>-8.0614203454894437E-2</c:v>
                </c:pt>
                <c:pt idx="480">
                  <c:v>1.1230769230769231</c:v>
                </c:pt>
                <c:pt idx="481">
                  <c:v>1.1373626373626373</c:v>
                </c:pt>
                <c:pt idx="482">
                  <c:v>0.6460674157303371</c:v>
                </c:pt>
                <c:pt idx="483">
                  <c:v>2.4505494505494507</c:v>
                </c:pt>
                <c:pt idx="484">
                  <c:v>1.2325581395348837</c:v>
                </c:pt>
                <c:pt idx="485">
                  <c:v>0.34331797235023043</c:v>
                </c:pt>
                <c:pt idx="486">
                  <c:v>0.22068965517241382</c:v>
                </c:pt>
                <c:pt idx="487">
                  <c:v>0.56647398843930641</c:v>
                </c:pt>
                <c:pt idx="488">
                  <c:v>-0.23492063492063492</c:v>
                </c:pt>
                <c:pt idx="489">
                  <c:v>0.72624434389140269</c:v>
                </c:pt>
                <c:pt idx="490">
                  <c:v>0.24497991967871485</c:v>
                </c:pt>
                <c:pt idx="491">
                  <c:v>1.0522088353413654</c:v>
                </c:pt>
                <c:pt idx="492">
                  <c:v>-5.3763440860215058E-3</c:v>
                </c:pt>
                <c:pt idx="493">
                  <c:v>0.71955128205128205</c:v>
                </c:pt>
                <c:pt idx="494">
                  <c:v>-5.1980198019801978E-2</c:v>
                </c:pt>
                <c:pt idx="495">
                  <c:v>1.177650429799427</c:v>
                </c:pt>
                <c:pt idx="496">
                  <c:v>0.48416289592760181</c:v>
                </c:pt>
                <c:pt idx="497">
                  <c:v>2.3842592592592595</c:v>
                </c:pt>
                <c:pt idx="498">
                  <c:v>-9.4570928196147111E-2</c:v>
                </c:pt>
                <c:pt idx="499">
                  <c:v>4.2925278219395867E-2</c:v>
                </c:pt>
                <c:pt idx="500">
                  <c:v>3.4</c:v>
                </c:pt>
                <c:pt idx="501">
                  <c:v>4.8035714285714288</c:v>
                </c:pt>
                <c:pt idx="502">
                  <c:v>-7.1942446043165464E-2</c:v>
                </c:pt>
                <c:pt idx="503">
                  <c:v>-0.93805309734513265</c:v>
                </c:pt>
                <c:pt idx="504">
                  <c:v>-1.5873015873015872E-2</c:v>
                </c:pt>
                <c:pt idx="505">
                  <c:v>0.375</c:v>
                </c:pt>
                <c:pt idx="506">
                  <c:v>-15.1875</c:v>
                </c:pt>
                <c:pt idx="507">
                  <c:v>1.1881720430107527</c:v>
                </c:pt>
                <c:pt idx="508">
                  <c:v>-1.0265486725663717</c:v>
                </c:pt>
                <c:pt idx="509">
                  <c:v>1.3421052631578947</c:v>
                </c:pt>
                <c:pt idx="510">
                  <c:v>4.5254237288135597</c:v>
                </c:pt>
                <c:pt idx="511">
                  <c:v>0.66371681415929196</c:v>
                </c:pt>
                <c:pt idx="512">
                  <c:v>2.5700934579439254</c:v>
                </c:pt>
                <c:pt idx="513">
                  <c:v>4.4428571428571422</c:v>
                </c:pt>
                <c:pt idx="514">
                  <c:v>-0.23809523809523808</c:v>
                </c:pt>
                <c:pt idx="515">
                  <c:v>1.578034682080925</c:v>
                </c:pt>
                <c:pt idx="516">
                  <c:v>-3.4918032786885247</c:v>
                </c:pt>
                <c:pt idx="517">
                  <c:v>0.44444444444444442</c:v>
                </c:pt>
                <c:pt idx="518">
                  <c:v>1.4251968503937007</c:v>
                </c:pt>
                <c:pt idx="519">
                  <c:v>0.3259259259259259</c:v>
                </c:pt>
                <c:pt idx="520">
                  <c:v>0.46728971962616828</c:v>
                </c:pt>
                <c:pt idx="521">
                  <c:v>0.595166163141994</c:v>
                </c:pt>
                <c:pt idx="522">
                  <c:v>-0.14563106796116504</c:v>
                </c:pt>
                <c:pt idx="523">
                  <c:v>-0.20247933884297523</c:v>
                </c:pt>
                <c:pt idx="524">
                  <c:v>-0.48984771573604058</c:v>
                </c:pt>
                <c:pt idx="525">
                  <c:v>6.8627450980392163E-2</c:v>
                </c:pt>
                <c:pt idx="526">
                  <c:v>0.18327402135231313</c:v>
                </c:pt>
                <c:pt idx="527">
                  <c:v>-0.4006968641114983</c:v>
                </c:pt>
                <c:pt idx="528">
                  <c:v>0.39156626506024095</c:v>
                </c:pt>
                <c:pt idx="529">
                  <c:v>-0.33433734939759036</c:v>
                </c:pt>
                <c:pt idx="530">
                  <c:v>0.98756218905472637</c:v>
                </c:pt>
                <c:pt idx="531">
                  <c:v>0.37142857142857144</c:v>
                </c:pt>
                <c:pt idx="532">
                  <c:v>-0.17241379310344829</c:v>
                </c:pt>
                <c:pt idx="533">
                  <c:v>0.11979166666666666</c:v>
                </c:pt>
                <c:pt idx="534">
                  <c:v>0.91071428571428559</c:v>
                </c:pt>
                <c:pt idx="535">
                  <c:v>2.1560283687943262</c:v>
                </c:pt>
                <c:pt idx="536">
                  <c:v>-0.42922374429223742</c:v>
                </c:pt>
                <c:pt idx="537">
                  <c:v>8.3333333333333329E-2</c:v>
                </c:pt>
                <c:pt idx="538">
                  <c:v>-8.1967213114754092E-2</c:v>
                </c:pt>
                <c:pt idx="539">
                  <c:v>0.50923482849604218</c:v>
                </c:pt>
                <c:pt idx="540">
                  <c:v>0.65638766519823788</c:v>
                </c:pt>
                <c:pt idx="541">
                  <c:v>0.68601583113456466</c:v>
                </c:pt>
                <c:pt idx="542">
                  <c:v>-1.3513513513513514E-2</c:v>
                </c:pt>
                <c:pt idx="543">
                  <c:v>0.10471976401179939</c:v>
                </c:pt>
                <c:pt idx="544">
                  <c:v>0.33692307692307694</c:v>
                </c:pt>
                <c:pt idx="545">
                  <c:v>-0.32258064516129031</c:v>
                </c:pt>
                <c:pt idx="546">
                  <c:v>-3.9285714285714284</c:v>
                </c:pt>
                <c:pt idx="547">
                  <c:v>-0.34177215189873417</c:v>
                </c:pt>
                <c:pt idx="548">
                  <c:v>-1.3712871287128714</c:v>
                </c:pt>
                <c:pt idx="549">
                  <c:v>-0.72173913043478266</c:v>
                </c:pt>
                <c:pt idx="550">
                  <c:v>1.5265700483091789</c:v>
                </c:pt>
                <c:pt idx="551">
                  <c:v>-5.8823529411764705E-3</c:v>
                </c:pt>
                <c:pt idx="552">
                  <c:v>-0.6206896551724137</c:v>
                </c:pt>
                <c:pt idx="553">
                  <c:v>-0.19730941704035873</c:v>
                </c:pt>
                <c:pt idx="554">
                  <c:v>-0.7885714285714287</c:v>
                </c:pt>
                <c:pt idx="555">
                  <c:v>-0.21551724137931036</c:v>
                </c:pt>
                <c:pt idx="556">
                  <c:v>11.5625</c:v>
                </c:pt>
                <c:pt idx="557">
                  <c:v>-0.98571428571428565</c:v>
                </c:pt>
                <c:pt idx="558">
                  <c:v>-3.1888888888888887</c:v>
                </c:pt>
                <c:pt idx="559">
                  <c:v>6.9019607843137258</c:v>
                </c:pt>
                <c:pt idx="560">
                  <c:v>-2.64</c:v>
                </c:pt>
                <c:pt idx="561">
                  <c:v>1.1317829457364339</c:v>
                </c:pt>
                <c:pt idx="562">
                  <c:v>1.3653846153846154</c:v>
                </c:pt>
                <c:pt idx="563">
                  <c:v>1.2107843137254903</c:v>
                </c:pt>
                <c:pt idx="564">
                  <c:v>0.76086956521739124</c:v>
                </c:pt>
                <c:pt idx="565">
                  <c:v>0.67636363636363628</c:v>
                </c:pt>
                <c:pt idx="566">
                  <c:v>-0.60997732426303863</c:v>
                </c:pt>
                <c:pt idx="567">
                  <c:v>0.57667386609071269</c:v>
                </c:pt>
                <c:pt idx="568">
                  <c:v>0.27521008403361347</c:v>
                </c:pt>
                <c:pt idx="569">
                  <c:v>0.50706214689265539</c:v>
                </c:pt>
                <c:pt idx="570">
                  <c:v>0.67408906882591102</c:v>
                </c:pt>
                <c:pt idx="571">
                  <c:v>1.1136363636363635</c:v>
                </c:pt>
                <c:pt idx="572">
                  <c:v>0.64873417721518978</c:v>
                </c:pt>
                <c:pt idx="573">
                  <c:v>0.16666666666666666</c:v>
                </c:pt>
                <c:pt idx="574">
                  <c:v>-8.3798882681564241E-2</c:v>
                </c:pt>
                <c:pt idx="575">
                  <c:v>1.3772455089820359</c:v>
                </c:pt>
                <c:pt idx="576">
                  <c:v>0.74247491638795993</c:v>
                </c:pt>
                <c:pt idx="577">
                  <c:v>-0.14175257731958762</c:v>
                </c:pt>
                <c:pt idx="578">
                  <c:v>-0.74927113702623904</c:v>
                </c:pt>
                <c:pt idx="579">
                  <c:v>3.1290322580645165</c:v>
                </c:pt>
                <c:pt idx="580">
                  <c:v>0.48571428571428571</c:v>
                </c:pt>
                <c:pt idx="581">
                  <c:v>-0.13235294117647056</c:v>
                </c:pt>
                <c:pt idx="582">
                  <c:v>6.6857142857142851</c:v>
                </c:pt>
                <c:pt idx="583">
                  <c:v>0.11650485436893203</c:v>
                </c:pt>
                <c:pt idx="584">
                  <c:v>-0.55555555555555547</c:v>
                </c:pt>
                <c:pt idx="585">
                  <c:v>0.25031289111389238</c:v>
                </c:pt>
                <c:pt idx="586">
                  <c:v>-0.54320987654320985</c:v>
                </c:pt>
                <c:pt idx="587">
                  <c:v>-3.5031847133757961E-2</c:v>
                </c:pt>
                <c:pt idx="588">
                  <c:v>3.25</c:v>
                </c:pt>
                <c:pt idx="589">
                  <c:v>0.79518072289156627</c:v>
                </c:pt>
                <c:pt idx="590">
                  <c:v>-0.33555555555555555</c:v>
                </c:pt>
                <c:pt idx="591">
                  <c:v>0.27625570776255709</c:v>
                </c:pt>
                <c:pt idx="592">
                  <c:v>0.36688311688311692</c:v>
                </c:pt>
                <c:pt idx="593">
                  <c:v>2.8704453441295543</c:v>
                </c:pt>
                <c:pt idx="594">
                  <c:v>1.0296296296296297</c:v>
                </c:pt>
                <c:pt idx="595">
                  <c:v>1.2333333333333334</c:v>
                </c:pt>
                <c:pt idx="596">
                  <c:v>1.9791666666666667</c:v>
                </c:pt>
                <c:pt idx="597">
                  <c:v>0.14814814814814814</c:v>
                </c:pt>
                <c:pt idx="598">
                  <c:v>-1.4227642276422765E-2</c:v>
                </c:pt>
                <c:pt idx="599">
                  <c:v>-0.18487394957983194</c:v>
                </c:pt>
                <c:pt idx="600">
                  <c:v>7.0487804878048772</c:v>
                </c:pt>
                <c:pt idx="601">
                  <c:v>1.0588235294117647</c:v>
                </c:pt>
                <c:pt idx="602">
                  <c:v>-7.575757575757576E-3</c:v>
                </c:pt>
                <c:pt idx="603">
                  <c:v>4.2421875</c:v>
                </c:pt>
                <c:pt idx="604">
                  <c:v>2.0865384615384617</c:v>
                </c:pt>
                <c:pt idx="605">
                  <c:v>-3.6842105263157898</c:v>
                </c:pt>
                <c:pt idx="606">
                  <c:v>-8.7912087912087919E-2</c:v>
                </c:pt>
                <c:pt idx="607">
                  <c:v>2.9090909090909092</c:v>
                </c:pt>
                <c:pt idx="608">
                  <c:v>-10.370370370370372</c:v>
                </c:pt>
                <c:pt idx="609">
                  <c:v>0.7407407407407407</c:v>
                </c:pt>
                <c:pt idx="610">
                  <c:v>-0.30232558139534887</c:v>
                </c:pt>
                <c:pt idx="611">
                  <c:v>-1.2857142857142856</c:v>
                </c:pt>
                <c:pt idx="612">
                  <c:v>1.2173913043478262</c:v>
                </c:pt>
                <c:pt idx="613">
                  <c:v>3.8235294117647056</c:v>
                </c:pt>
                <c:pt idx="614">
                  <c:v>0.93939393939393934</c:v>
                </c:pt>
                <c:pt idx="615">
                  <c:v>-0.41304347826086957</c:v>
                </c:pt>
                <c:pt idx="616">
                  <c:v>-0.15</c:v>
                </c:pt>
                <c:pt idx="617">
                  <c:v>9.4782608695652169</c:v>
                </c:pt>
                <c:pt idx="618">
                  <c:v>-1.0666666666666667</c:v>
                </c:pt>
                <c:pt idx="619">
                  <c:v>0.56050955414012738</c:v>
                </c:pt>
                <c:pt idx="620">
                  <c:v>-1.142857142857143E-2</c:v>
                </c:pt>
                <c:pt idx="621">
                  <c:v>0.14074074074074072</c:v>
                </c:pt>
                <c:pt idx="622">
                  <c:v>1.1617647058823528</c:v>
                </c:pt>
                <c:pt idx="623">
                  <c:v>-5.2</c:v>
                </c:pt>
                <c:pt idx="624">
                  <c:v>0.27936507936507937</c:v>
                </c:pt>
                <c:pt idx="625">
                  <c:v>0.18850987432675043</c:v>
                </c:pt>
                <c:pt idx="626">
                  <c:v>0.14716981132075471</c:v>
                </c:pt>
                <c:pt idx="627">
                  <c:v>1.5746268656716416</c:v>
                </c:pt>
                <c:pt idx="628">
                  <c:v>-0.11023622047244094</c:v>
                </c:pt>
                <c:pt idx="629">
                  <c:v>1.4959016393442623</c:v>
                </c:pt>
                <c:pt idx="630">
                  <c:v>0.77288135593220342</c:v>
                </c:pt>
                <c:pt idx="631">
                  <c:v>0.51538461538461544</c:v>
                </c:pt>
                <c:pt idx="632">
                  <c:v>5.434782608695652E-3</c:v>
                </c:pt>
                <c:pt idx="633">
                  <c:v>0.98380566801619429</c:v>
                </c:pt>
                <c:pt idx="634">
                  <c:v>1.254335260115607</c:v>
                </c:pt>
                <c:pt idx="635">
                  <c:v>-0.82517482517482521</c:v>
                </c:pt>
                <c:pt idx="636">
                  <c:v>-5.1525423728813564</c:v>
                </c:pt>
                <c:pt idx="637">
                  <c:v>0.12048192771084337</c:v>
                </c:pt>
                <c:pt idx="638">
                  <c:v>0.98159509202453987</c:v>
                </c:pt>
                <c:pt idx="639">
                  <c:v>5.4690265486725664</c:v>
                </c:pt>
                <c:pt idx="640">
                  <c:v>-3.6799999999999997</c:v>
                </c:pt>
                <c:pt idx="641">
                  <c:v>2.3258426966292136</c:v>
                </c:pt>
                <c:pt idx="642">
                  <c:v>0.64655172413793094</c:v>
                </c:pt>
                <c:pt idx="643">
                  <c:v>-11.133333333333335</c:v>
                </c:pt>
                <c:pt idx="644">
                  <c:v>-2.5662650602409638</c:v>
                </c:pt>
                <c:pt idx="645">
                  <c:v>16.681818181818183</c:v>
                </c:pt>
                <c:pt idx="646">
                  <c:v>-26</c:v>
                </c:pt>
                <c:pt idx="647">
                  <c:v>1.2445652173913044</c:v>
                </c:pt>
                <c:pt idx="648">
                  <c:v>-1.9051724137931034</c:v>
                </c:pt>
                <c:pt idx="649">
                  <c:v>1.3599999999999999</c:v>
                </c:pt>
                <c:pt idx="650">
                  <c:v>-2.4852941176470589</c:v>
                </c:pt>
                <c:pt idx="651">
                  <c:v>0.47222222222222221</c:v>
                </c:pt>
                <c:pt idx="652">
                  <c:v>1.4308176100628931</c:v>
                </c:pt>
                <c:pt idx="653">
                  <c:v>-0.90410958904109595</c:v>
                </c:pt>
                <c:pt idx="654">
                  <c:v>-1.0307692307692309</c:v>
                </c:pt>
                <c:pt idx="655">
                  <c:v>-2.0999999999999996</c:v>
                </c:pt>
                <c:pt idx="656">
                  <c:v>-4.454545454545455</c:v>
                </c:pt>
                <c:pt idx="657">
                  <c:v>0.76687116564417179</c:v>
                </c:pt>
                <c:pt idx="658">
                  <c:v>0.34782608695652173</c:v>
                </c:pt>
                <c:pt idx="659">
                  <c:v>3.3837209302325584</c:v>
                </c:pt>
                <c:pt idx="660">
                  <c:v>2.0670103092783507</c:v>
                </c:pt>
                <c:pt idx="661">
                  <c:v>-0.50354609929078009</c:v>
                </c:pt>
                <c:pt idx="662">
                  <c:v>0.45238095238095244</c:v>
                </c:pt>
                <c:pt idx="663">
                  <c:v>0.11814345991561183</c:v>
                </c:pt>
                <c:pt idx="664">
                  <c:v>0.74159663865546221</c:v>
                </c:pt>
                <c:pt idx="665">
                  <c:v>0.94767441860465129</c:v>
                </c:pt>
                <c:pt idx="666">
                  <c:v>0.67148488830486208</c:v>
                </c:pt>
                <c:pt idx="667">
                  <c:v>0.44591029023746703</c:v>
                </c:pt>
                <c:pt idx="668">
                  <c:v>0.3125</c:v>
                </c:pt>
                <c:pt idx="669">
                  <c:v>0.56164383561643838</c:v>
                </c:pt>
                <c:pt idx="670">
                  <c:v>-7.77027027027027E-2</c:v>
                </c:pt>
                <c:pt idx="671">
                  <c:v>0.345771144278607</c:v>
                </c:pt>
                <c:pt idx="672">
                  <c:v>0.33720930232558144</c:v>
                </c:pt>
                <c:pt idx="673">
                  <c:v>-0.17684887459807075</c:v>
                </c:pt>
                <c:pt idx="674">
                  <c:v>1.4764150943396226</c:v>
                </c:pt>
                <c:pt idx="675">
                  <c:v>0.63745019920318724</c:v>
                </c:pt>
                <c:pt idx="676">
                  <c:v>1.9938650306748467</c:v>
                </c:pt>
                <c:pt idx="677">
                  <c:v>-1.067632850241546</c:v>
                </c:pt>
                <c:pt idx="678">
                  <c:v>2.1959459459459461</c:v>
                </c:pt>
                <c:pt idx="679">
                  <c:v>-0.12068965517241378</c:v>
                </c:pt>
                <c:pt idx="680">
                  <c:v>0.47619047619047616</c:v>
                </c:pt>
                <c:pt idx="681">
                  <c:v>-0.7457627118644069</c:v>
                </c:pt>
                <c:pt idx="682">
                  <c:v>-0.68129330254041565</c:v>
                </c:pt>
                <c:pt idx="683">
                  <c:v>-0.29960317460317459</c:v>
                </c:pt>
                <c:pt idx="684">
                  <c:v>8.2004555808656024E-2</c:v>
                </c:pt>
                <c:pt idx="685">
                  <c:v>-2.5555555555555558</c:v>
                </c:pt>
                <c:pt idx="686">
                  <c:v>-0.33695652173913043</c:v>
                </c:pt>
                <c:pt idx="687">
                  <c:v>13.700000000000001</c:v>
                </c:pt>
                <c:pt idx="688">
                  <c:v>0.53846153846153855</c:v>
                </c:pt>
                <c:pt idx="689">
                  <c:v>1.5432098765432098</c:v>
                </c:pt>
                <c:pt idx="690">
                  <c:v>1.3777777777777778</c:v>
                </c:pt>
                <c:pt idx="691">
                  <c:v>0.7777777777777779</c:v>
                </c:pt>
                <c:pt idx="692">
                  <c:v>2.1232876712328768</c:v>
                </c:pt>
                <c:pt idx="693">
                  <c:v>-1.0466666666666666</c:v>
                </c:pt>
                <c:pt idx="694">
                  <c:v>0.6</c:v>
                </c:pt>
                <c:pt idx="695">
                  <c:v>0.54580152671755722</c:v>
                </c:pt>
                <c:pt idx="696">
                  <c:v>0.55614973262032086</c:v>
                </c:pt>
                <c:pt idx="697">
                  <c:v>0.29249011857707508</c:v>
                </c:pt>
                <c:pt idx="698">
                  <c:v>0.96396396396396389</c:v>
                </c:pt>
                <c:pt idx="699">
                  <c:v>0.54966887417218546</c:v>
                </c:pt>
                <c:pt idx="700">
                  <c:v>-1.4534883720930234E-2</c:v>
                </c:pt>
                <c:pt idx="701">
                  <c:v>0.94181818181818178</c:v>
                </c:pt>
                <c:pt idx="702">
                  <c:v>-0.41772151898734178</c:v>
                </c:pt>
                <c:pt idx="703">
                  <c:v>0.70023980815347719</c:v>
                </c:pt>
                <c:pt idx="704">
                  <c:v>-3.2032032032032032E-2</c:v>
                </c:pt>
                <c:pt idx="705">
                  <c:v>2.3166023166023165E-2</c:v>
                </c:pt>
                <c:pt idx="706">
                  <c:v>0.12677304964539007</c:v>
                </c:pt>
                <c:pt idx="707">
                  <c:v>-6.5837600585223116E-2</c:v>
                </c:pt>
                <c:pt idx="708">
                  <c:v>0.92512077294686001</c:v>
                </c:pt>
                <c:pt idx="709">
                  <c:v>0.56148491879350348</c:v>
                </c:pt>
                <c:pt idx="710">
                  <c:v>-0.36274509803921567</c:v>
                </c:pt>
                <c:pt idx="711">
                  <c:v>-0.34848484848484845</c:v>
                </c:pt>
                <c:pt idx="712">
                  <c:v>-0.10029069767441862</c:v>
                </c:pt>
                <c:pt idx="713">
                  <c:v>-0.12121212121212122</c:v>
                </c:pt>
                <c:pt idx="714">
                  <c:v>0.18329466357308585</c:v>
                </c:pt>
                <c:pt idx="715">
                  <c:v>1.0630252100840336</c:v>
                </c:pt>
                <c:pt idx="716">
                  <c:v>0.33617021276595749</c:v>
                </c:pt>
                <c:pt idx="717">
                  <c:v>-0.94329896907216493</c:v>
                </c:pt>
                <c:pt idx="718">
                  <c:v>0.2188841201716738</c:v>
                </c:pt>
                <c:pt idx="719">
                  <c:v>-0.47704081632653061</c:v>
                </c:pt>
                <c:pt idx="720">
                  <c:v>1.288256227758007</c:v>
                </c:pt>
                <c:pt idx="721">
                  <c:v>0.3529411764705882</c:v>
                </c:pt>
                <c:pt idx="722">
                  <c:v>0.10326086956521739</c:v>
                </c:pt>
                <c:pt idx="723">
                  <c:v>2.4060150375939848</c:v>
                </c:pt>
                <c:pt idx="724">
                  <c:v>0.5377777777777778</c:v>
                </c:pt>
                <c:pt idx="725">
                  <c:v>-0.94890510948905105</c:v>
                </c:pt>
                <c:pt idx="726">
                  <c:v>2.1596638655462188</c:v>
                </c:pt>
                <c:pt idx="727">
                  <c:v>0.38235294117647062</c:v>
                </c:pt>
                <c:pt idx="728">
                  <c:v>-0.39393939393939392</c:v>
                </c:pt>
                <c:pt idx="729">
                  <c:v>20.333333333333332</c:v>
                </c:pt>
                <c:pt idx="730">
                  <c:v>0.41250000000000003</c:v>
                </c:pt>
                <c:pt idx="731">
                  <c:v>0.87134502923976598</c:v>
                </c:pt>
                <c:pt idx="732">
                  <c:v>-0.16513761467889906</c:v>
                </c:pt>
                <c:pt idx="733">
                  <c:v>-0.44599303135888507</c:v>
                </c:pt>
                <c:pt idx="734">
                  <c:v>0.2709677419354839</c:v>
                </c:pt>
                <c:pt idx="735">
                  <c:v>0.41690962099125356</c:v>
                </c:pt>
                <c:pt idx="736">
                  <c:v>0.47036328871892924</c:v>
                </c:pt>
                <c:pt idx="737">
                  <c:v>0.53221288515406162</c:v>
                </c:pt>
                <c:pt idx="738">
                  <c:v>0.25220680958385877</c:v>
                </c:pt>
                <c:pt idx="739">
                  <c:v>-0.11103853690398434</c:v>
                </c:pt>
                <c:pt idx="740">
                  <c:v>0.4285714285714286</c:v>
                </c:pt>
                <c:pt idx="741">
                  <c:v>0.15942028985507245</c:v>
                </c:pt>
                <c:pt idx="742">
                  <c:v>0.61739130434782596</c:v>
                </c:pt>
                <c:pt idx="743">
                  <c:v>-0.5636363636363636</c:v>
                </c:pt>
                <c:pt idx="744">
                  <c:v>-0.70508474576271185</c:v>
                </c:pt>
                <c:pt idx="745">
                  <c:v>0.99044585987261147</c:v>
                </c:pt>
                <c:pt idx="746">
                  <c:v>-0.68949771689497719</c:v>
                </c:pt>
                <c:pt idx="747">
                  <c:v>0.73630136986301375</c:v>
                </c:pt>
                <c:pt idx="748">
                  <c:v>0.16292134831460675</c:v>
                </c:pt>
                <c:pt idx="749">
                  <c:v>-0.28348214285714285</c:v>
                </c:pt>
                <c:pt idx="750">
                  <c:v>0.25528169014084506</c:v>
                </c:pt>
                <c:pt idx="751">
                  <c:v>0.51931330472102999</c:v>
                </c:pt>
                <c:pt idx="752">
                  <c:v>4.378787878787878</c:v>
                </c:pt>
                <c:pt idx="753">
                  <c:v>1.5961538461538463</c:v>
                </c:pt>
                <c:pt idx="754">
                  <c:v>-0.10515873015873016</c:v>
                </c:pt>
                <c:pt idx="755">
                  <c:v>5.4766734279918863E-2</c:v>
                </c:pt>
                <c:pt idx="756">
                  <c:v>-3.9920159680638719E-3</c:v>
                </c:pt>
                <c:pt idx="757">
                  <c:v>0.16865869853917662</c:v>
                </c:pt>
                <c:pt idx="758">
                  <c:v>7.4168797953964194E-2</c:v>
                </c:pt>
                <c:pt idx="759">
                  <c:v>-0.26248548199767713</c:v>
                </c:pt>
                <c:pt idx="760">
                  <c:v>-0.1448087431693989</c:v>
                </c:pt>
                <c:pt idx="761">
                  <c:v>-0.1446808510638298</c:v>
                </c:pt>
                <c:pt idx="762">
                  <c:v>-7.2115384615384623E-2</c:v>
                </c:pt>
                <c:pt idx="763">
                  <c:v>-0.10723860589812333</c:v>
                </c:pt>
                <c:pt idx="764">
                  <c:v>0.83431952662721875</c:v>
                </c:pt>
                <c:pt idx="765">
                  <c:v>0.57211538461538458</c:v>
                </c:pt>
                <c:pt idx="766">
                  <c:v>-0.88725490196078438</c:v>
                </c:pt>
                <c:pt idx="767">
                  <c:v>-0.15384615384615383</c:v>
                </c:pt>
                <c:pt idx="768">
                  <c:v>-0.34387351778656122</c:v>
                </c:pt>
                <c:pt idx="769">
                  <c:v>-0.93385214007782091</c:v>
                </c:pt>
                <c:pt idx="770">
                  <c:v>1.020979020979021</c:v>
                </c:pt>
                <c:pt idx="771">
                  <c:v>4.8524590163934427</c:v>
                </c:pt>
                <c:pt idx="772">
                  <c:v>1.9122807017543859</c:v>
                </c:pt>
                <c:pt idx="773">
                  <c:v>-5.4054054054054057E-2</c:v>
                </c:pt>
                <c:pt idx="774">
                  <c:v>-0.26250000000000001</c:v>
                </c:pt>
                <c:pt idx="775">
                  <c:v>0.88737201365187723</c:v>
                </c:pt>
                <c:pt idx="776">
                  <c:v>-0.84799999999999998</c:v>
                </c:pt>
                <c:pt idx="777">
                  <c:v>0.95906432748538006</c:v>
                </c:pt>
                <c:pt idx="778">
                  <c:v>2.3214285714285716</c:v>
                </c:pt>
                <c:pt idx="779">
                  <c:v>1</c:v>
                </c:pt>
                <c:pt idx="780">
                  <c:v>0.61240310077519378</c:v>
                </c:pt>
                <c:pt idx="781">
                  <c:v>10.95</c:v>
                </c:pt>
                <c:pt idx="782">
                  <c:v>1.8155339805825244</c:v>
                </c:pt>
                <c:pt idx="783">
                  <c:v>-0.51470588235294124</c:v>
                </c:pt>
                <c:pt idx="784">
                  <c:v>1.0164473684210527</c:v>
                </c:pt>
                <c:pt idx="785">
                  <c:v>0.15863453815261044</c:v>
                </c:pt>
                <c:pt idx="786">
                  <c:v>0.13440860215053765</c:v>
                </c:pt>
                <c:pt idx="787">
                  <c:v>0.27651515151515149</c:v>
                </c:pt>
                <c:pt idx="788">
                  <c:v>1.1103448275862069</c:v>
                </c:pt>
                <c:pt idx="789">
                  <c:v>1.0833333333333335</c:v>
                </c:pt>
                <c:pt idx="790">
                  <c:v>0.28651685393258425</c:v>
                </c:pt>
                <c:pt idx="791">
                  <c:v>6.6585365853658542</c:v>
                </c:pt>
                <c:pt idx="792">
                  <c:v>0.87439613526570048</c:v>
                </c:pt>
                <c:pt idx="793">
                  <c:v>-0.625</c:v>
                </c:pt>
                <c:pt idx="794">
                  <c:v>0.5168539325842697</c:v>
                </c:pt>
                <c:pt idx="795">
                  <c:v>-0.8393574297188755</c:v>
                </c:pt>
                <c:pt idx="796">
                  <c:v>1.1616541353383458</c:v>
                </c:pt>
                <c:pt idx="797">
                  <c:v>0.28795811518324604</c:v>
                </c:pt>
                <c:pt idx="798">
                  <c:v>9.2307692307692299E-3</c:v>
                </c:pt>
                <c:pt idx="799">
                  <c:v>-2.1582733812949638E-2</c:v>
                </c:pt>
                <c:pt idx="800">
                  <c:v>0.90793650793650782</c:v>
                </c:pt>
                <c:pt idx="801">
                  <c:v>1.3497267759562841</c:v>
                </c:pt>
                <c:pt idx="802">
                  <c:v>1.4625850340136055</c:v>
                </c:pt>
                <c:pt idx="803">
                  <c:v>3.1477272727272734</c:v>
                </c:pt>
                <c:pt idx="804">
                  <c:v>3.9230769230769229</c:v>
                </c:pt>
                <c:pt idx="805">
                  <c:v>4.1764705882352935</c:v>
                </c:pt>
                <c:pt idx="806">
                  <c:v>1.3352601156069366</c:v>
                </c:pt>
                <c:pt idx="807">
                  <c:v>-1.4000000000000001</c:v>
                </c:pt>
                <c:pt idx="808">
                  <c:v>-0.15322580645161291</c:v>
                </c:pt>
                <c:pt idx="809">
                  <c:v>3.5217391304347827</c:v>
                </c:pt>
                <c:pt idx="810">
                  <c:v>1.2557077625570778</c:v>
                </c:pt>
                <c:pt idx="811">
                  <c:v>0.48677248677248675</c:v>
                </c:pt>
                <c:pt idx="812">
                  <c:v>-0.30044843049327358</c:v>
                </c:pt>
                <c:pt idx="813">
                  <c:v>1.6785714285714284</c:v>
                </c:pt>
                <c:pt idx="814">
                  <c:v>0.73684210526315796</c:v>
                </c:pt>
                <c:pt idx="815">
                  <c:v>0.49732620320855614</c:v>
                </c:pt>
                <c:pt idx="816">
                  <c:v>0.61061946902654873</c:v>
                </c:pt>
                <c:pt idx="817">
                  <c:v>-1.9263157894736842</c:v>
                </c:pt>
                <c:pt idx="818">
                  <c:v>-0.55405405405405406</c:v>
                </c:pt>
                <c:pt idx="819">
                  <c:v>1.6123595505617978</c:v>
                </c:pt>
                <c:pt idx="820">
                  <c:v>-0.7</c:v>
                </c:pt>
                <c:pt idx="821">
                  <c:v>0.38827838827838823</c:v>
                </c:pt>
                <c:pt idx="822">
                  <c:v>1.073394495412844</c:v>
                </c:pt>
                <c:pt idx="823">
                  <c:v>0.6</c:v>
                </c:pt>
                <c:pt idx="824">
                  <c:v>9.7073170731707314</c:v>
                </c:pt>
                <c:pt idx="825">
                  <c:v>3.0294117647058818</c:v>
                </c:pt>
                <c:pt idx="826">
                  <c:v>5.1071428571428568</c:v>
                </c:pt>
                <c:pt idx="827">
                  <c:v>0.7777777777777779</c:v>
                </c:pt>
                <c:pt idx="828">
                  <c:v>1.6428571428571428</c:v>
                </c:pt>
                <c:pt idx="829">
                  <c:v>-0.60563380281690138</c:v>
                </c:pt>
                <c:pt idx="830">
                  <c:v>-0.39259259259259255</c:v>
                </c:pt>
                <c:pt idx="831">
                  <c:v>2.1086956521739131</c:v>
                </c:pt>
                <c:pt idx="832">
                  <c:v>2.619718309859155</c:v>
                </c:pt>
                <c:pt idx="833">
                  <c:v>-6.666666666666667</c:v>
                </c:pt>
                <c:pt idx="834">
                  <c:v>-2.1875</c:v>
                </c:pt>
                <c:pt idx="835">
                  <c:v>1.6804123711340206</c:v>
                </c:pt>
                <c:pt idx="836">
                  <c:v>-4.2941176470588234</c:v>
                </c:pt>
                <c:pt idx="837">
                  <c:v>-2.5238095238095237</c:v>
                </c:pt>
                <c:pt idx="838">
                  <c:v>1.8888888888888888</c:v>
                </c:pt>
                <c:pt idx="839">
                  <c:v>1.75</c:v>
                </c:pt>
                <c:pt idx="840">
                  <c:v>3.3666666666666671</c:v>
                </c:pt>
                <c:pt idx="841">
                  <c:v>8.0789473684210531</c:v>
                </c:pt>
                <c:pt idx="842">
                  <c:v>3.7674418604651168</c:v>
                </c:pt>
                <c:pt idx="843">
                  <c:v>65.333333333333329</c:v>
                </c:pt>
                <c:pt idx="844">
                  <c:v>0.85820895522388063</c:v>
                </c:pt>
                <c:pt idx="845">
                  <c:v>-0.76470588235294124</c:v>
                </c:pt>
                <c:pt idx="846">
                  <c:v>1.490066225165563</c:v>
                </c:pt>
                <c:pt idx="847">
                  <c:v>1.934640522875817</c:v>
                </c:pt>
                <c:pt idx="848">
                  <c:v>2.1515151515151514</c:v>
                </c:pt>
                <c:pt idx="849">
                  <c:v>-1.3247863247863247</c:v>
                </c:pt>
                <c:pt idx="850">
                  <c:v>1.7192982456140351</c:v>
                </c:pt>
                <c:pt idx="851">
                  <c:v>2.4054054054054053</c:v>
                </c:pt>
                <c:pt idx="852">
                  <c:v>1.8963730569948185</c:v>
                </c:pt>
                <c:pt idx="853">
                  <c:v>-3.3134328358208953</c:v>
                </c:pt>
                <c:pt idx="854">
                  <c:v>-0.56916996047430823</c:v>
                </c:pt>
                <c:pt idx="855">
                  <c:v>0.42673992673992672</c:v>
                </c:pt>
                <c:pt idx="856">
                  <c:v>-0.57621951219512191</c:v>
                </c:pt>
                <c:pt idx="857">
                  <c:v>0.84132231404958679</c:v>
                </c:pt>
                <c:pt idx="858">
                  <c:v>0.21836228287841189</c:v>
                </c:pt>
                <c:pt idx="859">
                  <c:v>1.2279792746113989</c:v>
                </c:pt>
                <c:pt idx="860">
                  <c:v>-1.2982456140350875</c:v>
                </c:pt>
                <c:pt idx="861">
                  <c:v>4.0512820512820511</c:v>
                </c:pt>
                <c:pt idx="862">
                  <c:v>0.26666666666666666</c:v>
                </c:pt>
                <c:pt idx="863">
                  <c:v>12.547619047619047</c:v>
                </c:pt>
                <c:pt idx="864">
                  <c:v>-0.18779342723004697</c:v>
                </c:pt>
                <c:pt idx="865">
                  <c:v>-3.1632653061224487</c:v>
                </c:pt>
                <c:pt idx="866">
                  <c:v>-2.5</c:v>
                </c:pt>
                <c:pt idx="867">
                  <c:v>1.625</c:v>
                </c:pt>
                <c:pt idx="868">
                  <c:v>-0.88888888888888884</c:v>
                </c:pt>
                <c:pt idx="869">
                  <c:v>-0.31428571428571422</c:v>
                </c:pt>
                <c:pt idx="870">
                  <c:v>-0.67153284671532842</c:v>
                </c:pt>
                <c:pt idx="871">
                  <c:v>-1.7241379310344829</c:v>
                </c:pt>
                <c:pt idx="872">
                  <c:v>1.0853658536585364</c:v>
                </c:pt>
                <c:pt idx="873">
                  <c:v>107</c:v>
                </c:pt>
                <c:pt idx="874">
                  <c:v>7.8181818181818183</c:v>
                </c:pt>
                <c:pt idx="875">
                  <c:v>-36.857142857142854</c:v>
                </c:pt>
                <c:pt idx="876">
                  <c:v>-10.25</c:v>
                </c:pt>
                <c:pt idx="877">
                  <c:v>6.1363636363636367</c:v>
                </c:pt>
                <c:pt idx="878">
                  <c:v>3</c:v>
                </c:pt>
                <c:pt idx="879">
                  <c:v>0.83261802575107291</c:v>
                </c:pt>
                <c:pt idx="880">
                  <c:v>1.7862068965517244</c:v>
                </c:pt>
                <c:pt idx="881">
                  <c:v>0.83</c:v>
                </c:pt>
                <c:pt idx="882">
                  <c:v>7.0625</c:v>
                </c:pt>
                <c:pt idx="883">
                  <c:v>-8.5686274509803919</c:v>
                </c:pt>
                <c:pt idx="884">
                  <c:v>11.642857142857142</c:v>
                </c:pt>
                <c:pt idx="885">
                  <c:v>-0.97368421052631582</c:v>
                </c:pt>
                <c:pt idx="886">
                  <c:v>-1.9032258064516128</c:v>
                </c:pt>
                <c:pt idx="887">
                  <c:v>3.3076923076923079</c:v>
                </c:pt>
                <c:pt idx="888">
                  <c:v>5.6721311475409832</c:v>
                </c:pt>
                <c:pt idx="889">
                  <c:v>-0.58208955223880599</c:v>
                </c:pt>
                <c:pt idx="890">
                  <c:v>8.9032258064516139</c:v>
                </c:pt>
                <c:pt idx="891">
                  <c:v>0.69090909090909092</c:v>
                </c:pt>
                <c:pt idx="892">
                  <c:v>173.99999999999997</c:v>
                </c:pt>
                <c:pt idx="893">
                  <c:v>0.27450980392156865</c:v>
                </c:pt>
                <c:pt idx="894">
                  <c:v>1.5638297872340425</c:v>
                </c:pt>
                <c:pt idx="895">
                  <c:v>-1.5</c:v>
                </c:pt>
                <c:pt idx="896">
                  <c:v>-0.5112359550561798</c:v>
                </c:pt>
                <c:pt idx="897">
                  <c:v>-10.76470588235294</c:v>
                </c:pt>
                <c:pt idx="898">
                  <c:v>0.33913043478260868</c:v>
                </c:pt>
                <c:pt idx="899">
                  <c:v>0.1751824817518248</c:v>
                </c:pt>
                <c:pt idx="900">
                  <c:v>-167</c:v>
                </c:pt>
                <c:pt idx="901">
                  <c:v>-53</c:v>
                </c:pt>
                <c:pt idx="902">
                  <c:v>10.714285714285714</c:v>
                </c:pt>
                <c:pt idx="903">
                  <c:v>-8.15625</c:v>
                </c:pt>
                <c:pt idx="904">
                  <c:v>25.571428571428569</c:v>
                </c:pt>
                <c:pt idx="905">
                  <c:v>-1.0275229357798166</c:v>
                </c:pt>
                <c:pt idx="906">
                  <c:v>-343</c:v>
                </c:pt>
                <c:pt idx="907">
                  <c:v>-8.9743589743589744E-2</c:v>
                </c:pt>
                <c:pt idx="908">
                  <c:v>8.8888888888888893</c:v>
                </c:pt>
                <c:pt idx="909">
                  <c:v>4.666666666666667</c:v>
                </c:pt>
                <c:pt idx="910">
                  <c:v>1.0625</c:v>
                </c:pt>
                <c:pt idx="911">
                  <c:v>-1.5937499999999998</c:v>
                </c:pt>
                <c:pt idx="912">
                  <c:v>0.34782608695652173</c:v>
                </c:pt>
                <c:pt idx="913">
                  <c:v>-1.2962962962962963</c:v>
                </c:pt>
                <c:pt idx="914">
                  <c:v>1.7272727272727273</c:v>
                </c:pt>
                <c:pt idx="915">
                  <c:v>0.5</c:v>
                </c:pt>
                <c:pt idx="916">
                  <c:v>-7.8666666666666663</c:v>
                </c:pt>
                <c:pt idx="917">
                  <c:v>-0.62037037037037046</c:v>
                </c:pt>
                <c:pt idx="918">
                  <c:v>5.8775510204081627</c:v>
                </c:pt>
                <c:pt idx="919">
                  <c:v>-1.282258064516129</c:v>
                </c:pt>
                <c:pt idx="920">
                  <c:v>0.96791443850267378</c:v>
                </c:pt>
                <c:pt idx="921">
                  <c:v>21.882352941176467</c:v>
                </c:pt>
                <c:pt idx="922">
                  <c:v>-0.33121019108280253</c:v>
                </c:pt>
                <c:pt idx="923">
                  <c:v>0.96551724137931028</c:v>
                </c:pt>
                <c:pt idx="924">
                  <c:v>3.8674033149171276E-2</c:v>
                </c:pt>
                <c:pt idx="925">
                  <c:v>0.83720930232558133</c:v>
                </c:pt>
                <c:pt idx="926">
                  <c:v>-1.5405405405405406</c:v>
                </c:pt>
                <c:pt idx="927">
                  <c:v>0.52777777777777779</c:v>
                </c:pt>
                <c:pt idx="928">
                  <c:v>1.1372549019607845</c:v>
                </c:pt>
                <c:pt idx="929">
                  <c:v>2.4594594594594597</c:v>
                </c:pt>
                <c:pt idx="930">
                  <c:v>-7.9411764705882355</c:v>
                </c:pt>
                <c:pt idx="931">
                  <c:v>0.35023041474654376</c:v>
                </c:pt>
                <c:pt idx="932">
                  <c:v>0.16118421052631579</c:v>
                </c:pt>
                <c:pt idx="933">
                  <c:v>1.3188976377952757</c:v>
                </c:pt>
                <c:pt idx="934">
                  <c:v>16.600000000000001</c:v>
                </c:pt>
                <c:pt idx="935">
                  <c:v>32.200000000000003</c:v>
                </c:pt>
                <c:pt idx="936">
                  <c:v>1.5263157894736841</c:v>
                </c:pt>
                <c:pt idx="937">
                  <c:v>7.7391304347826084</c:v>
                </c:pt>
                <c:pt idx="938">
                  <c:v>-1.4259259259259258</c:v>
                </c:pt>
                <c:pt idx="939">
                  <c:v>1.8074074074074074</c:v>
                </c:pt>
                <c:pt idx="940">
                  <c:v>0.15358361774744028</c:v>
                </c:pt>
                <c:pt idx="941">
                  <c:v>0.21145374449339208</c:v>
                </c:pt>
                <c:pt idx="942">
                  <c:v>-0.43624161073825507</c:v>
                </c:pt>
                <c:pt idx="943">
                  <c:v>-0.18072289156626506</c:v>
                </c:pt>
                <c:pt idx="944">
                  <c:v>-7.4999999999999997E-2</c:v>
                </c:pt>
                <c:pt idx="945">
                  <c:v>0.21559633027522937</c:v>
                </c:pt>
                <c:pt idx="946">
                  <c:v>1.9821428571428572</c:v>
                </c:pt>
                <c:pt idx="947">
                  <c:v>0.34710743801652894</c:v>
                </c:pt>
                <c:pt idx="948">
                  <c:v>0.92176870748299333</c:v>
                </c:pt>
                <c:pt idx="949">
                  <c:v>-0.64925373134328346</c:v>
                </c:pt>
                <c:pt idx="950">
                  <c:v>-1.7395833333333335</c:v>
                </c:pt>
                <c:pt idx="951">
                  <c:v>0.34285714285714286</c:v>
                </c:pt>
                <c:pt idx="952">
                  <c:v>-1.535135135135135</c:v>
                </c:pt>
                <c:pt idx="953">
                  <c:v>4.8620689655172411</c:v>
                </c:pt>
                <c:pt idx="954">
                  <c:v>1.5046728971962617</c:v>
                </c:pt>
                <c:pt idx="955">
                  <c:v>0.16666666666666666</c:v>
                </c:pt>
                <c:pt idx="956">
                  <c:v>-1.2222222222222223</c:v>
                </c:pt>
                <c:pt idx="957">
                  <c:v>-3.5483870967741935</c:v>
                </c:pt>
                <c:pt idx="958">
                  <c:v>2.8014184397163127</c:v>
                </c:pt>
                <c:pt idx="959">
                  <c:v>1.5229357798165137</c:v>
                </c:pt>
                <c:pt idx="960">
                  <c:v>4.1780821917808222</c:v>
                </c:pt>
                <c:pt idx="961">
                  <c:v>1.5616438356164386</c:v>
                </c:pt>
                <c:pt idx="962">
                  <c:v>-4.7692307692307692</c:v>
                </c:pt>
                <c:pt idx="963">
                  <c:v>-2.9999999999999996</c:v>
                </c:pt>
                <c:pt idx="964">
                  <c:v>0.96923076923076923</c:v>
                </c:pt>
                <c:pt idx="965">
                  <c:v>-1.1458333333333333</c:v>
                </c:pt>
                <c:pt idx="966">
                  <c:v>-37.777777777777786</c:v>
                </c:pt>
                <c:pt idx="967">
                  <c:v>2.8571428571428572</c:v>
                </c:pt>
                <c:pt idx="968">
                  <c:v>5</c:v>
                </c:pt>
                <c:pt idx="969">
                  <c:v>-0.28048780487804875</c:v>
                </c:pt>
                <c:pt idx="970">
                  <c:v>4.6499999999999995</c:v>
                </c:pt>
                <c:pt idx="971">
                  <c:v>0.75728155339805825</c:v>
                </c:pt>
                <c:pt idx="972">
                  <c:v>-1.2419354838709677</c:v>
                </c:pt>
                <c:pt idx="973">
                  <c:v>2.4272727272727272</c:v>
                </c:pt>
                <c:pt idx="974">
                  <c:v>6.7037037037037033</c:v>
                </c:pt>
                <c:pt idx="975">
                  <c:v>-21.4</c:v>
                </c:pt>
                <c:pt idx="976">
                  <c:v>0.5</c:v>
                </c:pt>
                <c:pt idx="977">
                  <c:v>5.9499999999999993</c:v>
                </c:pt>
                <c:pt idx="978">
                  <c:v>2.75</c:v>
                </c:pt>
                <c:pt idx="979">
                  <c:v>1.1470588235294119</c:v>
                </c:pt>
                <c:pt idx="980">
                  <c:v>2.9090909090909092</c:v>
                </c:pt>
                <c:pt idx="981">
                  <c:v>0.5357142857142857</c:v>
                </c:pt>
                <c:pt idx="982">
                  <c:v>19.75</c:v>
                </c:pt>
                <c:pt idx="983">
                  <c:v>5.5882352941176467</c:v>
                </c:pt>
                <c:pt idx="984">
                  <c:v>-11.846153846153847</c:v>
                </c:pt>
                <c:pt idx="985">
                  <c:v>1.8086956521739128</c:v>
                </c:pt>
                <c:pt idx="986">
                  <c:v>-3.8108108108108105</c:v>
                </c:pt>
                <c:pt idx="987">
                  <c:v>-1.916666666666667</c:v>
                </c:pt>
                <c:pt idx="988">
                  <c:v>6.1587301587301591</c:v>
                </c:pt>
                <c:pt idx="989">
                  <c:v>1.6901408450704227</c:v>
                </c:pt>
                <c:pt idx="990">
                  <c:v>-25.222222222222225</c:v>
                </c:pt>
                <c:pt idx="991">
                  <c:v>50.999999999999993</c:v>
                </c:pt>
                <c:pt idx="992">
                  <c:v>-9.7368421052631575</c:v>
                </c:pt>
                <c:pt idx="993">
                  <c:v>0.65</c:v>
                </c:pt>
                <c:pt idx="994">
                  <c:v>1.78125</c:v>
                </c:pt>
                <c:pt idx="995">
                  <c:v>4.4479166666666661</c:v>
                </c:pt>
                <c:pt idx="996">
                  <c:v>46</c:v>
                </c:pt>
                <c:pt idx="997">
                  <c:v>-3.6153846153846154</c:v>
                </c:pt>
                <c:pt idx="998">
                  <c:v>1.3928571428571428</c:v>
                </c:pt>
                <c:pt idx="999">
                  <c:v>0.36708860759493672</c:v>
                </c:pt>
                <c:pt idx="1000">
                  <c:v>2.7936507936507935</c:v>
                </c:pt>
                <c:pt idx="1001">
                  <c:v>-1.3076923076923077</c:v>
                </c:pt>
                <c:pt idx="1002">
                  <c:v>-1.2916666666666667</c:v>
                </c:pt>
                <c:pt idx="1003">
                  <c:v>-2.5227272727272729</c:v>
                </c:pt>
                <c:pt idx="1004">
                  <c:v>7.1666666666666661</c:v>
                </c:pt>
                <c:pt idx="1005">
                  <c:v>26.285714285714285</c:v>
                </c:pt>
                <c:pt idx="1006">
                  <c:v>2.1025641025641026</c:v>
                </c:pt>
                <c:pt idx="1007">
                  <c:v>-5.6206896551724137</c:v>
                </c:pt>
                <c:pt idx="1008">
                  <c:v>-9.0769230769230766</c:v>
                </c:pt>
                <c:pt idx="1009">
                  <c:v>-1.5</c:v>
                </c:pt>
                <c:pt idx="1010">
                  <c:v>1.7714285714285716</c:v>
                </c:pt>
                <c:pt idx="1011">
                  <c:v>1.7435897435897436</c:v>
                </c:pt>
                <c:pt idx="1012">
                  <c:v>-11.875</c:v>
                </c:pt>
                <c:pt idx="1013">
                  <c:v>4.2444444444444445</c:v>
                </c:pt>
                <c:pt idx="1014">
                  <c:v>0.2857142857142857</c:v>
                </c:pt>
                <c:pt idx="1015">
                  <c:v>0.56060606060606055</c:v>
                </c:pt>
                <c:pt idx="1016">
                  <c:v>-2.4210526315789473</c:v>
                </c:pt>
                <c:pt idx="1017">
                  <c:v>0.2377049180327869</c:v>
                </c:pt>
                <c:pt idx="1018">
                  <c:v>1.4529411764705882</c:v>
                </c:pt>
                <c:pt idx="1019">
                  <c:v>-0.79687499999999989</c:v>
                </c:pt>
                <c:pt idx="1020">
                  <c:v>3.5</c:v>
                </c:pt>
                <c:pt idx="1021">
                  <c:v>-0.53968253968253976</c:v>
                </c:pt>
                <c:pt idx="1022">
                  <c:v>-0.5</c:v>
                </c:pt>
                <c:pt idx="1023">
                  <c:v>1.3333333333333333</c:v>
                </c:pt>
                <c:pt idx="1024">
                  <c:v>5.3061224489795915</c:v>
                </c:pt>
                <c:pt idx="1025">
                  <c:v>-1.8333333333333335</c:v>
                </c:pt>
                <c:pt idx="1026">
                  <c:v>0.33846153846153842</c:v>
                </c:pt>
                <c:pt idx="1027">
                  <c:v>-2.2962962962962963</c:v>
                </c:pt>
                <c:pt idx="1028">
                  <c:v>-5.6818181818181823E-2</c:v>
                </c:pt>
                <c:pt idx="1029">
                  <c:v>32.75</c:v>
                </c:pt>
                <c:pt idx="1030">
                  <c:v>-4.7407407407407405</c:v>
                </c:pt>
                <c:pt idx="1031">
                  <c:v>-120.5</c:v>
                </c:pt>
                <c:pt idx="1032">
                  <c:v>4.5308641975308639</c:v>
                </c:pt>
                <c:pt idx="1033">
                  <c:v>-1.6363636363636362</c:v>
                </c:pt>
                <c:pt idx="1034">
                  <c:v>96.75</c:v>
                </c:pt>
                <c:pt idx="1035">
                  <c:v>-5.839999999999999</c:v>
                </c:pt>
                <c:pt idx="1036">
                  <c:v>-9.0666666666666682</c:v>
                </c:pt>
                <c:pt idx="1037">
                  <c:v>-6.0952380952380949</c:v>
                </c:pt>
                <c:pt idx="1038">
                  <c:v>1.4999999999999998</c:v>
                </c:pt>
                <c:pt idx="1039">
                  <c:v>4.3874999999999993</c:v>
                </c:pt>
                <c:pt idx="1040">
                  <c:v>2.9402985074626864</c:v>
                </c:pt>
                <c:pt idx="1041">
                  <c:v>1.6382978723404256</c:v>
                </c:pt>
                <c:pt idx="1042">
                  <c:v>7.5000000000000009</c:v>
                </c:pt>
                <c:pt idx="1043">
                  <c:v>19</c:v>
                </c:pt>
                <c:pt idx="1044">
                  <c:v>57</c:v>
                </c:pt>
                <c:pt idx="1045">
                  <c:v>-4</c:v>
                </c:pt>
                <c:pt idx="1046">
                  <c:v>-3.741935483870968</c:v>
                </c:pt>
                <c:pt idx="1047">
                  <c:v>-1.1538461538461537</c:v>
                </c:pt>
                <c:pt idx="1048">
                  <c:v>3.4776119402985075</c:v>
                </c:pt>
                <c:pt idx="1049">
                  <c:v>-1.3846153846153846</c:v>
                </c:pt>
                <c:pt idx="1050">
                  <c:v>5.7058823529411766</c:v>
                </c:pt>
                <c:pt idx="1051">
                  <c:v>-1.4642857142857144</c:v>
                </c:pt>
                <c:pt idx="1052">
                  <c:v>5.5000000000000009</c:v>
                </c:pt>
                <c:pt idx="1053">
                  <c:v>2.4745762711864407</c:v>
                </c:pt>
                <c:pt idx="1054">
                  <c:v>-24.846153846153847</c:v>
                </c:pt>
                <c:pt idx="1055">
                  <c:v>0.71052631578947367</c:v>
                </c:pt>
                <c:pt idx="1056">
                  <c:v>1.4895833333333333</c:v>
                </c:pt>
                <c:pt idx="1057">
                  <c:v>1.484375</c:v>
                </c:pt>
                <c:pt idx="1058">
                  <c:v>4.5000000000000009</c:v>
                </c:pt>
                <c:pt idx="1059">
                  <c:v>0.91428571428571426</c:v>
                </c:pt>
                <c:pt idx="1060">
                  <c:v>1.1545064377682404</c:v>
                </c:pt>
                <c:pt idx="1061">
                  <c:v>107.66666666666667</c:v>
                </c:pt>
                <c:pt idx="1062">
                  <c:v>51.833333333333329</c:v>
                </c:pt>
                <c:pt idx="1063">
                  <c:v>2.763440860215054</c:v>
                </c:pt>
                <c:pt idx="1064">
                  <c:v>1.2755102040816326</c:v>
                </c:pt>
                <c:pt idx="1065">
                  <c:v>3.3902439024390247</c:v>
                </c:pt>
                <c:pt idx="1066">
                  <c:v>-0.20786516853932585</c:v>
                </c:pt>
                <c:pt idx="1067">
                  <c:v>0.33524355300859604</c:v>
                </c:pt>
                <c:pt idx="1068">
                  <c:v>0.45360824742268041</c:v>
                </c:pt>
                <c:pt idx="1069">
                  <c:v>-4.1095890410958909E-2</c:v>
                </c:pt>
                <c:pt idx="1070">
                  <c:v>9.0909090909090912E-2</c:v>
                </c:pt>
                <c:pt idx="1071">
                  <c:v>0.21917808219178084</c:v>
                </c:pt>
                <c:pt idx="1072">
                  <c:v>0.67692307692307696</c:v>
                </c:pt>
                <c:pt idx="1073">
                  <c:v>2.5839793281653745E-2</c:v>
                </c:pt>
                <c:pt idx="1074">
                  <c:v>0.26923076923076927</c:v>
                </c:pt>
                <c:pt idx="1075">
                  <c:v>0.98252427184466018</c:v>
                </c:pt>
                <c:pt idx="1076">
                  <c:v>-0.66386554621848748</c:v>
                </c:pt>
                <c:pt idx="1077">
                  <c:v>4.140625</c:v>
                </c:pt>
                <c:pt idx="1078">
                  <c:v>-0.8928571428571429</c:v>
                </c:pt>
                <c:pt idx="1079">
                  <c:v>2.4864864864864868</c:v>
                </c:pt>
                <c:pt idx="1080">
                  <c:v>-16.5625</c:v>
                </c:pt>
                <c:pt idx="1081">
                  <c:v>5.2857142857142856</c:v>
                </c:pt>
                <c:pt idx="1082">
                  <c:v>6.4166666666666661</c:v>
                </c:pt>
                <c:pt idx="1083">
                  <c:v>5.9375</c:v>
                </c:pt>
                <c:pt idx="1084">
                  <c:v>0.49090909090909091</c:v>
                </c:pt>
                <c:pt idx="1085">
                  <c:v>-17.25</c:v>
                </c:pt>
                <c:pt idx="1086">
                  <c:v>1.8437499999999998</c:v>
                </c:pt>
                <c:pt idx="1087">
                  <c:v>15.4</c:v>
                </c:pt>
                <c:pt idx="1088">
                  <c:v>1.7142857142857142</c:v>
                </c:pt>
                <c:pt idx="1089">
                  <c:v>4.8653846153846159</c:v>
                </c:pt>
                <c:pt idx="1090">
                  <c:v>-12.600000000000001</c:v>
                </c:pt>
                <c:pt idx="1091">
                  <c:v>-47.25</c:v>
                </c:pt>
                <c:pt idx="1092">
                  <c:v>52.5</c:v>
                </c:pt>
                <c:pt idx="1093">
                  <c:v>-4.6341463414634143</c:v>
                </c:pt>
                <c:pt idx="1094">
                  <c:v>-0.84873949579831942</c:v>
                </c:pt>
                <c:pt idx="1095">
                  <c:v>9.7857142857142865</c:v>
                </c:pt>
                <c:pt idx="1096">
                  <c:v>2.1875</c:v>
                </c:pt>
                <c:pt idx="1097">
                  <c:v>-2.2075471698113209</c:v>
                </c:pt>
                <c:pt idx="1098">
                  <c:v>3.1414141414141414</c:v>
                </c:pt>
                <c:pt idx="1099">
                  <c:v>0.7142857142857143</c:v>
                </c:pt>
                <c:pt idx="1100">
                  <c:v>23.999999999999996</c:v>
                </c:pt>
                <c:pt idx="1101">
                  <c:v>-2.65625</c:v>
                </c:pt>
                <c:pt idx="1102">
                  <c:v>3.5147058823529407</c:v>
                </c:pt>
                <c:pt idx="1103">
                  <c:v>-33.875</c:v>
                </c:pt>
                <c:pt idx="1104">
                  <c:v>8.2000000000000011</c:v>
                </c:pt>
                <c:pt idx="1105">
                  <c:v>2.3220338983050852</c:v>
                </c:pt>
                <c:pt idx="1106">
                  <c:v>4.9130434782608701</c:v>
                </c:pt>
                <c:pt idx="1107">
                  <c:v>1.825</c:v>
                </c:pt>
                <c:pt idx="1108">
                  <c:v>-18.5</c:v>
                </c:pt>
                <c:pt idx="1109">
                  <c:v>3.2500000000000004</c:v>
                </c:pt>
                <c:pt idx="1110">
                  <c:v>2.3846153846153846</c:v>
                </c:pt>
                <c:pt idx="1111">
                  <c:v>-53.25</c:v>
                </c:pt>
                <c:pt idx="1112">
                  <c:v>4.415730337078652</c:v>
                </c:pt>
                <c:pt idx="1113">
                  <c:v>7.407407407407407E-2</c:v>
                </c:pt>
                <c:pt idx="1114">
                  <c:v>1.542168674698795</c:v>
                </c:pt>
                <c:pt idx="1115">
                  <c:v>13</c:v>
                </c:pt>
                <c:pt idx="1116">
                  <c:v>0.16</c:v>
                </c:pt>
                <c:pt idx="1117">
                  <c:v>-1.6567164179104477</c:v>
                </c:pt>
                <c:pt idx="1118">
                  <c:v>-0.39130434782608692</c:v>
                </c:pt>
                <c:pt idx="1119">
                  <c:v>-4.756756756756757</c:v>
                </c:pt>
                <c:pt idx="1120">
                  <c:v>0.92523364485981319</c:v>
                </c:pt>
                <c:pt idx="1121">
                  <c:v>1.3829787234042554</c:v>
                </c:pt>
                <c:pt idx="1122">
                  <c:v>-58.999999999999993</c:v>
                </c:pt>
                <c:pt idx="1123">
                  <c:v>22.19047619047619</c:v>
                </c:pt>
                <c:pt idx="1124">
                  <c:v>0.40860215053763438</c:v>
                </c:pt>
                <c:pt idx="1125">
                  <c:v>5.0612244897959178</c:v>
                </c:pt>
                <c:pt idx="1126">
                  <c:v>1.4774774774774775</c:v>
                </c:pt>
                <c:pt idx="1127">
                  <c:v>0.27472527472527475</c:v>
                </c:pt>
                <c:pt idx="1128">
                  <c:v>1.3986013986013988</c:v>
                </c:pt>
                <c:pt idx="1129">
                  <c:v>0.57024793388429762</c:v>
                </c:pt>
                <c:pt idx="1130">
                  <c:v>2.5099999999999998</c:v>
                </c:pt>
                <c:pt idx="1131">
                  <c:v>2.9</c:v>
                </c:pt>
                <c:pt idx="1132">
                  <c:v>-1.918032786885246</c:v>
                </c:pt>
                <c:pt idx="1133">
                  <c:v>1.2222222222222223</c:v>
                </c:pt>
                <c:pt idx="1134">
                  <c:v>1.107843137254902</c:v>
                </c:pt>
                <c:pt idx="1135">
                  <c:v>1.1940298507462686</c:v>
                </c:pt>
                <c:pt idx="1136">
                  <c:v>0.19230769230769232</c:v>
                </c:pt>
                <c:pt idx="1137">
                  <c:v>-1.6999999999999997</c:v>
                </c:pt>
                <c:pt idx="1138">
                  <c:v>22.5</c:v>
                </c:pt>
                <c:pt idx="1139">
                  <c:v>-233</c:v>
                </c:pt>
                <c:pt idx="1140">
                  <c:v>-1.1864406779661019</c:v>
                </c:pt>
                <c:pt idx="1141">
                  <c:v>47.9</c:v>
                </c:pt>
                <c:pt idx="1142">
                  <c:v>4.1481481481481479</c:v>
                </c:pt>
                <c:pt idx="1143">
                  <c:v>-0.87804878048780477</c:v>
                </c:pt>
                <c:pt idx="1144">
                  <c:v>2.1212121212121211</c:v>
                </c:pt>
                <c:pt idx="1145">
                  <c:v>9.5625</c:v>
                </c:pt>
                <c:pt idx="1146">
                  <c:v>0.625</c:v>
                </c:pt>
                <c:pt idx="1147">
                  <c:v>3.7102803738317758</c:v>
                </c:pt>
                <c:pt idx="1148">
                  <c:v>-1.7126436781609196</c:v>
                </c:pt>
                <c:pt idx="1149">
                  <c:v>1.4765625</c:v>
                </c:pt>
                <c:pt idx="1150">
                  <c:v>199</c:v>
                </c:pt>
                <c:pt idx="1151">
                  <c:v>3.7304964539007099</c:v>
                </c:pt>
                <c:pt idx="1152">
                  <c:v>2.1851851851851851</c:v>
                </c:pt>
                <c:pt idx="1153">
                  <c:v>0.15068493150684931</c:v>
                </c:pt>
                <c:pt idx="1154">
                  <c:v>1.5671641791044775</c:v>
                </c:pt>
                <c:pt idx="1155">
                  <c:v>-1.098360655737705</c:v>
                </c:pt>
                <c:pt idx="1156">
                  <c:v>0.85555555555555562</c:v>
                </c:pt>
                <c:pt idx="1157">
                  <c:v>2.6250000000000004</c:v>
                </c:pt>
                <c:pt idx="1158">
                  <c:v>-2.7931034482758621</c:v>
                </c:pt>
                <c:pt idx="1159">
                  <c:v>1.6276595744680851</c:v>
                </c:pt>
                <c:pt idx="1160">
                  <c:v>3.3513513513513513</c:v>
                </c:pt>
                <c:pt idx="1161">
                  <c:v>2.0136986301369864</c:v>
                </c:pt>
                <c:pt idx="1162">
                  <c:v>3.3404255319148937</c:v>
                </c:pt>
                <c:pt idx="1163">
                  <c:v>-3.5357142857142856</c:v>
                </c:pt>
                <c:pt idx="1164">
                  <c:v>24.099999999999998</c:v>
                </c:pt>
                <c:pt idx="1165">
                  <c:v>-2.2571428571428571</c:v>
                </c:pt>
                <c:pt idx="1166">
                  <c:v>-24</c:v>
                </c:pt>
                <c:pt idx="1167">
                  <c:v>-1.1224489795918366</c:v>
                </c:pt>
                <c:pt idx="1168">
                  <c:v>2.1283783783783785</c:v>
                </c:pt>
                <c:pt idx="1169">
                  <c:v>2.2400000000000002</c:v>
                </c:pt>
                <c:pt idx="1170">
                  <c:v>0.81609195402298851</c:v>
                </c:pt>
                <c:pt idx="1171">
                  <c:v>1.5294117647058822</c:v>
                </c:pt>
                <c:pt idx="1172">
                  <c:v>-0.38235294117647056</c:v>
                </c:pt>
                <c:pt idx="1173">
                  <c:v>0.73977695167286239</c:v>
                </c:pt>
                <c:pt idx="1174">
                  <c:v>1.6995708154506437</c:v>
                </c:pt>
                <c:pt idx="1175">
                  <c:v>1.1214953271028036</c:v>
                </c:pt>
                <c:pt idx="1176">
                  <c:v>0.29326923076923078</c:v>
                </c:pt>
                <c:pt idx="1177">
                  <c:v>3.5696202531645564</c:v>
                </c:pt>
                <c:pt idx="1178">
                  <c:v>1.5</c:v>
                </c:pt>
                <c:pt idx="1179">
                  <c:v>0.76036866359447008</c:v>
                </c:pt>
                <c:pt idx="1180">
                  <c:v>-0.60606060606060608</c:v>
                </c:pt>
                <c:pt idx="1181">
                  <c:v>-46</c:v>
                </c:pt>
                <c:pt idx="1182">
                  <c:v>-17.454545454545457</c:v>
                </c:pt>
                <c:pt idx="1183">
                  <c:v>0.94179894179894175</c:v>
                </c:pt>
                <c:pt idx="1184">
                  <c:v>9.1703056768558958E-2</c:v>
                </c:pt>
                <c:pt idx="1185">
                  <c:v>-0.44848484848484843</c:v>
                </c:pt>
                <c:pt idx="1186">
                  <c:v>0.96799999999999997</c:v>
                </c:pt>
                <c:pt idx="1187">
                  <c:v>-0.64376590330788808</c:v>
                </c:pt>
                <c:pt idx="1188">
                  <c:v>3.5135135135135136</c:v>
                </c:pt>
                <c:pt idx="1189">
                  <c:v>0.8421052631578948</c:v>
                </c:pt>
                <c:pt idx="1190">
                  <c:v>0.37704918032786888</c:v>
                </c:pt>
                <c:pt idx="1191">
                  <c:v>1.1333333333333333</c:v>
                </c:pt>
                <c:pt idx="1192">
                  <c:v>-0.2807017543859649</c:v>
                </c:pt>
                <c:pt idx="1193">
                  <c:v>0.53183520599250933</c:v>
                </c:pt>
                <c:pt idx="1194">
                  <c:v>-0.44063324538258575</c:v>
                </c:pt>
                <c:pt idx="1195">
                  <c:v>0.55769230769230771</c:v>
                </c:pt>
                <c:pt idx="1196">
                  <c:v>0.29661016949152541</c:v>
                </c:pt>
                <c:pt idx="1197">
                  <c:v>-0.81497797356828194</c:v>
                </c:pt>
                <c:pt idx="1198">
                  <c:v>-0.83478260869565213</c:v>
                </c:pt>
                <c:pt idx="1199">
                  <c:v>1.0473684210526317</c:v>
                </c:pt>
                <c:pt idx="1200">
                  <c:v>0.79687499999999989</c:v>
                </c:pt>
                <c:pt idx="1201">
                  <c:v>0.94333333333333325</c:v>
                </c:pt>
                <c:pt idx="1202">
                  <c:v>0.61578947368421055</c:v>
                </c:pt>
                <c:pt idx="1203">
                  <c:v>-0.27230046948356812</c:v>
                </c:pt>
                <c:pt idx="1204">
                  <c:v>-0.10344827586206896</c:v>
                </c:pt>
                <c:pt idx="1205">
                  <c:v>0.84325396825396826</c:v>
                </c:pt>
                <c:pt idx="1206">
                  <c:v>-0.30573248407643311</c:v>
                </c:pt>
                <c:pt idx="1207">
                  <c:v>-3.7037037037037035E-2</c:v>
                </c:pt>
                <c:pt idx="1208">
                  <c:v>1.4010416666666667</c:v>
                </c:pt>
                <c:pt idx="1209">
                  <c:v>-1.2439024390243902</c:v>
                </c:pt>
                <c:pt idx="1210">
                  <c:v>2.4780876494023905</c:v>
                </c:pt>
                <c:pt idx="1211">
                  <c:v>0.75708502024291502</c:v>
                </c:pt>
                <c:pt idx="1212">
                  <c:v>-0.59230769230769231</c:v>
                </c:pt>
                <c:pt idx="1213">
                  <c:v>0.96449704142011827</c:v>
                </c:pt>
                <c:pt idx="1214">
                  <c:v>0.51923076923076927</c:v>
                </c:pt>
                <c:pt idx="1215">
                  <c:v>2.4605263157894739</c:v>
                </c:pt>
                <c:pt idx="1216">
                  <c:v>1.726027397260274</c:v>
                </c:pt>
                <c:pt idx="1217">
                  <c:v>4.6153846153846159</c:v>
                </c:pt>
                <c:pt idx="1218">
                  <c:v>1.7160493827160495</c:v>
                </c:pt>
                <c:pt idx="1219">
                  <c:v>-36.4</c:v>
                </c:pt>
                <c:pt idx="1220">
                  <c:v>0.66457680250783691</c:v>
                </c:pt>
                <c:pt idx="1221">
                  <c:v>-0.24</c:v>
                </c:pt>
                <c:pt idx="1222">
                  <c:v>1.3130990415335462</c:v>
                </c:pt>
                <c:pt idx="1223">
                  <c:v>2.4444444444444446</c:v>
                </c:pt>
                <c:pt idx="1224">
                  <c:v>-1.4782608695652175</c:v>
                </c:pt>
                <c:pt idx="1225">
                  <c:v>0.20717131474103584</c:v>
                </c:pt>
                <c:pt idx="1226">
                  <c:v>1.2818791946308725</c:v>
                </c:pt>
                <c:pt idx="1227">
                  <c:v>0.48245614035087719</c:v>
                </c:pt>
                <c:pt idx="1228">
                  <c:v>-5.6666666666666661</c:v>
                </c:pt>
                <c:pt idx="1229">
                  <c:v>-90.75</c:v>
                </c:pt>
                <c:pt idx="1230">
                  <c:v>3.0927835051546393E-2</c:v>
                </c:pt>
                <c:pt idx="1231">
                  <c:v>0.75174013921113692</c:v>
                </c:pt>
                <c:pt idx="1232">
                  <c:v>9.4982078853046589E-2</c:v>
                </c:pt>
                <c:pt idx="1233">
                  <c:v>1.4083333333333334</c:v>
                </c:pt>
                <c:pt idx="1234">
                  <c:v>0.27247191011235955</c:v>
                </c:pt>
                <c:pt idx="1235">
                  <c:v>1.0886524822695036</c:v>
                </c:pt>
                <c:pt idx="1236">
                  <c:v>1.3425196850393701</c:v>
                </c:pt>
                <c:pt idx="1237">
                  <c:v>0.41717791411042948</c:v>
                </c:pt>
                <c:pt idx="1238">
                  <c:v>0.59064327485380119</c:v>
                </c:pt>
                <c:pt idx="1239">
                  <c:v>-0.1</c:v>
                </c:pt>
                <c:pt idx="1240">
                  <c:v>4.34375</c:v>
                </c:pt>
                <c:pt idx="1241">
                  <c:v>0.42245989304812837</c:v>
                </c:pt>
                <c:pt idx="1242">
                  <c:v>1</c:v>
                </c:pt>
                <c:pt idx="1243">
                  <c:v>1.9669811320754718</c:v>
                </c:pt>
                <c:pt idx="1244">
                  <c:v>0.61538461538461542</c:v>
                </c:pt>
                <c:pt idx="1245">
                  <c:v>0.69197396963123647</c:v>
                </c:pt>
                <c:pt idx="1246">
                  <c:v>0.40711462450592889</c:v>
                </c:pt>
                <c:pt idx="1247">
                  <c:v>0.67469879518072295</c:v>
                </c:pt>
                <c:pt idx="1248">
                  <c:v>0.2598105548037889</c:v>
                </c:pt>
                <c:pt idx="1249">
                  <c:v>7.6759061833688705E-2</c:v>
                </c:pt>
                <c:pt idx="1250">
                  <c:v>0.71990171990171992</c:v>
                </c:pt>
                <c:pt idx="1251">
                  <c:v>1.2435064935064934</c:v>
                </c:pt>
                <c:pt idx="1252">
                  <c:v>0.5449438202247191</c:v>
                </c:pt>
                <c:pt idx="1253">
                  <c:v>0.52914798206278024</c:v>
                </c:pt>
                <c:pt idx="1254">
                  <c:v>4.3333333333333339</c:v>
                </c:pt>
                <c:pt idx="1255">
                  <c:v>1.8207547169811322</c:v>
                </c:pt>
                <c:pt idx="1256">
                  <c:v>2.7477477477477477</c:v>
                </c:pt>
                <c:pt idx="1257">
                  <c:v>1.842857142857143</c:v>
                </c:pt>
                <c:pt idx="1258">
                  <c:v>1.6758620689655173</c:v>
                </c:pt>
                <c:pt idx="1259">
                  <c:v>-1.5307692307692309</c:v>
                </c:pt>
                <c:pt idx="1260">
                  <c:v>0.36082474226804123</c:v>
                </c:pt>
                <c:pt idx="1261">
                  <c:v>0.94791666666666663</c:v>
                </c:pt>
                <c:pt idx="1262">
                  <c:v>0.65533980582524276</c:v>
                </c:pt>
                <c:pt idx="1263">
                  <c:v>1.5579710144927534</c:v>
                </c:pt>
                <c:pt idx="1264">
                  <c:v>0.75510204081632648</c:v>
                </c:pt>
                <c:pt idx="1265">
                  <c:v>0.35950413223140493</c:v>
                </c:pt>
                <c:pt idx="1266">
                  <c:v>-0.52843601895734604</c:v>
                </c:pt>
                <c:pt idx="1267">
                  <c:v>0.41106719367588929</c:v>
                </c:pt>
                <c:pt idx="1268">
                  <c:v>-0.32114882506527415</c:v>
                </c:pt>
                <c:pt idx="1269">
                  <c:v>0.44571428571428573</c:v>
                </c:pt>
                <c:pt idx="1270">
                  <c:v>1.0326797385620916</c:v>
                </c:pt>
                <c:pt idx="1271">
                  <c:v>0.17322834645669291</c:v>
                </c:pt>
                <c:pt idx="1272">
                  <c:v>5.3023255813953494</c:v>
                </c:pt>
                <c:pt idx="1273">
                  <c:v>0.8477011494252874</c:v>
                </c:pt>
                <c:pt idx="1274">
                  <c:v>1.2286689419795223</c:v>
                </c:pt>
                <c:pt idx="1275">
                  <c:v>0.36776859504132231</c:v>
                </c:pt>
                <c:pt idx="1276">
                  <c:v>7.0909090909090917</c:v>
                </c:pt>
                <c:pt idx="1277">
                  <c:v>1.5233644859813085</c:v>
                </c:pt>
                <c:pt idx="1278">
                  <c:v>0.23214285714285712</c:v>
                </c:pt>
                <c:pt idx="1279">
                  <c:v>-0.9128205128205128</c:v>
                </c:pt>
                <c:pt idx="1280">
                  <c:v>0.24806201550387597</c:v>
                </c:pt>
                <c:pt idx="1281">
                  <c:v>6.6222222222222218</c:v>
                </c:pt>
                <c:pt idx="1282">
                  <c:v>0.13333333333333333</c:v>
                </c:pt>
                <c:pt idx="1283">
                  <c:v>0.85185185185185186</c:v>
                </c:pt>
                <c:pt idx="1284">
                  <c:v>2.5151515151515147</c:v>
                </c:pt>
                <c:pt idx="1285">
                  <c:v>-2</c:v>
                </c:pt>
                <c:pt idx="1286">
                  <c:v>0.7872340425531914</c:v>
                </c:pt>
                <c:pt idx="1287">
                  <c:v>4.9558823529411766</c:v>
                </c:pt>
                <c:pt idx="1288">
                  <c:v>-7.3999999999999995</c:v>
                </c:pt>
                <c:pt idx="1289">
                  <c:v>0.27407407407407403</c:v>
                </c:pt>
                <c:pt idx="1290">
                  <c:v>1.6400000000000001</c:v>
                </c:pt>
                <c:pt idx="1291">
                  <c:v>1.0790513833992095</c:v>
                </c:pt>
                <c:pt idx="1292">
                  <c:v>2.5686274509803924</c:v>
                </c:pt>
                <c:pt idx="1293">
                  <c:v>-0.21698113207547171</c:v>
                </c:pt>
                <c:pt idx="1294">
                  <c:v>5.5866666666666669</c:v>
                </c:pt>
                <c:pt idx="1295">
                  <c:v>0.77739726027397271</c:v>
                </c:pt>
                <c:pt idx="1296">
                  <c:v>0.41704718417047187</c:v>
                </c:pt>
                <c:pt idx="1297">
                  <c:v>0.24922118380062305</c:v>
                </c:pt>
                <c:pt idx="1298">
                  <c:v>0.64540816326530615</c:v>
                </c:pt>
                <c:pt idx="1299">
                  <c:v>-0.21559633027522937</c:v>
                </c:pt>
                <c:pt idx="1300">
                  <c:v>-0.5</c:v>
                </c:pt>
                <c:pt idx="1301">
                  <c:v>0.67181467181467169</c:v>
                </c:pt>
                <c:pt idx="1302">
                  <c:v>0.64634146341463417</c:v>
                </c:pt>
                <c:pt idx="1303">
                  <c:v>-6.0283687943262422E-2</c:v>
                </c:pt>
                <c:pt idx="1304">
                  <c:v>-0.25945945945945942</c:v>
                </c:pt>
                <c:pt idx="1305">
                  <c:v>0.43869209809264309</c:v>
                </c:pt>
                <c:pt idx="1306">
                  <c:v>0.111358574610245</c:v>
                </c:pt>
                <c:pt idx="1307">
                  <c:v>0.98804780876494025</c:v>
                </c:pt>
                <c:pt idx="1308">
                  <c:v>1.3563218390804599</c:v>
                </c:pt>
                <c:pt idx="1309">
                  <c:v>-0.90839694656488545</c:v>
                </c:pt>
                <c:pt idx="1310">
                  <c:v>4.3768115942028984</c:v>
                </c:pt>
                <c:pt idx="1311">
                  <c:v>2.0289855072463769</c:v>
                </c:pt>
                <c:pt idx="1312">
                  <c:v>0.32573289902280134</c:v>
                </c:pt>
                <c:pt idx="1313">
                  <c:v>0.30421686746987953</c:v>
                </c:pt>
                <c:pt idx="1314">
                  <c:v>-9.9248120300751877E-2</c:v>
                </c:pt>
                <c:pt idx="1315">
                  <c:v>0.19572953736654802</c:v>
                </c:pt>
                <c:pt idx="1316">
                  <c:v>-0.2561307901907357</c:v>
                </c:pt>
                <c:pt idx="1317">
                  <c:v>4.3165467625899276E-2</c:v>
                </c:pt>
                <c:pt idx="1318">
                  <c:v>0.61564625850340138</c:v>
                </c:pt>
                <c:pt idx="1319">
                  <c:v>0.9211822660098522</c:v>
                </c:pt>
                <c:pt idx="1320">
                  <c:v>2.8780487804878048</c:v>
                </c:pt>
                <c:pt idx="1321">
                  <c:v>0.23376623376623376</c:v>
                </c:pt>
                <c:pt idx="1322">
                  <c:v>0.70522388059701491</c:v>
                </c:pt>
                <c:pt idx="1323">
                  <c:v>0.62199312714776633</c:v>
                </c:pt>
                <c:pt idx="1324">
                  <c:v>0.98095238095238091</c:v>
                </c:pt>
                <c:pt idx="1325">
                  <c:v>3.1544715447154474</c:v>
                </c:pt>
                <c:pt idx="1326">
                  <c:v>0.23004694835680753</c:v>
                </c:pt>
                <c:pt idx="1327">
                  <c:v>2.9711538461538463</c:v>
                </c:pt>
                <c:pt idx="1328">
                  <c:v>0.86283185840707965</c:v>
                </c:pt>
                <c:pt idx="1329">
                  <c:v>6.2857142857142856</c:v>
                </c:pt>
                <c:pt idx="1330">
                  <c:v>0.38378378378378375</c:v>
                </c:pt>
                <c:pt idx="1331">
                  <c:v>0.13425925925925924</c:v>
                </c:pt>
                <c:pt idx="1332">
                  <c:v>9.3004769475357713E-2</c:v>
                </c:pt>
                <c:pt idx="1333">
                  <c:v>0.23569023569023567</c:v>
                </c:pt>
                <c:pt idx="1334">
                  <c:v>5.2631578947368418E-2</c:v>
                </c:pt>
                <c:pt idx="1335">
                  <c:v>0.18192627824019025</c:v>
                </c:pt>
                <c:pt idx="1336">
                  <c:v>0.16388888888888886</c:v>
                </c:pt>
                <c:pt idx="1337">
                  <c:v>-0.13532934131736529</c:v>
                </c:pt>
                <c:pt idx="1338">
                  <c:v>-0.25773195876288663</c:v>
                </c:pt>
                <c:pt idx="1339">
                  <c:v>0.6617100371747211</c:v>
                </c:pt>
                <c:pt idx="1340">
                  <c:v>1.2516339869281046</c:v>
                </c:pt>
                <c:pt idx="1341">
                  <c:v>0.26540284360189575</c:v>
                </c:pt>
                <c:pt idx="1342">
                  <c:v>0.96862745098039216</c:v>
                </c:pt>
                <c:pt idx="1343">
                  <c:v>1.8497652582159625</c:v>
                </c:pt>
                <c:pt idx="1344">
                  <c:v>0.18769230769230769</c:v>
                </c:pt>
                <c:pt idx="1345">
                  <c:v>0.32288401253918492</c:v>
                </c:pt>
                <c:pt idx="1346">
                  <c:v>1.1436031331592689</c:v>
                </c:pt>
                <c:pt idx="1347">
                  <c:v>0.69550173010380634</c:v>
                </c:pt>
                <c:pt idx="1348">
                  <c:v>0.28692380056444028</c:v>
                </c:pt>
                <c:pt idx="1349">
                  <c:v>0.43198090692124103</c:v>
                </c:pt>
                <c:pt idx="1350">
                  <c:v>4.6979865771812082E-2</c:v>
                </c:pt>
                <c:pt idx="1351">
                  <c:v>0.31208053691275167</c:v>
                </c:pt>
                <c:pt idx="1352">
                  <c:v>0.77551020408163274</c:v>
                </c:pt>
                <c:pt idx="1353">
                  <c:v>0.55045871559633031</c:v>
                </c:pt>
                <c:pt idx="1354">
                  <c:v>0.70072992700729919</c:v>
                </c:pt>
                <c:pt idx="1355">
                  <c:v>1.1781818181818182</c:v>
                </c:pt>
                <c:pt idx="1356">
                  <c:v>0.64940239043824699</c:v>
                </c:pt>
                <c:pt idx="1357">
                  <c:v>0.74752475247524741</c:v>
                </c:pt>
                <c:pt idx="1358">
                  <c:v>-0.15748031496062992</c:v>
                </c:pt>
                <c:pt idx="1359">
                  <c:v>2.5760000000000001</c:v>
                </c:pt>
                <c:pt idx="1360">
                  <c:v>0.68571428571428561</c:v>
                </c:pt>
                <c:pt idx="1361">
                  <c:v>2.2616822429906542</c:v>
                </c:pt>
                <c:pt idx="1362">
                  <c:v>10.833333333333332</c:v>
                </c:pt>
                <c:pt idx="1363">
                  <c:v>-2</c:v>
                </c:pt>
                <c:pt idx="1364">
                  <c:v>4.661290322580645</c:v>
                </c:pt>
                <c:pt idx="1365">
                  <c:v>-0.38400000000000001</c:v>
                </c:pt>
                <c:pt idx="1366">
                  <c:v>-4.9036777583187398E-2</c:v>
                </c:pt>
                <c:pt idx="1367">
                  <c:v>-0.3884514435695538</c:v>
                </c:pt>
                <c:pt idx="1368">
                  <c:v>1.2163742690058479</c:v>
                </c:pt>
                <c:pt idx="1369">
                  <c:v>1.3112582781456954</c:v>
                </c:pt>
                <c:pt idx="1370">
                  <c:v>2.2638888888888893</c:v>
                </c:pt>
                <c:pt idx="1371">
                  <c:v>-0.1242603550295858</c:v>
                </c:pt>
                <c:pt idx="1372">
                  <c:v>1.794392523364486</c:v>
                </c:pt>
                <c:pt idx="1373">
                  <c:v>-2.0566037735849059</c:v>
                </c:pt>
                <c:pt idx="1374">
                  <c:v>1.2568306010928962</c:v>
                </c:pt>
                <c:pt idx="1375">
                  <c:v>0.72</c:v>
                </c:pt>
                <c:pt idx="1376">
                  <c:v>0.38495575221238937</c:v>
                </c:pt>
                <c:pt idx="1377">
                  <c:v>0.62686567164179108</c:v>
                </c:pt>
                <c:pt idx="1378">
                  <c:v>1.0406976744186047</c:v>
                </c:pt>
                <c:pt idx="1379">
                  <c:v>-22.333333333333336</c:v>
                </c:pt>
                <c:pt idx="1380">
                  <c:v>-1.0428571428571427</c:v>
                </c:pt>
                <c:pt idx="1381">
                  <c:v>-0.82539682539682535</c:v>
                </c:pt>
                <c:pt idx="1382">
                  <c:v>5.7532467532467537</c:v>
                </c:pt>
                <c:pt idx="1383">
                  <c:v>-85</c:v>
                </c:pt>
                <c:pt idx="1384">
                  <c:v>-14.625</c:v>
                </c:pt>
                <c:pt idx="1385">
                  <c:v>1.4885057471264369</c:v>
                </c:pt>
                <c:pt idx="1386">
                  <c:v>0.54328358208955219</c:v>
                </c:pt>
                <c:pt idx="1387">
                  <c:v>0.38741396263520161</c:v>
                </c:pt>
                <c:pt idx="1388">
                  <c:v>0.11909090909090908</c:v>
                </c:pt>
                <c:pt idx="1389">
                  <c:v>0.19382911392405064</c:v>
                </c:pt>
                <c:pt idx="1390">
                  <c:v>3.325123152709359E-2</c:v>
                </c:pt>
                <c:pt idx="1391">
                  <c:v>0.85972850678733037</c:v>
                </c:pt>
                <c:pt idx="1392">
                  <c:v>2.3788819875776399</c:v>
                </c:pt>
                <c:pt idx="1393">
                  <c:v>10.5</c:v>
                </c:pt>
                <c:pt idx="1394">
                  <c:v>0.29352226720647773</c:v>
                </c:pt>
                <c:pt idx="1395">
                  <c:v>0.20224719101123595</c:v>
                </c:pt>
                <c:pt idx="1396">
                  <c:v>0.1640735502121641</c:v>
                </c:pt>
                <c:pt idx="1397">
                  <c:v>0.6</c:v>
                </c:pt>
                <c:pt idx="1398">
                  <c:v>2.1459227467811159E-2</c:v>
                </c:pt>
                <c:pt idx="1399">
                  <c:v>0.17311608961303465</c:v>
                </c:pt>
                <c:pt idx="1400">
                  <c:v>0.28043478260869564</c:v>
                </c:pt>
                <c:pt idx="1401">
                  <c:v>-0.13160422670509128</c:v>
                </c:pt>
                <c:pt idx="1402">
                  <c:v>7.5396825396825393E-2</c:v>
                </c:pt>
                <c:pt idx="1403">
                  <c:v>5.7450628366247751E-2</c:v>
                </c:pt>
                <c:pt idx="1404">
                  <c:v>0.31944444444444448</c:v>
                </c:pt>
                <c:pt idx="1405">
                  <c:v>1.6032608695652173</c:v>
                </c:pt>
                <c:pt idx="1406">
                  <c:v>0.48571428571428577</c:v>
                </c:pt>
                <c:pt idx="1407">
                  <c:v>1.3956834532374101</c:v>
                </c:pt>
                <c:pt idx="1408">
                  <c:v>1.735632183908046</c:v>
                </c:pt>
                <c:pt idx="1409">
                  <c:v>0.67272727272727273</c:v>
                </c:pt>
                <c:pt idx="1410">
                  <c:v>5.9659090909090917</c:v>
                </c:pt>
                <c:pt idx="1411">
                  <c:v>0.60483870967741937</c:v>
                </c:pt>
                <c:pt idx="1412">
                  <c:v>9.6000000000000002E-2</c:v>
                </c:pt>
                <c:pt idx="1413">
                  <c:v>-0.69090909090909092</c:v>
                </c:pt>
                <c:pt idx="1414">
                  <c:v>1.1292372881355934</c:v>
                </c:pt>
                <c:pt idx="1415">
                  <c:v>0.39080459770114939</c:v>
                </c:pt>
                <c:pt idx="1416">
                  <c:v>2.2538461538461538</c:v>
                </c:pt>
                <c:pt idx="1417">
                  <c:v>1</c:v>
                </c:pt>
                <c:pt idx="1418">
                  <c:v>0.87401574803149606</c:v>
                </c:pt>
                <c:pt idx="1419">
                  <c:v>4.6875</c:v>
                </c:pt>
                <c:pt idx="1420">
                  <c:v>17.575949367088608</c:v>
                </c:pt>
                <c:pt idx="1421">
                  <c:v>4.1649484536082477</c:v>
                </c:pt>
                <c:pt idx="1422">
                  <c:v>-13.047619047619047</c:v>
                </c:pt>
                <c:pt idx="1423">
                  <c:v>1.580110497237569</c:v>
                </c:pt>
                <c:pt idx="1424">
                  <c:v>0.57971014492753614</c:v>
                </c:pt>
                <c:pt idx="1425">
                  <c:v>0.85416666666666674</c:v>
                </c:pt>
                <c:pt idx="1426">
                  <c:v>-0.42718446601941745</c:v>
                </c:pt>
                <c:pt idx="1427">
                  <c:v>0.27586206896551724</c:v>
                </c:pt>
                <c:pt idx="1428">
                  <c:v>3.9215686274509803E-3</c:v>
                </c:pt>
                <c:pt idx="1429">
                  <c:v>-0.43010752688172044</c:v>
                </c:pt>
                <c:pt idx="1430">
                  <c:v>0.4042553191489362</c:v>
                </c:pt>
                <c:pt idx="1431">
                  <c:v>-0.61965811965811957</c:v>
                </c:pt>
                <c:pt idx="1432">
                  <c:v>-0.21777777777777779</c:v>
                </c:pt>
                <c:pt idx="1433">
                  <c:v>0.46368715083798889</c:v>
                </c:pt>
                <c:pt idx="1434">
                  <c:v>1.1846153846153846</c:v>
                </c:pt>
                <c:pt idx="1435">
                  <c:v>2.1551724137931032E-2</c:v>
                </c:pt>
                <c:pt idx="1436">
                  <c:v>-0.13934426229508198</c:v>
                </c:pt>
                <c:pt idx="1437">
                  <c:v>-0.3888888888888889</c:v>
                </c:pt>
                <c:pt idx="1438">
                  <c:v>-40.25</c:v>
                </c:pt>
                <c:pt idx="1439">
                  <c:v>1.25</c:v>
                </c:pt>
                <c:pt idx="1440">
                  <c:v>0.5</c:v>
                </c:pt>
                <c:pt idx="1441">
                  <c:v>16.375</c:v>
                </c:pt>
                <c:pt idx="1442">
                  <c:v>-2.8333333333333335</c:v>
                </c:pt>
                <c:pt idx="1443">
                  <c:v>22.571428571428573</c:v>
                </c:pt>
                <c:pt idx="1444">
                  <c:v>5.2363636363636363</c:v>
                </c:pt>
                <c:pt idx="1445">
                  <c:v>8.7272727272727284</c:v>
                </c:pt>
                <c:pt idx="1446">
                  <c:v>0.17886178861788618</c:v>
                </c:pt>
                <c:pt idx="1447">
                  <c:v>-0.42253521126760568</c:v>
                </c:pt>
                <c:pt idx="1448">
                  <c:v>7.3157894736842115</c:v>
                </c:pt>
                <c:pt idx="1449">
                  <c:v>3.6428571428571423</c:v>
                </c:pt>
                <c:pt idx="1450">
                  <c:v>-0.70454545454545459</c:v>
                </c:pt>
                <c:pt idx="1451">
                  <c:v>0.875</c:v>
                </c:pt>
                <c:pt idx="1452">
                  <c:v>1.334763948497854</c:v>
                </c:pt>
                <c:pt idx="1453">
                  <c:v>0.19937694704049844</c:v>
                </c:pt>
                <c:pt idx="1454">
                  <c:v>1.0666666666666667</c:v>
                </c:pt>
                <c:pt idx="1455">
                  <c:v>0.49230769230769228</c:v>
                </c:pt>
                <c:pt idx="1456">
                  <c:v>0.80225988700564965</c:v>
                </c:pt>
                <c:pt idx="1457">
                  <c:v>0.86363636363636365</c:v>
                </c:pt>
                <c:pt idx="1458">
                  <c:v>-1.7476635514018692</c:v>
                </c:pt>
                <c:pt idx="1459">
                  <c:v>2.6909090909090909</c:v>
                </c:pt>
                <c:pt idx="1460">
                  <c:v>-0.24050632911392406</c:v>
                </c:pt>
                <c:pt idx="1461">
                  <c:v>4.5522388059701493</c:v>
                </c:pt>
                <c:pt idx="1462">
                  <c:v>-7.5581395348837219E-2</c:v>
                </c:pt>
                <c:pt idx="1463">
                  <c:v>1.1856287425149701</c:v>
                </c:pt>
                <c:pt idx="1464">
                  <c:v>0.43452380952380948</c:v>
                </c:pt>
                <c:pt idx="1465">
                  <c:v>-0.41880341880341881</c:v>
                </c:pt>
                <c:pt idx="1466">
                  <c:v>0.17475728155339806</c:v>
                </c:pt>
                <c:pt idx="1467">
                  <c:v>-8.0408163265306118</c:v>
                </c:pt>
                <c:pt idx="1468">
                  <c:v>-19.3125</c:v>
                </c:pt>
                <c:pt idx="1469">
                  <c:v>3.2608695652173911</c:v>
                </c:pt>
                <c:pt idx="1470">
                  <c:v>-3.2</c:v>
                </c:pt>
                <c:pt idx="1471">
                  <c:v>-1.3763440860215055</c:v>
                </c:pt>
                <c:pt idx="1472">
                  <c:v>1.3671874999999998</c:v>
                </c:pt>
                <c:pt idx="1473">
                  <c:v>0.76785714285714279</c:v>
                </c:pt>
                <c:pt idx="1474">
                  <c:v>1.2893890675241158</c:v>
                </c:pt>
                <c:pt idx="1475">
                  <c:v>2.1415929203539821</c:v>
                </c:pt>
                <c:pt idx="1476">
                  <c:v>-0.7857142857142857</c:v>
                </c:pt>
                <c:pt idx="1477">
                  <c:v>1.8333333333333333</c:v>
                </c:pt>
                <c:pt idx="1478">
                  <c:v>-0.31147540983606559</c:v>
                </c:pt>
                <c:pt idx="1479">
                  <c:v>1.2415458937198069</c:v>
                </c:pt>
                <c:pt idx="1480">
                  <c:v>0.22480620155038761</c:v>
                </c:pt>
                <c:pt idx="1481">
                  <c:v>1.8473282442748091</c:v>
                </c:pt>
                <c:pt idx="1482">
                  <c:v>-3.9285714285714284</c:v>
                </c:pt>
                <c:pt idx="1483">
                  <c:v>1.4819277108433735</c:v>
                </c:pt>
                <c:pt idx="1484">
                  <c:v>-5.8333333333333339</c:v>
                </c:pt>
                <c:pt idx="1485">
                  <c:v>-0.47572815533980589</c:v>
                </c:pt>
                <c:pt idx="1486">
                  <c:v>0.60824742268041232</c:v>
                </c:pt>
                <c:pt idx="1487">
                  <c:v>0.67322834645669294</c:v>
                </c:pt>
                <c:pt idx="1488">
                  <c:v>0.68067226890756305</c:v>
                </c:pt>
                <c:pt idx="1489">
                  <c:v>0.865771812080537</c:v>
                </c:pt>
                <c:pt idx="1490">
                  <c:v>2.7541899441340782</c:v>
                </c:pt>
                <c:pt idx="1491">
                  <c:v>0.74522292993630579</c:v>
                </c:pt>
                <c:pt idx="1492">
                  <c:v>-6.8441064638783258E-2</c:v>
                </c:pt>
                <c:pt idx="1493">
                  <c:v>-4.375</c:v>
                </c:pt>
                <c:pt idx="1494">
                  <c:v>-1.2295081967213115</c:v>
                </c:pt>
                <c:pt idx="1495">
                  <c:v>-2.2900763358778626E-2</c:v>
                </c:pt>
                <c:pt idx="1496">
                  <c:v>1.972972972972973</c:v>
                </c:pt>
                <c:pt idx="1497">
                  <c:v>1.7835051546391751</c:v>
                </c:pt>
                <c:pt idx="1498">
                  <c:v>3.5740740740740744</c:v>
                </c:pt>
                <c:pt idx="1499">
                  <c:v>2.2870370370370372</c:v>
                </c:pt>
                <c:pt idx="1500">
                  <c:v>0.44285714285714284</c:v>
                </c:pt>
                <c:pt idx="1501">
                  <c:v>3.396551724137931</c:v>
                </c:pt>
                <c:pt idx="1502">
                  <c:v>-0.90697674418604657</c:v>
                </c:pt>
                <c:pt idx="1503">
                  <c:v>1.0227272727272727</c:v>
                </c:pt>
                <c:pt idx="1504">
                  <c:v>0.37022900763358779</c:v>
                </c:pt>
                <c:pt idx="1505">
                  <c:v>0.32919254658385089</c:v>
                </c:pt>
                <c:pt idx="1506">
                  <c:v>-0.49606299212598426</c:v>
                </c:pt>
                <c:pt idx="1507">
                  <c:v>1.6313131313131313</c:v>
                </c:pt>
                <c:pt idx="1508">
                  <c:v>0.36440677966101698</c:v>
                </c:pt>
                <c:pt idx="1509">
                  <c:v>0.58282208588957052</c:v>
                </c:pt>
                <c:pt idx="1510">
                  <c:v>4.5454545454545456E-2</c:v>
                </c:pt>
                <c:pt idx="1511">
                  <c:v>0.35797665369649806</c:v>
                </c:pt>
                <c:pt idx="1512">
                  <c:v>0.46428571428571425</c:v>
                </c:pt>
                <c:pt idx="1513">
                  <c:v>-0.67164179104477606</c:v>
                </c:pt>
                <c:pt idx="1514">
                  <c:v>-1.2266009852216748</c:v>
                </c:pt>
                <c:pt idx="1515">
                  <c:v>1.4878048780487805</c:v>
                </c:pt>
                <c:pt idx="1516">
                  <c:v>1.1942857142857144</c:v>
                </c:pt>
                <c:pt idx="1517">
                  <c:v>-1.1764705882352942</c:v>
                </c:pt>
                <c:pt idx="1518">
                  <c:v>1.4051094890510949</c:v>
                </c:pt>
                <c:pt idx="1519">
                  <c:v>0.86419753086419748</c:v>
                </c:pt>
                <c:pt idx="1520">
                  <c:v>2.0683371298405469</c:v>
                </c:pt>
                <c:pt idx="1521">
                  <c:v>-8.8669950738916245E-2</c:v>
                </c:pt>
                <c:pt idx="1522">
                  <c:v>0.85542168674698782</c:v>
                </c:pt>
                <c:pt idx="1523">
                  <c:v>0.75624999999999998</c:v>
                </c:pt>
                <c:pt idx="1524">
                  <c:v>0.52009456264775411</c:v>
                </c:pt>
                <c:pt idx="1525">
                  <c:v>-1.9011406844106464E-3</c:v>
                </c:pt>
                <c:pt idx="1526">
                  <c:v>-0.19944598337950137</c:v>
                </c:pt>
                <c:pt idx="1527">
                  <c:v>0.26760563380281693</c:v>
                </c:pt>
                <c:pt idx="1528">
                  <c:v>2.9629629629629627E-2</c:v>
                </c:pt>
                <c:pt idx="1529">
                  <c:v>0.67515923566878977</c:v>
                </c:pt>
                <c:pt idx="1530">
                  <c:v>0.37722419928825618</c:v>
                </c:pt>
                <c:pt idx="1531">
                  <c:v>0.30670926517571884</c:v>
                </c:pt>
                <c:pt idx="1532">
                  <c:v>0.97701149425287359</c:v>
                </c:pt>
                <c:pt idx="1533">
                  <c:v>25.789473684210527</c:v>
                </c:pt>
                <c:pt idx="1534">
                  <c:v>0.48897795591182364</c:v>
                </c:pt>
                <c:pt idx="1535">
                  <c:v>0.31263383297644537</c:v>
                </c:pt>
                <c:pt idx="1536">
                  <c:v>2.925925925925926</c:v>
                </c:pt>
                <c:pt idx="1537">
                  <c:v>2.1781609195402298</c:v>
                </c:pt>
                <c:pt idx="1538">
                  <c:v>-0.36923076923076925</c:v>
                </c:pt>
                <c:pt idx="1539">
                  <c:v>-2.15</c:v>
                </c:pt>
                <c:pt idx="1540">
                  <c:v>-1.1666666666666667</c:v>
                </c:pt>
                <c:pt idx="1541">
                  <c:v>16</c:v>
                </c:pt>
                <c:pt idx="1542">
                  <c:v>5</c:v>
                </c:pt>
                <c:pt idx="1543">
                  <c:v>1.3211678832116787</c:v>
                </c:pt>
                <c:pt idx="1544">
                  <c:v>4.2413793103448274</c:v>
                </c:pt>
                <c:pt idx="1545">
                  <c:v>5.6842105263157894</c:v>
                </c:pt>
                <c:pt idx="1546">
                  <c:v>4.2553191489361701E-2</c:v>
                </c:pt>
                <c:pt idx="1547">
                  <c:v>1.9775280898876404</c:v>
                </c:pt>
                <c:pt idx="1548">
                  <c:v>4.5060240963855422</c:v>
                </c:pt>
                <c:pt idx="1549">
                  <c:v>-4.9615384615384617</c:v>
                </c:pt>
                <c:pt idx="1550">
                  <c:v>2.0833333333333332E-2</c:v>
                </c:pt>
                <c:pt idx="1551">
                  <c:v>1.736842105263158</c:v>
                </c:pt>
                <c:pt idx="1552">
                  <c:v>0.21333333333333332</c:v>
                </c:pt>
                <c:pt idx="1553">
                  <c:v>0.54042553191489362</c:v>
                </c:pt>
                <c:pt idx="1554">
                  <c:v>2.0165289256198347</c:v>
                </c:pt>
                <c:pt idx="1555">
                  <c:v>0.24630541871921183</c:v>
                </c:pt>
                <c:pt idx="1556">
                  <c:v>6.4142857142857137</c:v>
                </c:pt>
                <c:pt idx="1557">
                  <c:v>2.7840909090909092</c:v>
                </c:pt>
                <c:pt idx="1558">
                  <c:v>0.43773584905660379</c:v>
                </c:pt>
                <c:pt idx="1559">
                  <c:v>0.33333333333333337</c:v>
                </c:pt>
                <c:pt idx="1560">
                  <c:v>2.8148148148148149</c:v>
                </c:pt>
                <c:pt idx="1561">
                  <c:v>6.875</c:v>
                </c:pt>
                <c:pt idx="1562">
                  <c:v>0.14925373134328357</c:v>
                </c:pt>
                <c:pt idx="1563">
                  <c:v>0.43710691823899372</c:v>
                </c:pt>
                <c:pt idx="1564">
                  <c:v>0.65876777251184837</c:v>
                </c:pt>
                <c:pt idx="1565">
                  <c:v>0.74592074592074598</c:v>
                </c:pt>
                <c:pt idx="1566">
                  <c:v>-6.1643835616438353E-2</c:v>
                </c:pt>
                <c:pt idx="1567">
                  <c:v>9.0634441087613288E-2</c:v>
                </c:pt>
                <c:pt idx="1568">
                  <c:v>0.57241379310344831</c:v>
                </c:pt>
                <c:pt idx="1569">
                  <c:v>1.2380952380952379</c:v>
                </c:pt>
                <c:pt idx="1570">
                  <c:v>0.71134020618556704</c:v>
                </c:pt>
                <c:pt idx="1571">
                  <c:v>0.44827586206896552</c:v>
                </c:pt>
                <c:pt idx="1572">
                  <c:v>-1.4464285714285714</c:v>
                </c:pt>
                <c:pt idx="1573">
                  <c:v>-0.2</c:v>
                </c:pt>
                <c:pt idx="1574">
                  <c:v>-1.2692307692307694</c:v>
                </c:pt>
                <c:pt idx="1575">
                  <c:v>0.15151515151515149</c:v>
                </c:pt>
                <c:pt idx="1576">
                  <c:v>-0.47457627118644069</c:v>
                </c:pt>
                <c:pt idx="1577">
                  <c:v>0.34597156398104262</c:v>
                </c:pt>
                <c:pt idx="1578">
                  <c:v>-0.69354838709677413</c:v>
                </c:pt>
                <c:pt idx="1579">
                  <c:v>-0.48917748917748916</c:v>
                </c:pt>
                <c:pt idx="1580">
                  <c:v>0.16847826086956522</c:v>
                </c:pt>
                <c:pt idx="1581">
                  <c:v>-1.1744186046511629</c:v>
                </c:pt>
                <c:pt idx="1582">
                  <c:v>-0.67731629392971249</c:v>
                </c:pt>
                <c:pt idx="1583">
                  <c:v>-1.9423076923076925</c:v>
                </c:pt>
                <c:pt idx="1584">
                  <c:v>1.1875</c:v>
                </c:pt>
                <c:pt idx="1585">
                  <c:v>3.3368421052631581</c:v>
                </c:pt>
                <c:pt idx="1586">
                  <c:v>-3.7031249999999996</c:v>
                </c:pt>
                <c:pt idx="1587">
                  <c:v>-1.1666666666666667</c:v>
                </c:pt>
                <c:pt idx="1588">
                  <c:v>1.4</c:v>
                </c:pt>
                <c:pt idx="1589">
                  <c:v>-1.4375</c:v>
                </c:pt>
                <c:pt idx="1590">
                  <c:v>4.84</c:v>
                </c:pt>
                <c:pt idx="1591">
                  <c:v>2.3863636363636362</c:v>
                </c:pt>
                <c:pt idx="1592">
                  <c:v>2.2429906542056073</c:v>
                </c:pt>
                <c:pt idx="1593">
                  <c:v>-0.3</c:v>
                </c:pt>
                <c:pt idx="1594">
                  <c:v>-5.7142857142857144</c:v>
                </c:pt>
                <c:pt idx="1595">
                  <c:v>2.7857142857142856</c:v>
                </c:pt>
                <c:pt idx="1596">
                  <c:v>4.4374999999999991</c:v>
                </c:pt>
                <c:pt idx="1597">
                  <c:v>3.40625</c:v>
                </c:pt>
                <c:pt idx="1598">
                  <c:v>6.1749999999999998</c:v>
                </c:pt>
                <c:pt idx="1599">
                  <c:v>-7.0384615384615383</c:v>
                </c:pt>
                <c:pt idx="1600">
                  <c:v>-2.3207547169811322</c:v>
                </c:pt>
                <c:pt idx="1601">
                  <c:v>-1</c:v>
                </c:pt>
                <c:pt idx="1602">
                  <c:v>0.73796791443850274</c:v>
                </c:pt>
                <c:pt idx="1603">
                  <c:v>0.30909090909090914</c:v>
                </c:pt>
                <c:pt idx="1604">
                  <c:v>-0.67010309278350511</c:v>
                </c:pt>
                <c:pt idx="1605">
                  <c:v>-0.75</c:v>
                </c:pt>
                <c:pt idx="1606">
                  <c:v>0.63829787234042545</c:v>
                </c:pt>
                <c:pt idx="1607">
                  <c:v>2.9090909090909092</c:v>
                </c:pt>
                <c:pt idx="1608">
                  <c:v>-7.5263157894736841</c:v>
                </c:pt>
                <c:pt idx="1609">
                  <c:v>0.41095890410958907</c:v>
                </c:pt>
                <c:pt idx="1610">
                  <c:v>0.54666666666666675</c:v>
                </c:pt>
                <c:pt idx="1611">
                  <c:v>2.575471698113208</c:v>
                </c:pt>
                <c:pt idx="1612">
                  <c:v>-7.7669902912621366E-2</c:v>
                </c:pt>
                <c:pt idx="1613">
                  <c:v>0</c:v>
                </c:pt>
                <c:pt idx="1614">
                  <c:v>2.6935483870967745</c:v>
                </c:pt>
                <c:pt idx="1615">
                  <c:v>-1.1273885350318471</c:v>
                </c:pt>
                <c:pt idx="1616">
                  <c:v>1.1547619047619047</c:v>
                </c:pt>
                <c:pt idx="1617">
                  <c:v>0.16513761467889906</c:v>
                </c:pt>
                <c:pt idx="1618">
                  <c:v>0.62142857142857133</c:v>
                </c:pt>
                <c:pt idx="1619">
                  <c:v>0.17096774193548386</c:v>
                </c:pt>
                <c:pt idx="1620">
                  <c:v>-0.49189189189189186</c:v>
                </c:pt>
                <c:pt idx="1621">
                  <c:v>0.48034934497816595</c:v>
                </c:pt>
                <c:pt idx="1622">
                  <c:v>0.13768115942028983</c:v>
                </c:pt>
                <c:pt idx="1623">
                  <c:v>-0.1409691629955947</c:v>
                </c:pt>
                <c:pt idx="1624">
                  <c:v>-0.9213483146067416</c:v>
                </c:pt>
                <c:pt idx="1625">
                  <c:v>-0.31950207468879671</c:v>
                </c:pt>
                <c:pt idx="1626">
                  <c:v>1.4723127035830619</c:v>
                </c:pt>
                <c:pt idx="1627">
                  <c:v>1.374384236453202</c:v>
                </c:pt>
                <c:pt idx="1628">
                  <c:v>1.7338129496402876</c:v>
                </c:pt>
                <c:pt idx="1629">
                  <c:v>-0.38461538461538464</c:v>
                </c:pt>
                <c:pt idx="1630">
                  <c:v>-1.4095238095238094</c:v>
                </c:pt>
                <c:pt idx="1631">
                  <c:v>1.085427135678392</c:v>
                </c:pt>
                <c:pt idx="1632">
                  <c:v>234</c:v>
                </c:pt>
                <c:pt idx="1633">
                  <c:v>3.2647058823529411</c:v>
                </c:pt>
                <c:pt idx="1634">
                  <c:v>8.620689655172413E-2</c:v>
                </c:pt>
                <c:pt idx="1635">
                  <c:v>16.53846153846154</c:v>
                </c:pt>
                <c:pt idx="1636">
                  <c:v>2.5686274509803924</c:v>
                </c:pt>
                <c:pt idx="1637">
                  <c:v>-0.94573643410852704</c:v>
                </c:pt>
                <c:pt idx="1638">
                  <c:v>3.1855670103092781</c:v>
                </c:pt>
                <c:pt idx="1639">
                  <c:v>0</c:v>
                </c:pt>
                <c:pt idx="1640">
                  <c:v>7.1590909090909092</c:v>
                </c:pt>
                <c:pt idx="1641">
                  <c:v>-221</c:v>
                </c:pt>
                <c:pt idx="1642">
                  <c:v>1.5441176470588234</c:v>
                </c:pt>
                <c:pt idx="1643">
                  <c:v>-7.5</c:v>
                </c:pt>
                <c:pt idx="1644">
                  <c:v>0.19230769230769229</c:v>
                </c:pt>
                <c:pt idx="1645">
                  <c:v>8.9599999999999991</c:v>
                </c:pt>
                <c:pt idx="1646">
                  <c:v>6</c:v>
                </c:pt>
                <c:pt idx="1647">
                  <c:v>1.3333333333333335</c:v>
                </c:pt>
                <c:pt idx="1648">
                  <c:v>4.612903225806452</c:v>
                </c:pt>
                <c:pt idx="1649">
                  <c:v>0.83458646616541354</c:v>
                </c:pt>
                <c:pt idx="1650">
                  <c:v>0.42056074766355139</c:v>
                </c:pt>
                <c:pt idx="1651">
                  <c:v>17.133333333333333</c:v>
                </c:pt>
                <c:pt idx="1652">
                  <c:v>0.33720930232558144</c:v>
                </c:pt>
                <c:pt idx="1653">
                  <c:v>1.4723404255319148</c:v>
                </c:pt>
                <c:pt idx="1654">
                  <c:v>1.2406250000000001</c:v>
                </c:pt>
                <c:pt idx="1655">
                  <c:v>0.8</c:v>
                </c:pt>
                <c:pt idx="1656">
                  <c:v>0.33766233766233766</c:v>
                </c:pt>
                <c:pt idx="1657">
                  <c:v>-0.66666666666666663</c:v>
                </c:pt>
                <c:pt idx="1658">
                  <c:v>2.75</c:v>
                </c:pt>
                <c:pt idx="1659">
                  <c:v>0.53787878787878785</c:v>
                </c:pt>
                <c:pt idx="1660">
                  <c:v>1.9722222222222221</c:v>
                </c:pt>
                <c:pt idx="1661">
                  <c:v>-0.12195121951219512</c:v>
                </c:pt>
                <c:pt idx="1662">
                  <c:v>7.0285714285714276</c:v>
                </c:pt>
                <c:pt idx="1663">
                  <c:v>-19</c:v>
                </c:pt>
                <c:pt idx="1664">
                  <c:v>3.6527777777777781</c:v>
                </c:pt>
                <c:pt idx="1665">
                  <c:v>-0.90526315789473677</c:v>
                </c:pt>
                <c:pt idx="1666">
                  <c:v>-13.315789473684211</c:v>
                </c:pt>
                <c:pt idx="1667">
                  <c:v>-0.55319148936170215</c:v>
                </c:pt>
                <c:pt idx="1668">
                  <c:v>3.5306122448979589</c:v>
                </c:pt>
                <c:pt idx="1669">
                  <c:v>0.77611940298507454</c:v>
                </c:pt>
                <c:pt idx="1670">
                  <c:v>-3.3796296296296298</c:v>
                </c:pt>
                <c:pt idx="1671">
                  <c:v>0.92366412213740456</c:v>
                </c:pt>
                <c:pt idx="1672">
                  <c:v>4.3137254901960791</c:v>
                </c:pt>
                <c:pt idx="1673">
                  <c:v>6.0357142857142856</c:v>
                </c:pt>
                <c:pt idx="1674">
                  <c:v>-0.39393939393939392</c:v>
                </c:pt>
                <c:pt idx="1675">
                  <c:v>12.863636363636363</c:v>
                </c:pt>
                <c:pt idx="1676">
                  <c:v>-9.2571428571428562</c:v>
                </c:pt>
                <c:pt idx="1677">
                  <c:v>-0.1764705882352941</c:v>
                </c:pt>
                <c:pt idx="1678">
                  <c:v>-2.6874999999999996</c:v>
                </c:pt>
                <c:pt idx="1679">
                  <c:v>-5.211267605633803</c:v>
                </c:pt>
                <c:pt idx="1680">
                  <c:v>1.5909090909090911</c:v>
                </c:pt>
                <c:pt idx="1681">
                  <c:v>1.4615384615384617</c:v>
                </c:pt>
                <c:pt idx="1682">
                  <c:v>-3.0326086956521743</c:v>
                </c:pt>
                <c:pt idx="1683">
                  <c:v>1.4189189189189189</c:v>
                </c:pt>
                <c:pt idx="1684">
                  <c:v>-0.78400000000000003</c:v>
                </c:pt>
                <c:pt idx="1685">
                  <c:v>1.2906976744186047</c:v>
                </c:pt>
                <c:pt idx="1686">
                  <c:v>0.57264957264957261</c:v>
                </c:pt>
                <c:pt idx="1687">
                  <c:v>-1.7555555555555555</c:v>
                </c:pt>
                <c:pt idx="1688">
                  <c:v>3.2439024390243905</c:v>
                </c:pt>
                <c:pt idx="1689">
                  <c:v>0.17094017094017094</c:v>
                </c:pt>
                <c:pt idx="1690">
                  <c:v>1.8760330578512399</c:v>
                </c:pt>
                <c:pt idx="1691">
                  <c:v>-0.42657342657342662</c:v>
                </c:pt>
                <c:pt idx="1692">
                  <c:v>-1.6909090909090909</c:v>
                </c:pt>
                <c:pt idx="1693">
                  <c:v>3.662337662337662</c:v>
                </c:pt>
                <c:pt idx="1694">
                  <c:v>2.4571428571428569</c:v>
                </c:pt>
                <c:pt idx="1695">
                  <c:v>23.9</c:v>
                </c:pt>
                <c:pt idx="1696">
                  <c:v>1.1428571428571428</c:v>
                </c:pt>
                <c:pt idx="1697">
                  <c:v>-42.142857142857139</c:v>
                </c:pt>
                <c:pt idx="1698">
                  <c:v>5.5151515151515147</c:v>
                </c:pt>
                <c:pt idx="1699">
                  <c:v>0.13636363636363638</c:v>
                </c:pt>
                <c:pt idx="1700">
                  <c:v>1.7808219178082194</c:v>
                </c:pt>
                <c:pt idx="1701">
                  <c:v>1.0512820512820513</c:v>
                </c:pt>
                <c:pt idx="1702">
                  <c:v>9.0000000000000018</c:v>
                </c:pt>
                <c:pt idx="1703">
                  <c:v>7.5641025641025639</c:v>
                </c:pt>
                <c:pt idx="1704">
                  <c:v>-0.5617977528089888</c:v>
                </c:pt>
                <c:pt idx="1705">
                  <c:v>-2.4461538461538459</c:v>
                </c:pt>
                <c:pt idx="1706">
                  <c:v>0.42666666666666669</c:v>
                </c:pt>
                <c:pt idx="1707">
                  <c:v>2.2291666666666665</c:v>
                </c:pt>
                <c:pt idx="1708">
                  <c:v>0.23749999999999999</c:v>
                </c:pt>
                <c:pt idx="1709">
                  <c:v>0.56626506024096379</c:v>
                </c:pt>
                <c:pt idx="1710">
                  <c:v>22</c:v>
                </c:pt>
                <c:pt idx="1711">
                  <c:v>9.928571428571427</c:v>
                </c:pt>
                <c:pt idx="1712">
                  <c:v>8</c:v>
                </c:pt>
                <c:pt idx="1713">
                  <c:v>44.714285714285715</c:v>
                </c:pt>
                <c:pt idx="1714">
                  <c:v>32.75</c:v>
                </c:pt>
                <c:pt idx="1715">
                  <c:v>-1.7272727272727273</c:v>
                </c:pt>
                <c:pt idx="1716">
                  <c:v>-1.3043478260869563</c:v>
                </c:pt>
                <c:pt idx="1717">
                  <c:v>0</c:v>
                </c:pt>
                <c:pt idx="1718">
                  <c:v>-17</c:v>
                </c:pt>
                <c:pt idx="1719">
                  <c:v>1.396551724137931</c:v>
                </c:pt>
                <c:pt idx="1720">
                  <c:v>9.1739130434782599</c:v>
                </c:pt>
                <c:pt idx="1721">
                  <c:v>20.8125</c:v>
                </c:pt>
                <c:pt idx="1722">
                  <c:v>10.904761904761905</c:v>
                </c:pt>
                <c:pt idx="1723">
                  <c:v>3.8558558558558556</c:v>
                </c:pt>
                <c:pt idx="1724">
                  <c:v>1.9420289855072463</c:v>
                </c:pt>
                <c:pt idx="1725">
                  <c:v>14.625</c:v>
                </c:pt>
                <c:pt idx="1726">
                  <c:v>15.375</c:v>
                </c:pt>
                <c:pt idx="1727">
                  <c:v>1.2121212121212122</c:v>
                </c:pt>
                <c:pt idx="1728">
                  <c:v>2.1612903225806455</c:v>
                </c:pt>
                <c:pt idx="1729">
                  <c:v>-50.857142857142854</c:v>
                </c:pt>
                <c:pt idx="1730">
                  <c:v>3.7916666666666665</c:v>
                </c:pt>
                <c:pt idx="1731">
                  <c:v>8.25</c:v>
                </c:pt>
                <c:pt idx="1732">
                  <c:v>3.714285714285714</c:v>
                </c:pt>
                <c:pt idx="1733">
                  <c:v>-14.5</c:v>
                </c:pt>
                <c:pt idx="1734">
                  <c:v>0.36842105263157898</c:v>
                </c:pt>
                <c:pt idx="1735">
                  <c:v>4.7571428571428571</c:v>
                </c:pt>
                <c:pt idx="1736">
                  <c:v>0.74137931034482751</c:v>
                </c:pt>
                <c:pt idx="1737">
                  <c:v>-0.36363636363636365</c:v>
                </c:pt>
                <c:pt idx="1738">
                  <c:v>3.2127659574468086</c:v>
                </c:pt>
                <c:pt idx="1739">
                  <c:v>0</c:v>
                </c:pt>
                <c:pt idx="1740">
                  <c:v>-1.6734693877551021</c:v>
                </c:pt>
                <c:pt idx="1741">
                  <c:v>10</c:v>
                </c:pt>
                <c:pt idx="1742">
                  <c:v>-1.6904761904761902</c:v>
                </c:pt>
                <c:pt idx="1743">
                  <c:v>7.9333333333333336</c:v>
                </c:pt>
                <c:pt idx="1744">
                  <c:v>11.75</c:v>
                </c:pt>
                <c:pt idx="1745">
                  <c:v>4.166666666666667</c:v>
                </c:pt>
                <c:pt idx="1746">
                  <c:v>2.625</c:v>
                </c:pt>
                <c:pt idx="1747">
                  <c:v>-1</c:v>
                </c:pt>
                <c:pt idx="1748">
                  <c:v>-5.5789473684210522</c:v>
                </c:pt>
                <c:pt idx="1749">
                  <c:v>1.8020833333333333</c:v>
                </c:pt>
                <c:pt idx="1750">
                  <c:v>7.8615384615384611</c:v>
                </c:pt>
                <c:pt idx="1751">
                  <c:v>-67.5</c:v>
                </c:pt>
                <c:pt idx="1752">
                  <c:v>-1.7428571428571427</c:v>
                </c:pt>
                <c:pt idx="1753">
                  <c:v>-12</c:v>
                </c:pt>
                <c:pt idx="1754">
                  <c:v>45.666666666666671</c:v>
                </c:pt>
                <c:pt idx="1755">
                  <c:v>1.846153846153846</c:v>
                </c:pt>
                <c:pt idx="1756">
                  <c:v>-6.2888888888888888</c:v>
                </c:pt>
                <c:pt idx="1757">
                  <c:v>11.304347826086957</c:v>
                </c:pt>
                <c:pt idx="1758">
                  <c:v>1.6</c:v>
                </c:pt>
                <c:pt idx="1759">
                  <c:v>2.24390243902439</c:v>
                </c:pt>
                <c:pt idx="1760">
                  <c:v>-5.7692307692307692</c:v>
                </c:pt>
                <c:pt idx="1761">
                  <c:v>-1.7446808510638299</c:v>
                </c:pt>
                <c:pt idx="1762">
                  <c:v>7.833333333333333</c:v>
                </c:pt>
                <c:pt idx="1763">
                  <c:v>4.75</c:v>
                </c:pt>
                <c:pt idx="1764">
                  <c:v>1.9117647058823528</c:v>
                </c:pt>
                <c:pt idx="1765">
                  <c:v>-14.874999999999998</c:v>
                </c:pt>
                <c:pt idx="1766">
                  <c:v>-0.43181818181818182</c:v>
                </c:pt>
                <c:pt idx="1767">
                  <c:v>2.1818181818181821</c:v>
                </c:pt>
                <c:pt idx="1768">
                  <c:v>1.22</c:v>
                </c:pt>
                <c:pt idx="1769">
                  <c:v>7.6086956521739135E-2</c:v>
                </c:pt>
                <c:pt idx="1770">
                  <c:v>-32.25</c:v>
                </c:pt>
                <c:pt idx="1771">
                  <c:v>-11.875</c:v>
                </c:pt>
                <c:pt idx="1772">
                  <c:v>1.7727272727272729</c:v>
                </c:pt>
                <c:pt idx="1773">
                  <c:v>-0.53488372093023262</c:v>
                </c:pt>
                <c:pt idx="1774">
                  <c:v>2.5121951219512191</c:v>
                </c:pt>
                <c:pt idx="1775">
                  <c:v>-1.7407407407407407</c:v>
                </c:pt>
                <c:pt idx="1776">
                  <c:v>0.77165354330708669</c:v>
                </c:pt>
                <c:pt idx="1777">
                  <c:v>-5.6111111111111116</c:v>
                </c:pt>
                <c:pt idx="1778">
                  <c:v>0.40476190476190477</c:v>
                </c:pt>
                <c:pt idx="1779">
                  <c:v>5.8999999999999995</c:v>
                </c:pt>
                <c:pt idx="1780">
                  <c:v>-1.3437499999999998</c:v>
                </c:pt>
                <c:pt idx="1781">
                  <c:v>8.34375</c:v>
                </c:pt>
                <c:pt idx="1782">
                  <c:v>-0.68888888888888888</c:v>
                </c:pt>
                <c:pt idx="1783">
                  <c:v>1.1470588235294117</c:v>
                </c:pt>
                <c:pt idx="1784">
                  <c:v>-1.1139240506329113</c:v>
                </c:pt>
                <c:pt idx="1785">
                  <c:v>-2.3953488372093026</c:v>
                </c:pt>
                <c:pt idx="1786">
                  <c:v>-1.9242424242424241</c:v>
                </c:pt>
                <c:pt idx="1787">
                  <c:v>-8.8333333333333339</c:v>
                </c:pt>
                <c:pt idx="1788">
                  <c:v>0.3</c:v>
                </c:pt>
                <c:pt idx="1789">
                  <c:v>1.2222222222222223</c:v>
                </c:pt>
                <c:pt idx="1790">
                  <c:v>6.75</c:v>
                </c:pt>
                <c:pt idx="1791">
                  <c:v>10</c:v>
                </c:pt>
                <c:pt idx="1792">
                  <c:v>2.9516129032258065</c:v>
                </c:pt>
                <c:pt idx="1793">
                  <c:v>5.6428571428571423</c:v>
                </c:pt>
                <c:pt idx="1794">
                  <c:v>-1.1666666666666667</c:v>
                </c:pt>
                <c:pt idx="1795">
                  <c:v>-15.666666666666666</c:v>
                </c:pt>
                <c:pt idx="1796">
                  <c:v>0.82677165354330706</c:v>
                </c:pt>
                <c:pt idx="1797">
                  <c:v>1.6122448979591837</c:v>
                </c:pt>
                <c:pt idx="1798">
                  <c:v>0.26666666666666666</c:v>
                </c:pt>
                <c:pt idx="1799">
                  <c:v>3.1111111111111112</c:v>
                </c:pt>
                <c:pt idx="1800">
                  <c:v>-1.4903846153846154</c:v>
                </c:pt>
                <c:pt idx="1801">
                  <c:v>7.734375</c:v>
                </c:pt>
                <c:pt idx="1802">
                  <c:v>-6.2236842105263159</c:v>
                </c:pt>
                <c:pt idx="1803">
                  <c:v>4.8478260869565215</c:v>
                </c:pt>
                <c:pt idx="1804">
                  <c:v>15.941176470588236</c:v>
                </c:pt>
                <c:pt idx="1805">
                  <c:v>1.1296928327645053</c:v>
                </c:pt>
                <c:pt idx="1806">
                  <c:v>-627</c:v>
                </c:pt>
                <c:pt idx="1807">
                  <c:v>14.438596491228068</c:v>
                </c:pt>
                <c:pt idx="1808">
                  <c:v>6.9571428571428564</c:v>
                </c:pt>
                <c:pt idx="1809">
                  <c:v>4.1525423728813564</c:v>
                </c:pt>
                <c:pt idx="1810">
                  <c:v>0.76470588235294124</c:v>
                </c:pt>
                <c:pt idx="1811">
                  <c:v>-11.333333333333334</c:v>
                </c:pt>
                <c:pt idx="1812">
                  <c:v>-15.256410256410255</c:v>
                </c:pt>
                <c:pt idx="1813">
                  <c:v>-1.0355555555555556</c:v>
                </c:pt>
                <c:pt idx="1814">
                  <c:v>93.72727272727272</c:v>
                </c:pt>
                <c:pt idx="1815">
                  <c:v>5.6758620689655173</c:v>
                </c:pt>
                <c:pt idx="1816">
                  <c:v>9.5925925925925934</c:v>
                </c:pt>
                <c:pt idx="1817">
                  <c:v>3.1806722689075633</c:v>
                </c:pt>
                <c:pt idx="1818">
                  <c:v>0.97777777777777775</c:v>
                </c:pt>
                <c:pt idx="1819">
                  <c:v>5.7727272727272725</c:v>
                </c:pt>
                <c:pt idx="1820">
                  <c:v>0.24390243902439024</c:v>
                </c:pt>
                <c:pt idx="1821">
                  <c:v>2.3111111111111109</c:v>
                </c:pt>
                <c:pt idx="1822">
                  <c:v>0.45238095238095238</c:v>
                </c:pt>
                <c:pt idx="1823">
                  <c:v>-1.1025641025641024</c:v>
                </c:pt>
                <c:pt idx="1824">
                  <c:v>0.73599999999999999</c:v>
                </c:pt>
                <c:pt idx="1825">
                  <c:v>7.5322580645161299</c:v>
                </c:pt>
                <c:pt idx="1826">
                  <c:v>3.4193548387096775</c:v>
                </c:pt>
                <c:pt idx="1827">
                  <c:v>3.2535211267605639</c:v>
                </c:pt>
                <c:pt idx="1828">
                  <c:v>-8.6875</c:v>
                </c:pt>
                <c:pt idx="1829">
                  <c:v>30</c:v>
                </c:pt>
                <c:pt idx="1830">
                  <c:v>1.6266666666666667</c:v>
                </c:pt>
                <c:pt idx="1831">
                  <c:v>2.6481481481481479</c:v>
                </c:pt>
                <c:pt idx="1832">
                  <c:v>2.3214285714285712</c:v>
                </c:pt>
                <c:pt idx="1833">
                  <c:v>7.6219512195121952</c:v>
                </c:pt>
                <c:pt idx="1834">
                  <c:v>3.3571428571428572</c:v>
                </c:pt>
                <c:pt idx="1835">
                  <c:v>-1.9324324324324325</c:v>
                </c:pt>
                <c:pt idx="1836">
                  <c:v>-5.4285714285714279</c:v>
                </c:pt>
                <c:pt idx="1837">
                  <c:v>-1</c:v>
                </c:pt>
                <c:pt idx="1838">
                  <c:v>1.7999999999999998</c:v>
                </c:pt>
                <c:pt idx="1839">
                  <c:v>3.672413793103448</c:v>
                </c:pt>
                <c:pt idx="1840">
                  <c:v>-6.4545454545454541</c:v>
                </c:pt>
                <c:pt idx="1841">
                  <c:v>-18.352941176470587</c:v>
                </c:pt>
                <c:pt idx="1842">
                  <c:v>-12.090909090909092</c:v>
                </c:pt>
                <c:pt idx="1843">
                  <c:v>1.0853658536585364</c:v>
                </c:pt>
                <c:pt idx="1844">
                  <c:v>3.083333333333333</c:v>
                </c:pt>
                <c:pt idx="1845">
                  <c:v>4.2272727272727275</c:v>
                </c:pt>
                <c:pt idx="1846">
                  <c:v>4.84</c:v>
                </c:pt>
                <c:pt idx="1847">
                  <c:v>3</c:v>
                </c:pt>
                <c:pt idx="1848">
                  <c:v>10.842105263157894</c:v>
                </c:pt>
                <c:pt idx="1849">
                  <c:v>0</c:v>
                </c:pt>
                <c:pt idx="1850">
                  <c:v>1.4642857142857144</c:v>
                </c:pt>
                <c:pt idx="1851">
                  <c:v>14</c:v>
                </c:pt>
                <c:pt idx="1852">
                  <c:v>1.2913907284768213</c:v>
                </c:pt>
                <c:pt idx="1853">
                  <c:v>-5.1912568306010931E-2</c:v>
                </c:pt>
                <c:pt idx="1854">
                  <c:v>0.4933920704845815</c:v>
                </c:pt>
                <c:pt idx="1855">
                  <c:v>1.2333333333333334</c:v>
                </c:pt>
                <c:pt idx="1856">
                  <c:v>-1.7131147540983607</c:v>
                </c:pt>
                <c:pt idx="1857">
                  <c:v>-1.2162162162162162</c:v>
                </c:pt>
                <c:pt idx="1858">
                  <c:v>5.0476190476190474</c:v>
                </c:pt>
                <c:pt idx="1859">
                  <c:v>0.51506024096385539</c:v>
                </c:pt>
                <c:pt idx="1860">
                  <c:v>0.41763565891472865</c:v>
                </c:pt>
                <c:pt idx="1861">
                  <c:v>0.54460093896713613</c:v>
                </c:pt>
                <c:pt idx="1862">
                  <c:v>-0.796875</c:v>
                </c:pt>
                <c:pt idx="1863">
                  <c:v>3.5064935064935066</c:v>
                </c:pt>
                <c:pt idx="1864">
                  <c:v>1.9670329670329669</c:v>
                </c:pt>
                <c:pt idx="1865">
                  <c:v>-0.74074074074074081</c:v>
                </c:pt>
                <c:pt idx="1866">
                  <c:v>2.8615384615384616</c:v>
                </c:pt>
                <c:pt idx="1867">
                  <c:v>3.34</c:v>
                </c:pt>
                <c:pt idx="1868">
                  <c:v>5.5476190476190474</c:v>
                </c:pt>
                <c:pt idx="1869">
                  <c:v>0.60248447204968947</c:v>
                </c:pt>
                <c:pt idx="1870">
                  <c:v>-0.48571428571428571</c:v>
                </c:pt>
                <c:pt idx="1871">
                  <c:v>0.44329896907216487</c:v>
                </c:pt>
                <c:pt idx="1872">
                  <c:v>-3.7794117647058822</c:v>
                </c:pt>
                <c:pt idx="1873">
                  <c:v>3.0882352941176472</c:v>
                </c:pt>
                <c:pt idx="1874">
                  <c:v>0.23711340206185566</c:v>
                </c:pt>
                <c:pt idx="1875">
                  <c:v>0.55902777777777779</c:v>
                </c:pt>
                <c:pt idx="1876">
                  <c:v>1.73482428115016</c:v>
                </c:pt>
                <c:pt idx="1877">
                  <c:v>1.2748538011695905</c:v>
                </c:pt>
                <c:pt idx="1878">
                  <c:v>1.34375</c:v>
                </c:pt>
                <c:pt idx="1879">
                  <c:v>0.87213114754098364</c:v>
                </c:pt>
                <c:pt idx="1880">
                  <c:v>-5.8139534883720936E-2</c:v>
                </c:pt>
                <c:pt idx="1881">
                  <c:v>2.2530120481927711</c:v>
                </c:pt>
                <c:pt idx="1882">
                  <c:v>0.55223880597014918</c:v>
                </c:pt>
                <c:pt idx="1883">
                  <c:v>-0.40588235294117647</c:v>
                </c:pt>
                <c:pt idx="1884">
                  <c:v>-0.60784313725490202</c:v>
                </c:pt>
                <c:pt idx="1885">
                  <c:v>3.4888888888888885</c:v>
                </c:pt>
                <c:pt idx="1886">
                  <c:v>-1.3636363636363638</c:v>
                </c:pt>
                <c:pt idx="1887">
                  <c:v>-0.13636363636363635</c:v>
                </c:pt>
                <c:pt idx="1888">
                  <c:v>0.64210526315789473</c:v>
                </c:pt>
                <c:pt idx="1889">
                  <c:v>-0.29870129870129869</c:v>
                </c:pt>
                <c:pt idx="1890">
                  <c:v>-7</c:v>
                </c:pt>
                <c:pt idx="1891">
                  <c:v>0.17241379310344829</c:v>
                </c:pt>
                <c:pt idx="1892">
                  <c:v>1.0305343511450382</c:v>
                </c:pt>
                <c:pt idx="1893">
                  <c:v>-0.42168674698795183</c:v>
                </c:pt>
                <c:pt idx="1894">
                  <c:v>-0.68656716417910446</c:v>
                </c:pt>
                <c:pt idx="1895">
                  <c:v>1.0753424657534247</c:v>
                </c:pt>
                <c:pt idx="1896">
                  <c:v>0.11392405063291139</c:v>
                </c:pt>
                <c:pt idx="1897">
                  <c:v>2.0595238095238093</c:v>
                </c:pt>
                <c:pt idx="1898">
                  <c:v>1.8313253012048192</c:v>
                </c:pt>
                <c:pt idx="1899">
                  <c:v>0.87878787878787878</c:v>
                </c:pt>
                <c:pt idx="1900">
                  <c:v>0.1092436974789916</c:v>
                </c:pt>
                <c:pt idx="1901">
                  <c:v>0.37587006960556846</c:v>
                </c:pt>
                <c:pt idx="1902">
                  <c:v>-0.437037037037037</c:v>
                </c:pt>
                <c:pt idx="1903">
                  <c:v>0.65354330708661412</c:v>
                </c:pt>
                <c:pt idx="1904">
                  <c:v>0.44117647058823523</c:v>
                </c:pt>
                <c:pt idx="1905">
                  <c:v>1.2153846153846153</c:v>
                </c:pt>
                <c:pt idx="1906">
                  <c:v>-0.56034482758620685</c:v>
                </c:pt>
                <c:pt idx="1907">
                  <c:v>2.6666666666666665</c:v>
                </c:pt>
                <c:pt idx="1908">
                  <c:v>-0.5</c:v>
                </c:pt>
                <c:pt idx="1909">
                  <c:v>0.69548872180451127</c:v>
                </c:pt>
                <c:pt idx="1910">
                  <c:v>-1.1967213114754098</c:v>
                </c:pt>
                <c:pt idx="1911">
                  <c:v>-7.407407407407407E-2</c:v>
                </c:pt>
                <c:pt idx="1912">
                  <c:v>-0.61988304093567248</c:v>
                </c:pt>
                <c:pt idx="1913">
                  <c:v>2.5641025641025643</c:v>
                </c:pt>
                <c:pt idx="1914">
                  <c:v>1.5188679245283019</c:v>
                </c:pt>
                <c:pt idx="1915">
                  <c:v>0.70253164556962022</c:v>
                </c:pt>
                <c:pt idx="1916">
                  <c:v>3.903225806451613</c:v>
                </c:pt>
                <c:pt idx="1917">
                  <c:v>2.0555555555555558</c:v>
                </c:pt>
                <c:pt idx="1918">
                  <c:v>5.2658227848101262</c:v>
                </c:pt>
                <c:pt idx="1919">
                  <c:v>-137</c:v>
                </c:pt>
                <c:pt idx="1920">
                  <c:v>3.75</c:v>
                </c:pt>
                <c:pt idx="1921">
                  <c:v>3.2948717948717952</c:v>
                </c:pt>
                <c:pt idx="1922">
                  <c:v>-1.6326530612244898</c:v>
                </c:pt>
                <c:pt idx="1923">
                  <c:v>1.0059523809523809</c:v>
                </c:pt>
                <c:pt idx="1924">
                  <c:v>-2.5</c:v>
                </c:pt>
                <c:pt idx="1925">
                  <c:v>-88.75</c:v>
                </c:pt>
                <c:pt idx="1926">
                  <c:v>3.2545454545454544</c:v>
                </c:pt>
                <c:pt idx="1927">
                  <c:v>-5.1818181818181817</c:v>
                </c:pt>
                <c:pt idx="1928">
                  <c:v>3.6162790697674421</c:v>
                </c:pt>
                <c:pt idx="1929">
                  <c:v>0.79792746113989632</c:v>
                </c:pt>
                <c:pt idx="1930">
                  <c:v>0.17241379310344829</c:v>
                </c:pt>
                <c:pt idx="1931">
                  <c:v>0.875</c:v>
                </c:pt>
                <c:pt idx="1932">
                  <c:v>2.4230769230769229</c:v>
                </c:pt>
                <c:pt idx="1933">
                  <c:v>1.2804878048780486</c:v>
                </c:pt>
                <c:pt idx="1934">
                  <c:v>-0.11971830985915492</c:v>
                </c:pt>
                <c:pt idx="1935">
                  <c:v>0.31791907514450868</c:v>
                </c:pt>
                <c:pt idx="1936">
                  <c:v>-0.39179104477611937</c:v>
                </c:pt>
                <c:pt idx="1937">
                  <c:v>0.37127845884413313</c:v>
                </c:pt>
                <c:pt idx="1938">
                  <c:v>-7.8103207810320791E-2</c:v>
                </c:pt>
                <c:pt idx="1939">
                  <c:v>0.17673048600883651</c:v>
                </c:pt>
                <c:pt idx="1940">
                  <c:v>0.36754176610978523</c:v>
                </c:pt>
                <c:pt idx="1941">
                  <c:v>0.66891891891891897</c:v>
                </c:pt>
                <c:pt idx="1942">
                  <c:v>0.68724279835390956</c:v>
                </c:pt>
                <c:pt idx="1943">
                  <c:v>0.22477064220183487</c:v>
                </c:pt>
                <c:pt idx="1944">
                  <c:v>-0.1359223300970874</c:v>
                </c:pt>
                <c:pt idx="1945">
                  <c:v>0.10629067245119306</c:v>
                </c:pt>
                <c:pt idx="1946">
                  <c:v>6.4393939393939392E-2</c:v>
                </c:pt>
                <c:pt idx="1947">
                  <c:v>-0.48379052369077308</c:v>
                </c:pt>
                <c:pt idx="1948">
                  <c:v>-1.8867924528301886E-2</c:v>
                </c:pt>
                <c:pt idx="1949">
                  <c:v>0.49650349650349651</c:v>
                </c:pt>
                <c:pt idx="1950">
                  <c:v>-0.21680216802168023</c:v>
                </c:pt>
                <c:pt idx="1951">
                  <c:v>0.39726027397260277</c:v>
                </c:pt>
                <c:pt idx="1952">
                  <c:v>0.9534883720930234</c:v>
                </c:pt>
                <c:pt idx="1953">
                  <c:v>0.36029411764705882</c:v>
                </c:pt>
                <c:pt idx="1954">
                  <c:v>0.68896321070234112</c:v>
                </c:pt>
                <c:pt idx="1955">
                  <c:v>9.9236641221374031E-2</c:v>
                </c:pt>
                <c:pt idx="1956">
                  <c:v>-0.60287081339712922</c:v>
                </c:pt>
                <c:pt idx="1957">
                  <c:v>-0.53846153846153855</c:v>
                </c:pt>
                <c:pt idx="1958">
                  <c:v>-0.21951219512195119</c:v>
                </c:pt>
                <c:pt idx="1959">
                  <c:v>0.98165137614678899</c:v>
                </c:pt>
                <c:pt idx="1960">
                  <c:v>0.42978723404255326</c:v>
                </c:pt>
                <c:pt idx="1961">
                  <c:v>-2.5925925925925925E-2</c:v>
                </c:pt>
                <c:pt idx="1962">
                  <c:v>0.46575342465753422</c:v>
                </c:pt>
                <c:pt idx="1963">
                  <c:v>2.0377358490566038</c:v>
                </c:pt>
                <c:pt idx="1964">
                  <c:v>1.504</c:v>
                </c:pt>
                <c:pt idx="1965">
                  <c:v>0.81599999999999995</c:v>
                </c:pt>
                <c:pt idx="1966">
                  <c:v>-1.5104166666666665</c:v>
                </c:pt>
                <c:pt idx="1967">
                  <c:v>2.1203703703703707</c:v>
                </c:pt>
                <c:pt idx="1968">
                  <c:v>1.8254545454545452</c:v>
                </c:pt>
                <c:pt idx="1969">
                  <c:v>1.0930232558139534</c:v>
                </c:pt>
                <c:pt idx="1970">
                  <c:v>0.19154676258992803</c:v>
                </c:pt>
                <c:pt idx="1971">
                  <c:v>2.7855153203342618E-3</c:v>
                </c:pt>
                <c:pt idx="1972">
                  <c:v>1.8957345971563984</c:v>
                </c:pt>
                <c:pt idx="1973">
                  <c:v>3.2394366197183104</c:v>
                </c:pt>
                <c:pt idx="1974">
                  <c:v>1.639240506329114</c:v>
                </c:pt>
                <c:pt idx="1975">
                  <c:v>0.30434782608695649</c:v>
                </c:pt>
                <c:pt idx="1976">
                  <c:v>0.27955493741307375</c:v>
                </c:pt>
                <c:pt idx="1977">
                  <c:v>-5.9724349157733538E-2</c:v>
                </c:pt>
                <c:pt idx="1978">
                  <c:v>0.51422764227642281</c:v>
                </c:pt>
                <c:pt idx="1979">
                  <c:v>0.4863013698630137</c:v>
                </c:pt>
                <c:pt idx="1980">
                  <c:v>5.9500959692898273E-2</c:v>
                </c:pt>
                <c:pt idx="1981">
                  <c:v>6.1657032755298651E-2</c:v>
                </c:pt>
                <c:pt idx="1982">
                  <c:v>0.36792452830188682</c:v>
                </c:pt>
                <c:pt idx="1983">
                  <c:v>0.78368794326241142</c:v>
                </c:pt>
                <c:pt idx="1984">
                  <c:v>-0.87822878228782275</c:v>
                </c:pt>
                <c:pt idx="1985">
                  <c:v>0.80084745762711873</c:v>
                </c:pt>
                <c:pt idx="1986">
                  <c:v>0.60389610389610393</c:v>
                </c:pt>
                <c:pt idx="1987">
                  <c:v>2.8771929824561404</c:v>
                </c:pt>
                <c:pt idx="1988">
                  <c:v>1.5944700460829493</c:v>
                </c:pt>
                <c:pt idx="1989">
                  <c:v>0.71226415094339623</c:v>
                </c:pt>
                <c:pt idx="1990">
                  <c:v>-0.48148148148148145</c:v>
                </c:pt>
                <c:pt idx="1991">
                  <c:v>4.360655737704918</c:v>
                </c:pt>
                <c:pt idx="1992">
                  <c:v>-0.47899159663865548</c:v>
                </c:pt>
                <c:pt idx="1993">
                  <c:v>1.2402597402597404</c:v>
                </c:pt>
                <c:pt idx="1994">
                  <c:v>-0.6690647482014388</c:v>
                </c:pt>
                <c:pt idx="1995">
                  <c:v>-0.10679611650485438</c:v>
                </c:pt>
                <c:pt idx="1996">
                  <c:v>0.94871794871794868</c:v>
                </c:pt>
                <c:pt idx="1997">
                  <c:v>0.83732057416267935</c:v>
                </c:pt>
                <c:pt idx="1998">
                  <c:v>1.0677966101694916</c:v>
                </c:pt>
                <c:pt idx="1999">
                  <c:v>0.57198443579766534</c:v>
                </c:pt>
                <c:pt idx="2000">
                  <c:v>-0.12244897959183673</c:v>
                </c:pt>
                <c:pt idx="2001">
                  <c:v>1.2845188284518829</c:v>
                </c:pt>
                <c:pt idx="2002">
                  <c:v>0.32692307692307698</c:v>
                </c:pt>
                <c:pt idx="2003">
                  <c:v>0.59627329192546585</c:v>
                </c:pt>
                <c:pt idx="2004">
                  <c:v>0.49541284403669722</c:v>
                </c:pt>
                <c:pt idx="2005">
                  <c:v>-0.6244343891402715</c:v>
                </c:pt>
                <c:pt idx="2006">
                  <c:v>0.7342995169082126</c:v>
                </c:pt>
                <c:pt idx="2007">
                  <c:v>1.0813397129186604</c:v>
                </c:pt>
                <c:pt idx="2008">
                  <c:v>-1.5384615384615385</c:v>
                </c:pt>
                <c:pt idx="2009">
                  <c:v>0.69829683698296841</c:v>
                </c:pt>
                <c:pt idx="2010">
                  <c:v>8.0924855491329481E-2</c:v>
                </c:pt>
                <c:pt idx="2011">
                  <c:v>-0.13227513227513227</c:v>
                </c:pt>
                <c:pt idx="2012">
                  <c:v>0.38656280428432332</c:v>
                </c:pt>
                <c:pt idx="2013">
                  <c:v>0.14657611771363896</c:v>
                </c:pt>
                <c:pt idx="2014">
                  <c:v>0.72596153846153844</c:v>
                </c:pt>
                <c:pt idx="2015">
                  <c:v>2.9036004645760744E-2</c:v>
                </c:pt>
                <c:pt idx="2016">
                  <c:v>1.0313152400835073</c:v>
                </c:pt>
                <c:pt idx="2017">
                  <c:v>-0.25383141762452105</c:v>
                </c:pt>
                <c:pt idx="2018">
                  <c:v>0.26732673267326734</c:v>
                </c:pt>
                <c:pt idx="2019">
                  <c:v>-1.0773480662983426</c:v>
                </c:pt>
                <c:pt idx="2020">
                  <c:v>-6.7435897435897436</c:v>
                </c:pt>
                <c:pt idx="2021">
                  <c:v>1.3822222222222222</c:v>
                </c:pt>
                <c:pt idx="2022">
                  <c:v>1.4264705882352942</c:v>
                </c:pt>
                <c:pt idx="2023">
                  <c:v>1.4059040590405902</c:v>
                </c:pt>
                <c:pt idx="2024">
                  <c:v>-1.2611464968152868</c:v>
                </c:pt>
                <c:pt idx="2025">
                  <c:v>1.0316205533596838</c:v>
                </c:pt>
                <c:pt idx="2026">
                  <c:v>-0.40186915887850466</c:v>
                </c:pt>
                <c:pt idx="2027">
                  <c:v>0.13602015113350124</c:v>
                </c:pt>
                <c:pt idx="2028">
                  <c:v>0.20064724919093851</c:v>
                </c:pt>
                <c:pt idx="2029">
                  <c:v>1.7942386831275721</c:v>
                </c:pt>
                <c:pt idx="2030">
                  <c:v>-0.34666666666666668</c:v>
                </c:pt>
                <c:pt idx="2031">
                  <c:v>2.6119402985074626E-2</c:v>
                </c:pt>
                <c:pt idx="2032">
                  <c:v>0.86563307493540054</c:v>
                </c:pt>
                <c:pt idx="2033">
                  <c:v>1.3651877133105804E-2</c:v>
                </c:pt>
                <c:pt idx="2034">
                  <c:v>4.3220338983050848</c:v>
                </c:pt>
                <c:pt idx="2035">
                  <c:v>0.88311688311688297</c:v>
                </c:pt>
                <c:pt idx="2036">
                  <c:v>1.5555555555555554</c:v>
                </c:pt>
                <c:pt idx="2037">
                  <c:v>0.96774193548387089</c:v>
                </c:pt>
                <c:pt idx="2038">
                  <c:v>1.4405594405594406</c:v>
                </c:pt>
                <c:pt idx="2039">
                  <c:v>1.4727272727272727</c:v>
                </c:pt>
                <c:pt idx="2040">
                  <c:v>0.57485029940119758</c:v>
                </c:pt>
                <c:pt idx="2041">
                  <c:v>0.28235294117647058</c:v>
                </c:pt>
                <c:pt idx="2042">
                  <c:v>0.14561403508771931</c:v>
                </c:pt>
                <c:pt idx="2043">
                  <c:v>1.2521489971346706</c:v>
                </c:pt>
                <c:pt idx="2044">
                  <c:v>-0.54693877551020409</c:v>
                </c:pt>
                <c:pt idx="2045">
                  <c:v>0.82692307692307698</c:v>
                </c:pt>
                <c:pt idx="2046">
                  <c:v>-0.32495812395309887</c:v>
                </c:pt>
                <c:pt idx="2047">
                  <c:v>0.68877551020408168</c:v>
                </c:pt>
                <c:pt idx="2048">
                  <c:v>-0.34399999999999997</c:v>
                </c:pt>
                <c:pt idx="2049">
                  <c:v>1.0577777777777777</c:v>
                </c:pt>
                <c:pt idx="2050">
                  <c:v>-0.19433198380566802</c:v>
                </c:pt>
                <c:pt idx="2051">
                  <c:v>-9.8081023454157784E-2</c:v>
                </c:pt>
                <c:pt idx="2052">
                  <c:v>0.9269776876267749</c:v>
                </c:pt>
                <c:pt idx="2053">
                  <c:v>0.74100719424460437</c:v>
                </c:pt>
                <c:pt idx="2054">
                  <c:v>0.6506024096385542</c:v>
                </c:pt>
                <c:pt idx="2055">
                  <c:v>-3.2573289902280132E-3</c:v>
                </c:pt>
                <c:pt idx="2056">
                  <c:v>-0.58333333333333337</c:v>
                </c:pt>
                <c:pt idx="2057">
                  <c:v>0.18066157760814247</c:v>
                </c:pt>
                <c:pt idx="2058">
                  <c:v>0.28521126760563381</c:v>
                </c:pt>
                <c:pt idx="2059">
                  <c:v>0.25938566552901027</c:v>
                </c:pt>
                <c:pt idx="2060">
                  <c:v>0.75203252032520329</c:v>
                </c:pt>
                <c:pt idx="2061">
                  <c:v>0.75699300699300709</c:v>
                </c:pt>
                <c:pt idx="2062">
                  <c:v>-0.37381404174573057</c:v>
                </c:pt>
                <c:pt idx="2063">
                  <c:v>1.1045296167247387</c:v>
                </c:pt>
                <c:pt idx="2064">
                  <c:v>9.8726114649681521E-2</c:v>
                </c:pt>
                <c:pt idx="2065">
                  <c:v>1.10752688172043</c:v>
                </c:pt>
                <c:pt idx="2066">
                  <c:v>-0.69648562300319483</c:v>
                </c:pt>
                <c:pt idx="2067">
                  <c:v>1.0656934306569341</c:v>
                </c:pt>
                <c:pt idx="2068">
                  <c:v>-2.0833333333333332E-2</c:v>
                </c:pt>
                <c:pt idx="2069">
                  <c:v>1.3675213675213675</c:v>
                </c:pt>
                <c:pt idx="2070">
                  <c:v>-2.0793650793650795</c:v>
                </c:pt>
                <c:pt idx="2071">
                  <c:v>7.2222222222222215E-2</c:v>
                </c:pt>
                <c:pt idx="2072">
                  <c:v>3.1746031746031746E-3</c:v>
                </c:pt>
                <c:pt idx="2073">
                  <c:v>0.19876097057305112</c:v>
                </c:pt>
                <c:pt idx="2074">
                  <c:v>1.0819672131147542</c:v>
                </c:pt>
                <c:pt idx="2075">
                  <c:v>0.77678571428571419</c:v>
                </c:pt>
                <c:pt idx="2076">
                  <c:v>0.4510309278350515</c:v>
                </c:pt>
                <c:pt idx="2077">
                  <c:v>2.3381818181818179</c:v>
                </c:pt>
                <c:pt idx="2078">
                  <c:v>0.56862745098039214</c:v>
                </c:pt>
                <c:pt idx="2079">
                  <c:v>0.26339285714285715</c:v>
                </c:pt>
                <c:pt idx="2080">
                  <c:v>-0.12328767123287671</c:v>
                </c:pt>
                <c:pt idx="2081">
                  <c:v>0.29487179487179488</c:v>
                </c:pt>
                <c:pt idx="2082">
                  <c:v>0.52173913043478259</c:v>
                </c:pt>
                <c:pt idx="2083">
                  <c:v>-0.13793103448275862</c:v>
                </c:pt>
                <c:pt idx="2084">
                  <c:v>0.5772357723577235</c:v>
                </c:pt>
                <c:pt idx="2085">
                  <c:v>3.8759124087591239</c:v>
                </c:pt>
                <c:pt idx="2086">
                  <c:v>4.1538461538461542</c:v>
                </c:pt>
                <c:pt idx="2087">
                  <c:v>0.13953488372093026</c:v>
                </c:pt>
                <c:pt idx="2088">
                  <c:v>11.461538461538462</c:v>
                </c:pt>
                <c:pt idx="2089">
                  <c:v>8.351851851851853</c:v>
                </c:pt>
                <c:pt idx="2090">
                  <c:v>16</c:v>
                </c:pt>
                <c:pt idx="2091">
                  <c:v>2.8947368421052633</c:v>
                </c:pt>
                <c:pt idx="2092">
                  <c:v>2.9999999999999996</c:v>
                </c:pt>
                <c:pt idx="2093">
                  <c:v>0.67187499999999989</c:v>
                </c:pt>
                <c:pt idx="2094">
                  <c:v>2.2121212121212119</c:v>
                </c:pt>
                <c:pt idx="2095">
                  <c:v>3.1857142857142855</c:v>
                </c:pt>
                <c:pt idx="2096">
                  <c:v>3.6516853932584272</c:v>
                </c:pt>
                <c:pt idx="2097">
                  <c:v>7.1025641025641031</c:v>
                </c:pt>
                <c:pt idx="2098">
                  <c:v>1.9705882352941175</c:v>
                </c:pt>
                <c:pt idx="2099">
                  <c:v>6.2280701754385959</c:v>
                </c:pt>
                <c:pt idx="2100">
                  <c:v>1.9607843137254903</c:v>
                </c:pt>
                <c:pt idx="2101">
                  <c:v>-0.48148148148148145</c:v>
                </c:pt>
                <c:pt idx="2102">
                  <c:v>-165</c:v>
                </c:pt>
                <c:pt idx="2103">
                  <c:v>-3.3636363636363638</c:v>
                </c:pt>
                <c:pt idx="2104">
                  <c:v>-8.0344827586206904</c:v>
                </c:pt>
                <c:pt idx="2105">
                  <c:v>0.53623188405797106</c:v>
                </c:pt>
                <c:pt idx="2106">
                  <c:v>0.16512059369202226</c:v>
                </c:pt>
                <c:pt idx="2107">
                  <c:v>-0.18908748824082786</c:v>
                </c:pt>
                <c:pt idx="2108">
                  <c:v>0.23815620998719589</c:v>
                </c:pt>
                <c:pt idx="2109">
                  <c:v>0.87821612349914246</c:v>
                </c:pt>
                <c:pt idx="2110">
                  <c:v>0.99099099099099097</c:v>
                </c:pt>
                <c:pt idx="2111">
                  <c:v>0.12146422628951747</c:v>
                </c:pt>
                <c:pt idx="2112">
                  <c:v>-0.24462809917355371</c:v>
                </c:pt>
                <c:pt idx="2113">
                  <c:v>9.5764272559852662E-2</c:v>
                </c:pt>
                <c:pt idx="2114">
                  <c:v>0.24820143884892087</c:v>
                </c:pt>
                <c:pt idx="2115">
                  <c:v>0.57746478873239437</c:v>
                </c:pt>
                <c:pt idx="2116">
                  <c:v>1.1584699453551912</c:v>
                </c:pt>
                <c:pt idx="2117">
                  <c:v>0.7635135135135136</c:v>
                </c:pt>
                <c:pt idx="2118">
                  <c:v>1.5405405405405406</c:v>
                </c:pt>
                <c:pt idx="2119">
                  <c:v>-0.20118343195266272</c:v>
                </c:pt>
                <c:pt idx="2120">
                  <c:v>1.3758389261744965</c:v>
                </c:pt>
                <c:pt idx="2121">
                  <c:v>1.7380952380952381</c:v>
                </c:pt>
                <c:pt idx="2122">
                  <c:v>0.42268041237113402</c:v>
                </c:pt>
                <c:pt idx="2123">
                  <c:v>0.47706422018348621</c:v>
                </c:pt>
                <c:pt idx="2124">
                  <c:v>6.4523809523809526</c:v>
                </c:pt>
                <c:pt idx="2125">
                  <c:v>-1.5048543689320388</c:v>
                </c:pt>
                <c:pt idx="2126">
                  <c:v>-9.897610921501708E-2</c:v>
                </c:pt>
                <c:pt idx="2127">
                  <c:v>-2.9069767441860468E-2</c:v>
                </c:pt>
                <c:pt idx="2128">
                  <c:v>0.66417910447761186</c:v>
                </c:pt>
                <c:pt idx="2129">
                  <c:v>0.15835312747426764</c:v>
                </c:pt>
                <c:pt idx="2130">
                  <c:v>0.7824933687002652</c:v>
                </c:pt>
                <c:pt idx="2131">
                  <c:v>2.404643449419569E-2</c:v>
                </c:pt>
                <c:pt idx="2132">
                  <c:v>0.33962264150943394</c:v>
                </c:pt>
                <c:pt idx="2133">
                  <c:v>0.30918727915194349</c:v>
                </c:pt>
                <c:pt idx="2134">
                  <c:v>0.10550458715596329</c:v>
                </c:pt>
                <c:pt idx="2135">
                  <c:v>0.20184899845916796</c:v>
                </c:pt>
                <c:pt idx="2136">
                  <c:v>1.2715654952076678</c:v>
                </c:pt>
                <c:pt idx="2137">
                  <c:v>1.1771561771561772</c:v>
                </c:pt>
                <c:pt idx="2138">
                  <c:v>0.42335766423357662</c:v>
                </c:pt>
                <c:pt idx="2139">
                  <c:v>-0.70850202429149789</c:v>
                </c:pt>
                <c:pt idx="2140">
                  <c:v>4.6153846153846149E-2</c:v>
                </c:pt>
                <c:pt idx="2141">
                  <c:v>0.52331606217616577</c:v>
                </c:pt>
                <c:pt idx="2142">
                  <c:v>0.41530054644808745</c:v>
                </c:pt>
                <c:pt idx="2143">
                  <c:v>1.1502347417840375</c:v>
                </c:pt>
                <c:pt idx="2144">
                  <c:v>2.1153846153846154</c:v>
                </c:pt>
                <c:pt idx="2145">
                  <c:v>-1.9487179487179487</c:v>
                </c:pt>
                <c:pt idx="2146">
                  <c:v>0.53225806451612911</c:v>
                </c:pt>
                <c:pt idx="2147">
                  <c:v>0.18954248366013074</c:v>
                </c:pt>
                <c:pt idx="2148">
                  <c:v>-0.31390728476821189</c:v>
                </c:pt>
                <c:pt idx="2149">
                  <c:v>0.17820324005891014</c:v>
                </c:pt>
                <c:pt idx="2150">
                  <c:v>0.86868686868686862</c:v>
                </c:pt>
                <c:pt idx="2151">
                  <c:v>-0.31300813008130079</c:v>
                </c:pt>
                <c:pt idx="2152">
                  <c:v>-0.37037037037037035</c:v>
                </c:pt>
                <c:pt idx="2153">
                  <c:v>1.3576158940397351</c:v>
                </c:pt>
                <c:pt idx="2154">
                  <c:v>0.59493670886075944</c:v>
                </c:pt>
                <c:pt idx="2155">
                  <c:v>1.7868852459016393</c:v>
                </c:pt>
                <c:pt idx="2156">
                  <c:v>2.6666666666666665</c:v>
                </c:pt>
                <c:pt idx="2157">
                  <c:v>2.2038834951456314</c:v>
                </c:pt>
                <c:pt idx="2158">
                  <c:v>0.98113207547169812</c:v>
                </c:pt>
                <c:pt idx="2159">
                  <c:v>3.5137614678899083</c:v>
                </c:pt>
                <c:pt idx="2160">
                  <c:v>1.8880597014925373</c:v>
                </c:pt>
                <c:pt idx="2161">
                  <c:v>0.17117117117117117</c:v>
                </c:pt>
                <c:pt idx="2162">
                  <c:v>-0.20338983050847459</c:v>
                </c:pt>
                <c:pt idx="2163">
                  <c:v>1.6</c:v>
                </c:pt>
                <c:pt idx="2164">
                  <c:v>0.87704918032786883</c:v>
                </c:pt>
                <c:pt idx="2165">
                  <c:v>1.0779220779220779</c:v>
                </c:pt>
                <c:pt idx="2166">
                  <c:v>0.78614457831325302</c:v>
                </c:pt>
                <c:pt idx="2167">
                  <c:v>7.7235772357723581E-2</c:v>
                </c:pt>
                <c:pt idx="2168">
                  <c:v>3.8114754098360657</c:v>
                </c:pt>
                <c:pt idx="2169">
                  <c:v>0.51052631578947372</c:v>
                </c:pt>
                <c:pt idx="2170">
                  <c:v>1.3407407407407406</c:v>
                </c:pt>
                <c:pt idx="2171">
                  <c:v>2.0101010101010099</c:v>
                </c:pt>
                <c:pt idx="2172">
                  <c:v>0.7808219178082193</c:v>
                </c:pt>
                <c:pt idx="2173">
                  <c:v>0.51351351351351349</c:v>
                </c:pt>
                <c:pt idx="2174">
                  <c:v>1.7483443708609272</c:v>
                </c:pt>
                <c:pt idx="2175">
                  <c:v>-1.5220125786163521</c:v>
                </c:pt>
                <c:pt idx="2176">
                  <c:v>1.5185185185185184</c:v>
                </c:pt>
                <c:pt idx="2177">
                  <c:v>1.7802690582959642</c:v>
                </c:pt>
                <c:pt idx="2178">
                  <c:v>1.2250000000000001</c:v>
                </c:pt>
                <c:pt idx="2179">
                  <c:v>0.2283464566929134</c:v>
                </c:pt>
                <c:pt idx="2180">
                  <c:v>3.1590909090909096</c:v>
                </c:pt>
                <c:pt idx="2181">
                  <c:v>0.77499999999999991</c:v>
                </c:pt>
                <c:pt idx="2182">
                  <c:v>1.9339622641509433</c:v>
                </c:pt>
                <c:pt idx="2183">
                  <c:v>-0.65873015873015872</c:v>
                </c:pt>
                <c:pt idx="2184">
                  <c:v>3.1357142857142852</c:v>
                </c:pt>
                <c:pt idx="2185">
                  <c:v>0.28767123287671237</c:v>
                </c:pt>
                <c:pt idx="2186">
                  <c:v>-1.6140350877192982</c:v>
                </c:pt>
                <c:pt idx="2187">
                  <c:v>-0.17112299465240643</c:v>
                </c:pt>
                <c:pt idx="2188">
                  <c:v>2.0514285714285716</c:v>
                </c:pt>
                <c:pt idx="2189">
                  <c:v>1.5025380710659897</c:v>
                </c:pt>
                <c:pt idx="2190">
                  <c:v>0.89836065573770496</c:v>
                </c:pt>
                <c:pt idx="2191">
                  <c:v>1.1618257261410789</c:v>
                </c:pt>
                <c:pt idx="2192">
                  <c:v>5.9171597633136093E-3</c:v>
                </c:pt>
                <c:pt idx="2193">
                  <c:v>-0.88888888888888895</c:v>
                </c:pt>
                <c:pt idx="2194">
                  <c:v>2.5506329113924053</c:v>
                </c:pt>
                <c:pt idx="2195">
                  <c:v>0.29473684210526319</c:v>
                </c:pt>
                <c:pt idx="2196">
                  <c:v>0.41732283464566927</c:v>
                </c:pt>
                <c:pt idx="2197">
                  <c:v>-0.45396825396825391</c:v>
                </c:pt>
                <c:pt idx="2198">
                  <c:v>-0.62874251497005984</c:v>
                </c:pt>
                <c:pt idx="2199">
                  <c:v>-0.12811387900355869</c:v>
                </c:pt>
                <c:pt idx="2200">
                  <c:v>-7.9545454545454558E-2</c:v>
                </c:pt>
                <c:pt idx="2201">
                  <c:v>1.576158940397351</c:v>
                </c:pt>
                <c:pt idx="2202">
                  <c:v>28.125</c:v>
                </c:pt>
                <c:pt idx="2203">
                  <c:v>-1.8604651162790697</c:v>
                </c:pt>
                <c:pt idx="2204">
                  <c:v>0.67326732673267331</c:v>
                </c:pt>
                <c:pt idx="2205">
                  <c:v>0.34077079107505076</c:v>
                </c:pt>
                <c:pt idx="2206">
                  <c:v>0.47245409015025042</c:v>
                </c:pt>
                <c:pt idx="2207">
                  <c:v>-2.1171171171171168</c:v>
                </c:pt>
                <c:pt idx="2208">
                  <c:v>1.1575342465753427</c:v>
                </c:pt>
                <c:pt idx="2209">
                  <c:v>0.1465324384787472</c:v>
                </c:pt>
                <c:pt idx="2210">
                  <c:v>-1.5527950310559006E-2</c:v>
                </c:pt>
                <c:pt idx="2211">
                  <c:v>0.47368421052631576</c:v>
                </c:pt>
                <c:pt idx="2212">
                  <c:v>-1.1383399209486165</c:v>
                </c:pt>
                <c:pt idx="2213">
                  <c:v>1.4909090909090907</c:v>
                </c:pt>
                <c:pt idx="2214">
                  <c:v>-0.33211009174311923</c:v>
                </c:pt>
                <c:pt idx="2215">
                  <c:v>-0.69172932330827064</c:v>
                </c:pt>
                <c:pt idx="2216">
                  <c:v>1.3280423280423281</c:v>
                </c:pt>
                <c:pt idx="2217">
                  <c:v>-5.5</c:v>
                </c:pt>
                <c:pt idx="2218">
                  <c:v>11.241379310344827</c:v>
                </c:pt>
                <c:pt idx="2219">
                  <c:v>-1.5256410256410255</c:v>
                </c:pt>
                <c:pt idx="2220">
                  <c:v>0.40771349862258954</c:v>
                </c:pt>
                <c:pt idx="2221">
                  <c:v>0.57614213197969544</c:v>
                </c:pt>
                <c:pt idx="2222">
                  <c:v>0.31677018633540371</c:v>
                </c:pt>
                <c:pt idx="2223">
                  <c:v>-0.16713881019830029</c:v>
                </c:pt>
                <c:pt idx="2224">
                  <c:v>-0.15432098765432098</c:v>
                </c:pt>
                <c:pt idx="2225">
                  <c:v>0.13375796178343949</c:v>
                </c:pt>
                <c:pt idx="2226">
                  <c:v>0.15056818181818182</c:v>
                </c:pt>
                <c:pt idx="2227">
                  <c:v>-0.14300518134715026</c:v>
                </c:pt>
                <c:pt idx="2228">
                  <c:v>0.97442455242966752</c:v>
                </c:pt>
                <c:pt idx="2229">
                  <c:v>0.40625</c:v>
                </c:pt>
                <c:pt idx="2230">
                  <c:v>0.36842105263157898</c:v>
                </c:pt>
                <c:pt idx="2231">
                  <c:v>-0.10467980295566502</c:v>
                </c:pt>
                <c:pt idx="2232">
                  <c:v>-0.62068965517241381</c:v>
                </c:pt>
                <c:pt idx="2233">
                  <c:v>0.26459143968871596</c:v>
                </c:pt>
                <c:pt idx="2234">
                  <c:v>-0.38906752411575563</c:v>
                </c:pt>
                <c:pt idx="2235">
                  <c:v>2.4051724137931036</c:v>
                </c:pt>
                <c:pt idx="2236">
                  <c:v>7.9178885630498533E-2</c:v>
                </c:pt>
                <c:pt idx="2237">
                  <c:v>0.27714285714285719</c:v>
                </c:pt>
                <c:pt idx="2238">
                  <c:v>-1.0066666666666666</c:v>
                </c:pt>
                <c:pt idx="2239">
                  <c:v>0.689149560117302</c:v>
                </c:pt>
                <c:pt idx="2240">
                  <c:v>3.1492537313432831</c:v>
                </c:pt>
                <c:pt idx="2241">
                  <c:v>0.28967254408060455</c:v>
                </c:pt>
                <c:pt idx="2242">
                  <c:v>0.17868338557993732</c:v>
                </c:pt>
                <c:pt idx="2243">
                  <c:v>0.20460358056265984</c:v>
                </c:pt>
                <c:pt idx="2244">
                  <c:v>-0.21468926553672316</c:v>
                </c:pt>
                <c:pt idx="2245">
                  <c:v>0.23754789272030649</c:v>
                </c:pt>
                <c:pt idx="2246">
                  <c:v>0.61008403361344543</c:v>
                </c:pt>
                <c:pt idx="2247">
                  <c:v>-1.2982456140350875</c:v>
                </c:pt>
                <c:pt idx="2248">
                  <c:v>1.5909090909090908</c:v>
                </c:pt>
                <c:pt idx="2249">
                  <c:v>-0.26950354609929078</c:v>
                </c:pt>
                <c:pt idx="2250">
                  <c:v>0.7371134020618556</c:v>
                </c:pt>
                <c:pt idx="2251">
                  <c:v>0.10847457627118645</c:v>
                </c:pt>
                <c:pt idx="2252">
                  <c:v>0.80882352941176461</c:v>
                </c:pt>
                <c:pt idx="2253">
                  <c:v>1.8846153846153848</c:v>
                </c:pt>
                <c:pt idx="2254">
                  <c:v>4.2080000000000002</c:v>
                </c:pt>
                <c:pt idx="2255">
                  <c:v>0.44311377245508976</c:v>
                </c:pt>
                <c:pt idx="2256">
                  <c:v>1.0849315068493151</c:v>
                </c:pt>
                <c:pt idx="2257">
                  <c:v>-4.903536977491961E-2</c:v>
                </c:pt>
                <c:pt idx="2258">
                  <c:v>0.48333333333333339</c:v>
                </c:pt>
                <c:pt idx="2259">
                  <c:v>6.1913696060037521E-2</c:v>
                </c:pt>
                <c:pt idx="2260">
                  <c:v>1.945054945054945</c:v>
                </c:pt>
                <c:pt idx="2261">
                  <c:v>-0.60732984293193715</c:v>
                </c:pt>
                <c:pt idx="2262">
                  <c:v>0.75742574257425732</c:v>
                </c:pt>
                <c:pt idx="2263">
                  <c:v>1.8879999999999999</c:v>
                </c:pt>
                <c:pt idx="2264">
                  <c:v>-0.38493723849372385</c:v>
                </c:pt>
                <c:pt idx="2265">
                  <c:v>1.5837837837837838</c:v>
                </c:pt>
                <c:pt idx="2266">
                  <c:v>0.53395061728395055</c:v>
                </c:pt>
                <c:pt idx="2267">
                  <c:v>0.44481605351170572</c:v>
                </c:pt>
                <c:pt idx="2268">
                  <c:v>-1.2531328320802004E-2</c:v>
                </c:pt>
                <c:pt idx="2269">
                  <c:v>-2.6578073089700997E-2</c:v>
                </c:pt>
                <c:pt idx="2270">
                  <c:v>0.71774193548387089</c:v>
                </c:pt>
                <c:pt idx="2271">
                  <c:v>-0.4358974358974359</c:v>
                </c:pt>
                <c:pt idx="2272">
                  <c:v>0.13548387096774195</c:v>
                </c:pt>
                <c:pt idx="2273">
                  <c:v>0.70454545454545459</c:v>
                </c:pt>
                <c:pt idx="2274">
                  <c:v>2.0188679245283021</c:v>
                </c:pt>
                <c:pt idx="2275">
                  <c:v>2</c:v>
                </c:pt>
                <c:pt idx="2276">
                  <c:v>2.4434782608695653</c:v>
                </c:pt>
                <c:pt idx="2277">
                  <c:v>0.9498069498069498</c:v>
                </c:pt>
                <c:pt idx="2278">
                  <c:v>0.2445328031809145</c:v>
                </c:pt>
                <c:pt idx="2279">
                  <c:v>1.0258780036968578</c:v>
                </c:pt>
                <c:pt idx="2280">
                  <c:v>0.57183098591549297</c:v>
                </c:pt>
                <c:pt idx="2281">
                  <c:v>-2.9045643153526972E-2</c:v>
                </c:pt>
                <c:pt idx="2282">
                  <c:v>2.2037037037037037</c:v>
                </c:pt>
                <c:pt idx="2283">
                  <c:v>-0.13084112149532712</c:v>
                </c:pt>
                <c:pt idx="2284">
                  <c:v>1.2413793103448274</c:v>
                </c:pt>
                <c:pt idx="2285">
                  <c:v>0.55072463768115942</c:v>
                </c:pt>
                <c:pt idx="2286">
                  <c:v>-0.375</c:v>
                </c:pt>
                <c:pt idx="2287">
                  <c:v>0.57999999999999996</c:v>
                </c:pt>
                <c:pt idx="2288">
                  <c:v>0.72781065088757391</c:v>
                </c:pt>
                <c:pt idx="2289">
                  <c:v>2.4583333333333335</c:v>
                </c:pt>
                <c:pt idx="2290">
                  <c:v>2.8392857142857144</c:v>
                </c:pt>
                <c:pt idx="2291">
                  <c:v>2.2374999999999998</c:v>
                </c:pt>
                <c:pt idx="2292">
                  <c:v>0.11926605504587155</c:v>
                </c:pt>
                <c:pt idx="2293">
                  <c:v>0.88043478260869568</c:v>
                </c:pt>
                <c:pt idx="2294">
                  <c:v>-22.142857142857142</c:v>
                </c:pt>
                <c:pt idx="2295">
                  <c:v>1.5284552845528456</c:v>
                </c:pt>
                <c:pt idx="2296">
                  <c:v>-7.384615384615385</c:v>
                </c:pt>
                <c:pt idx="2297">
                  <c:v>3.2236024844720497</c:v>
                </c:pt>
                <c:pt idx="2298">
                  <c:v>15.384615384615383</c:v>
                </c:pt>
                <c:pt idx="2299">
                  <c:v>1.8176100628930816</c:v>
                </c:pt>
                <c:pt idx="2300">
                  <c:v>1.7122302158273379</c:v>
                </c:pt>
                <c:pt idx="2301">
                  <c:v>-0.18439716312056739</c:v>
                </c:pt>
                <c:pt idx="2302">
                  <c:v>1.1157894736842104</c:v>
                </c:pt>
                <c:pt idx="2303">
                  <c:v>0.78749999999999998</c:v>
                </c:pt>
                <c:pt idx="2304">
                  <c:v>2.1893203883495147</c:v>
                </c:pt>
                <c:pt idx="2305">
                  <c:v>0.29530201342281881</c:v>
                </c:pt>
                <c:pt idx="2306">
                  <c:v>1.2661290322580645</c:v>
                </c:pt>
                <c:pt idx="2307">
                  <c:v>0.79881656804733725</c:v>
                </c:pt>
                <c:pt idx="2308">
                  <c:v>-42.4</c:v>
                </c:pt>
                <c:pt idx="2309">
                  <c:v>0.42342342342342343</c:v>
                </c:pt>
                <c:pt idx="2310">
                  <c:v>1.4834437086092715</c:v>
                </c:pt>
                <c:pt idx="2311">
                  <c:v>1.5151515151515151</c:v>
                </c:pt>
                <c:pt idx="2312">
                  <c:v>1.9545454545454546</c:v>
                </c:pt>
                <c:pt idx="2313">
                  <c:v>6.2638888888888893</c:v>
                </c:pt>
                <c:pt idx="2314">
                  <c:v>1.3076923076923079</c:v>
                </c:pt>
                <c:pt idx="2315">
                  <c:v>0.7448275862068966</c:v>
                </c:pt>
                <c:pt idx="2316">
                  <c:v>3.9743589743589745</c:v>
                </c:pt>
                <c:pt idx="2317">
                  <c:v>4.0370370370370372</c:v>
                </c:pt>
                <c:pt idx="2318">
                  <c:v>7.1237113402061851</c:v>
                </c:pt>
                <c:pt idx="2319">
                  <c:v>-76.5</c:v>
                </c:pt>
                <c:pt idx="2320">
                  <c:v>0.38571428571428568</c:v>
                </c:pt>
                <c:pt idx="2321">
                  <c:v>3.3243243243243246</c:v>
                </c:pt>
                <c:pt idx="2322">
                  <c:v>1</c:v>
                </c:pt>
                <c:pt idx="2323">
                  <c:v>-39.799999999999997</c:v>
                </c:pt>
                <c:pt idx="2324">
                  <c:v>1.8615384615384614</c:v>
                </c:pt>
              </c:numCache>
            </c:numRef>
          </c:yVal>
          <c:smooth val="1"/>
          <c:extLst>
            <c:ext xmlns:c16="http://schemas.microsoft.com/office/drawing/2014/chart" uri="{C3380CC4-5D6E-409C-BE32-E72D297353CC}">
              <c16:uniqueId val="{00000007-F0EF-4281-8A81-30C1A668B140}"/>
            </c:ext>
          </c:extLst>
        </c:ser>
        <c:ser>
          <c:idx val="8"/>
          <c:order val="8"/>
          <c:tx>
            <c:v>Fission_point_238HeU</c:v>
          </c:tx>
          <c:spPr>
            <a:ln w="19050" cap="rnd">
              <a:noFill/>
              <a:round/>
            </a:ln>
            <a:effectLst/>
          </c:spPr>
          <c:marker>
            <c:symbol val="diamond"/>
            <c:size val="5"/>
            <c:spPr>
              <a:solidFill>
                <a:schemeClr val="accent1"/>
              </a:solidFill>
              <a:ln w="9525">
                <a:noFill/>
              </a:ln>
              <a:effectLst/>
            </c:spPr>
          </c:marker>
          <c:xVal>
            <c:numRef>
              <c:f>'Atomic fraction'!$U$14</c:f>
              <c:numCache>
                <c:formatCode>0.00E+00</c:formatCode>
                <c:ptCount val="1"/>
                <c:pt idx="0">
                  <c:v>71523.103347157652</c:v>
                </c:pt>
              </c:numCache>
            </c:numRef>
          </c:xVal>
          <c:yVal>
            <c:numRef>
              <c:f>'Atomic fraction'!$V$14</c:f>
              <c:numCache>
                <c:formatCode>0.00E+00</c:formatCode>
                <c:ptCount val="1"/>
                <c:pt idx="0">
                  <c:v>629.26906244739951</c:v>
                </c:pt>
              </c:numCache>
            </c:numRef>
          </c:yVal>
          <c:smooth val="1"/>
          <c:extLst>
            <c:ext xmlns:c16="http://schemas.microsoft.com/office/drawing/2014/chart" uri="{C3380CC4-5D6E-409C-BE32-E72D297353CC}">
              <c16:uniqueId val="{00000008-F0EF-4281-8A81-30C1A668B140}"/>
            </c:ext>
          </c:extLst>
        </c:ser>
        <c:ser>
          <c:idx val="9"/>
          <c:order val="9"/>
          <c:tx>
            <c:v>Fission_point_239FPu</c:v>
          </c:tx>
          <c:spPr>
            <a:ln w="19050" cap="rnd">
              <a:noFill/>
              <a:round/>
            </a:ln>
            <a:effectLst/>
          </c:spPr>
          <c:marker>
            <c:symbol val="diamond"/>
            <c:size val="5"/>
            <c:spPr>
              <a:solidFill>
                <a:srgbClr val="00B050"/>
              </a:solidFill>
              <a:ln w="9525">
                <a:noFill/>
              </a:ln>
              <a:effectLst/>
            </c:spPr>
          </c:marker>
          <c:xVal>
            <c:numRef>
              <c:f>'Atomic fraction'!$X$14</c:f>
              <c:numCache>
                <c:formatCode>0.00E+00</c:formatCode>
                <c:ptCount val="1"/>
                <c:pt idx="0">
                  <c:v>9409.5531270842948</c:v>
                </c:pt>
              </c:numCache>
            </c:numRef>
          </c:xVal>
          <c:yVal>
            <c:numRef>
              <c:f>'Atomic fraction'!$Y$14</c:f>
              <c:numCache>
                <c:formatCode>0.00E+00</c:formatCode>
                <c:ptCount val="1"/>
                <c:pt idx="0">
                  <c:v>533.89598602875697</c:v>
                </c:pt>
              </c:numCache>
            </c:numRef>
          </c:yVal>
          <c:smooth val="1"/>
          <c:extLst>
            <c:ext xmlns:c16="http://schemas.microsoft.com/office/drawing/2014/chart" uri="{C3380CC4-5D6E-409C-BE32-E72D297353CC}">
              <c16:uniqueId val="{00000009-F0EF-4281-8A81-30C1A668B140}"/>
            </c:ext>
          </c:extLst>
        </c:ser>
        <c:ser>
          <c:idx val="10"/>
          <c:order val="10"/>
          <c:tx>
            <c:v>Fission_235fU</c:v>
          </c:tx>
          <c:spPr>
            <a:ln w="19050" cap="rnd">
              <a:noFill/>
              <a:round/>
            </a:ln>
            <a:effectLst/>
          </c:spPr>
          <c:marker>
            <c:symbol val="diamond"/>
            <c:size val="5"/>
            <c:spPr>
              <a:solidFill>
                <a:schemeClr val="accent2"/>
              </a:solidFill>
              <a:ln w="9525">
                <a:noFill/>
              </a:ln>
              <a:effectLst/>
            </c:spPr>
          </c:marker>
          <c:xVal>
            <c:numRef>
              <c:f>'Atomic fraction'!$R$14</c:f>
              <c:numCache>
                <c:formatCode>0.00E+00</c:formatCode>
                <c:ptCount val="1"/>
                <c:pt idx="0">
                  <c:v>94892.28670493947</c:v>
                </c:pt>
              </c:numCache>
            </c:numRef>
          </c:xVal>
          <c:yVal>
            <c:numRef>
              <c:f>'Atomic fraction'!$S$14</c:f>
              <c:numCache>
                <c:formatCode>0.00E+00</c:formatCode>
                <c:ptCount val="1"/>
                <c:pt idx="0">
                  <c:v>1132.6843124053189</c:v>
                </c:pt>
              </c:numCache>
            </c:numRef>
          </c:yVal>
          <c:smooth val="1"/>
          <c:extLst>
            <c:ext xmlns:c16="http://schemas.microsoft.com/office/drawing/2014/chart" uri="{C3380CC4-5D6E-409C-BE32-E72D297353CC}">
              <c16:uniqueId val="{0000000A-F0EF-4281-8A81-30C1A668B140}"/>
            </c:ext>
          </c:extLst>
        </c:ser>
        <c:ser>
          <c:idx val="11"/>
          <c:order val="11"/>
          <c:tx>
            <c:v>Nuclear reactor [Kalinowski, 2006]</c:v>
          </c:tx>
          <c:spPr>
            <a:ln w="9525" cap="rnd">
              <a:solidFill>
                <a:srgbClr val="7030A0"/>
              </a:solidFill>
              <a:prstDash val="solid"/>
              <a:round/>
            </a:ln>
            <a:effectLst/>
          </c:spPr>
          <c:marker>
            <c:symbol val="none"/>
          </c:marker>
          <c:xVal>
            <c:numRef>
              <c:f>Nuclear_reactor_data!$H$3:$H$54</c:f>
              <c:numCache>
                <c:formatCode>General</c:formatCode>
                <c:ptCount val="52"/>
                <c:pt idx="0">
                  <c:v>351.74671000000001</c:v>
                </c:pt>
                <c:pt idx="1">
                  <c:v>292.44288</c:v>
                </c:pt>
                <c:pt idx="2">
                  <c:v>261.11640999999997</c:v>
                </c:pt>
                <c:pt idx="3">
                  <c:v>253.55771999999999</c:v>
                </c:pt>
                <c:pt idx="4">
                  <c:v>238.08919</c:v>
                </c:pt>
                <c:pt idx="5">
                  <c:v>213.47906</c:v>
                </c:pt>
                <c:pt idx="6">
                  <c:v>194.65286</c:v>
                </c:pt>
                <c:pt idx="7">
                  <c:v>173.80166</c:v>
                </c:pt>
                <c:pt idx="8">
                  <c:v>131.20426</c:v>
                </c:pt>
                <c:pt idx="9">
                  <c:v>100.72375</c:v>
                </c:pt>
                <c:pt idx="10">
                  <c:v>82.003150000000005</c:v>
                </c:pt>
                <c:pt idx="11">
                  <c:v>65.926760000000002</c:v>
                </c:pt>
                <c:pt idx="12">
                  <c:v>45.189630000000001</c:v>
                </c:pt>
                <c:pt idx="13">
                  <c:v>32.575090000000003</c:v>
                </c:pt>
                <c:pt idx="14">
                  <c:v>25.324269999999999</c:v>
                </c:pt>
                <c:pt idx="15">
                  <c:v>19.359690000000001</c:v>
                </c:pt>
                <c:pt idx="16">
                  <c:v>15.82776</c:v>
                </c:pt>
                <c:pt idx="17">
                  <c:v>8.9822500000000005</c:v>
                </c:pt>
                <c:pt idx="18">
                  <c:v>6.7807700000000004</c:v>
                </c:pt>
                <c:pt idx="19">
                  <c:v>5.2714600000000003</c:v>
                </c:pt>
                <c:pt idx="20">
                  <c:v>4.2380100000000001</c:v>
                </c:pt>
                <c:pt idx="21">
                  <c:v>4.1674600000000002</c:v>
                </c:pt>
                <c:pt idx="22">
                  <c:v>4.2380100000000001</c:v>
                </c:pt>
                <c:pt idx="23">
                  <c:v>3.9296799999999998</c:v>
                </c:pt>
                <c:pt idx="24">
                  <c:v>3.6899500000000001</c:v>
                </c:pt>
                <c:pt idx="25">
                  <c:v>3.56813</c:v>
                </c:pt>
                <c:pt idx="26">
                  <c:v>3.25346</c:v>
                </c:pt>
                <c:pt idx="27">
                  <c:v>3.2946800000000001</c:v>
                </c:pt>
                <c:pt idx="28">
                  <c:v>2.5720999999999998</c:v>
                </c:pt>
                <c:pt idx="29">
                  <c:v>1.45966</c:v>
                </c:pt>
                <c:pt idx="30">
                  <c:v>0.3624</c:v>
                </c:pt>
                <c:pt idx="31">
                  <c:v>8.8480000000000003E-2</c:v>
                </c:pt>
                <c:pt idx="32">
                  <c:v>2.1239999999999998E-2</c:v>
                </c:pt>
                <c:pt idx="33">
                  <c:v>5.5900000000000004E-3</c:v>
                </c:pt>
                <c:pt idx="34">
                  <c:v>1.5200000000000001E-3</c:v>
                </c:pt>
                <c:pt idx="35">
                  <c:v>8.1600000000000006E-3</c:v>
                </c:pt>
                <c:pt idx="36">
                  <c:v>8.6899999999999998E-3</c:v>
                </c:pt>
                <c:pt idx="37">
                  <c:v>1.8970000000000001E-2</c:v>
                </c:pt>
                <c:pt idx="38">
                  <c:v>2.1149999999999999E-2</c:v>
                </c:pt>
                <c:pt idx="39">
                  <c:v>3.6650000000000002E-2</c:v>
                </c:pt>
                <c:pt idx="40">
                  <c:v>5.7669999999999999E-2</c:v>
                </c:pt>
                <c:pt idx="41">
                  <c:v>8.2729999999999998E-2</c:v>
                </c:pt>
                <c:pt idx="42">
                  <c:v>0.11005</c:v>
                </c:pt>
                <c:pt idx="43">
                  <c:v>0.36698999999999998</c:v>
                </c:pt>
                <c:pt idx="44">
                  <c:v>0.67723</c:v>
                </c:pt>
                <c:pt idx="45">
                  <c:v>1.1158699999999999</c:v>
                </c:pt>
                <c:pt idx="46">
                  <c:v>3.1460499999999998</c:v>
                </c:pt>
                <c:pt idx="47">
                  <c:v>5.2714600000000003</c:v>
                </c:pt>
                <c:pt idx="48">
                  <c:v>7.3435499999999996</c:v>
                </c:pt>
                <c:pt idx="49">
                  <c:v>8.4342799999999993</c:v>
                </c:pt>
                <c:pt idx="50">
                  <c:v>10.18731</c:v>
                </c:pt>
                <c:pt idx="51">
                  <c:v>9.8924099999999999</c:v>
                </c:pt>
              </c:numCache>
            </c:numRef>
          </c:xVal>
          <c:yVal>
            <c:numRef>
              <c:f>Nuclear_reactor_data!$I$3:$I$54</c:f>
              <c:numCache>
                <c:formatCode>General</c:formatCode>
                <c:ptCount val="52"/>
                <c:pt idx="0">
                  <c:v>65.039640000000006</c:v>
                </c:pt>
                <c:pt idx="1">
                  <c:v>44.307549999999999</c:v>
                </c:pt>
                <c:pt idx="2">
                  <c:v>38.001220000000004</c:v>
                </c:pt>
                <c:pt idx="3">
                  <c:v>30.338909999999998</c:v>
                </c:pt>
                <c:pt idx="4">
                  <c:v>26.02075</c:v>
                </c:pt>
                <c:pt idx="5">
                  <c:v>13.30913</c:v>
                </c:pt>
                <c:pt idx="6">
                  <c:v>8.1012199999999996</c:v>
                </c:pt>
                <c:pt idx="7">
                  <c:v>5.5188699999999997</c:v>
                </c:pt>
                <c:pt idx="8">
                  <c:v>2.1302599999999998</c:v>
                </c:pt>
                <c:pt idx="9">
                  <c:v>1.1293299999999999</c:v>
                </c:pt>
                <c:pt idx="10">
                  <c:v>0.86545000000000005</c:v>
                </c:pt>
                <c:pt idx="11">
                  <c:v>0.67695000000000005</c:v>
                </c:pt>
                <c:pt idx="12">
                  <c:v>0.48787000000000003</c:v>
                </c:pt>
                <c:pt idx="13">
                  <c:v>0.38751000000000002</c:v>
                </c:pt>
                <c:pt idx="14">
                  <c:v>0.33922999999999998</c:v>
                </c:pt>
                <c:pt idx="15">
                  <c:v>0.30780000000000002</c:v>
                </c:pt>
                <c:pt idx="16">
                  <c:v>0.28505000000000003</c:v>
                </c:pt>
                <c:pt idx="17">
                  <c:v>0.25996999999999998</c:v>
                </c:pt>
                <c:pt idx="18">
                  <c:v>0.24573</c:v>
                </c:pt>
                <c:pt idx="19">
                  <c:v>0.25469999999999998</c:v>
                </c:pt>
                <c:pt idx="20">
                  <c:v>0.25469999999999998</c:v>
                </c:pt>
                <c:pt idx="21">
                  <c:v>0.34625</c:v>
                </c:pt>
                <c:pt idx="22">
                  <c:v>0.41843000000000002</c:v>
                </c:pt>
                <c:pt idx="23">
                  <c:v>0.19123000000000001</c:v>
                </c:pt>
                <c:pt idx="24">
                  <c:v>0.14358000000000001</c:v>
                </c:pt>
                <c:pt idx="25">
                  <c:v>0.11173</c:v>
                </c:pt>
                <c:pt idx="26">
                  <c:v>8.3890000000000006E-2</c:v>
                </c:pt>
                <c:pt idx="27">
                  <c:v>6.9419999999999996E-2</c:v>
                </c:pt>
                <c:pt idx="28">
                  <c:v>1.244E-2</c:v>
                </c:pt>
                <c:pt idx="29" formatCode="0.00E+00">
                  <c:v>4.5600000000000003E-4</c:v>
                </c:pt>
                <c:pt idx="30" formatCode="0.00E+00">
                  <c:v>3.1399999999999998E-5</c:v>
                </c:pt>
                <c:pt idx="31" formatCode="0.00E+00">
                  <c:v>6.0099999999999997E-5</c:v>
                </c:pt>
                <c:pt idx="32" formatCode="0.00E+00">
                  <c:v>1.2E-4</c:v>
                </c:pt>
                <c:pt idx="33" formatCode="0.00E+00">
                  <c:v>2.13E-4</c:v>
                </c:pt>
                <c:pt idx="34" formatCode="0.00E+00">
                  <c:v>4.4000000000000002E-4</c:v>
                </c:pt>
                <c:pt idx="35">
                  <c:v>0.35160000000000002</c:v>
                </c:pt>
                <c:pt idx="36">
                  <c:v>0.35887999999999998</c:v>
                </c:pt>
                <c:pt idx="37">
                  <c:v>0.84791000000000005</c:v>
                </c:pt>
                <c:pt idx="38">
                  <c:v>0.94896999999999998</c:v>
                </c:pt>
                <c:pt idx="39">
                  <c:v>1.47367</c:v>
                </c:pt>
                <c:pt idx="40">
                  <c:v>2.0448</c:v>
                </c:pt>
                <c:pt idx="41">
                  <c:v>2.5222099999999998</c:v>
                </c:pt>
                <c:pt idx="42">
                  <c:v>3.0015999999999998</c:v>
                </c:pt>
                <c:pt idx="43">
                  <c:v>4.7333699999999999</c:v>
                </c:pt>
                <c:pt idx="44">
                  <c:v>4.5667900000000001</c:v>
                </c:pt>
                <c:pt idx="45">
                  <c:v>3.7596699999999998</c:v>
                </c:pt>
                <c:pt idx="46">
                  <c:v>1.8553299999999999</c:v>
                </c:pt>
                <c:pt idx="47">
                  <c:v>1.1765300000000001</c:v>
                </c:pt>
                <c:pt idx="48">
                  <c:v>0.81808000000000003</c:v>
                </c:pt>
                <c:pt idx="49">
                  <c:v>0.64978999999999998</c:v>
                </c:pt>
                <c:pt idx="50">
                  <c:v>0.48787000000000003</c:v>
                </c:pt>
                <c:pt idx="51">
                  <c:v>0.35887999999999998</c:v>
                </c:pt>
              </c:numCache>
            </c:numRef>
          </c:yVal>
          <c:smooth val="1"/>
          <c:extLst>
            <c:ext xmlns:c16="http://schemas.microsoft.com/office/drawing/2014/chart" uri="{C3380CC4-5D6E-409C-BE32-E72D297353CC}">
              <c16:uniqueId val="{0000000B-F0EF-4281-8A81-30C1A668B140}"/>
            </c:ext>
          </c:extLst>
        </c:ser>
        <c:ser>
          <c:idx val="12"/>
          <c:order val="12"/>
          <c:tx>
            <c:v>Mutsu</c:v>
          </c:tx>
          <c:spPr>
            <a:ln w="19050" cap="rnd">
              <a:noFill/>
              <a:round/>
            </a:ln>
            <a:effectLst/>
          </c:spPr>
          <c:marker>
            <c:symbol val="x"/>
            <c:size val="3"/>
            <c:spPr>
              <a:noFill/>
              <a:ln w="3175">
                <a:solidFill>
                  <a:schemeClr val="accent1">
                    <a:lumMod val="60000"/>
                    <a:lumOff val="40000"/>
                  </a:schemeClr>
                </a:solidFill>
              </a:ln>
              <a:effectLst/>
            </c:spPr>
          </c:marker>
          <c:xVal>
            <c:numRef>
              <c:f>Ratios_Horonobe!$J$3:$J$2372</c:f>
              <c:numCache>
                <c:formatCode>General</c:formatCode>
                <c:ptCount val="2370"/>
                <c:pt idx="2">
                  <c:v>0.16037735849056606</c:v>
                </c:pt>
                <c:pt idx="3">
                  <c:v>8.6956521739130432E-2</c:v>
                </c:pt>
                <c:pt idx="4">
                  <c:v>0.66666666666666674</c:v>
                </c:pt>
                <c:pt idx="5">
                  <c:v>1.3809523809523809</c:v>
                </c:pt>
                <c:pt idx="6">
                  <c:v>-0.29113924050632911</c:v>
                </c:pt>
                <c:pt idx="7">
                  <c:v>-1.9047619047619049E-2</c:v>
                </c:pt>
                <c:pt idx="8">
                  <c:v>-0.13450292397660818</c:v>
                </c:pt>
                <c:pt idx="9">
                  <c:v>0.53191489361702127</c:v>
                </c:pt>
                <c:pt idx="10">
                  <c:v>0.3888888888888889</c:v>
                </c:pt>
                <c:pt idx="11">
                  <c:v>-0.83333333333333337</c:v>
                </c:pt>
                <c:pt idx="12">
                  <c:v>-10.666666666666666</c:v>
                </c:pt>
                <c:pt idx="13">
                  <c:v>1.3035714285714284</c:v>
                </c:pt>
                <c:pt idx="14">
                  <c:v>2.4</c:v>
                </c:pt>
                <c:pt idx="15">
                  <c:v>-6.833333333333333</c:v>
                </c:pt>
                <c:pt idx="16">
                  <c:v>0.6966292134831461</c:v>
                </c:pt>
                <c:pt idx="19">
                  <c:v>0.14374999999999999</c:v>
                </c:pt>
                <c:pt idx="26">
                  <c:v>0.40909090909090906</c:v>
                </c:pt>
                <c:pt idx="27">
                  <c:v>1.375</c:v>
                </c:pt>
                <c:pt idx="28">
                  <c:v>0.45454545454545459</c:v>
                </c:pt>
                <c:pt idx="29">
                  <c:v>1.1764705882352942</c:v>
                </c:pt>
                <c:pt idx="30">
                  <c:v>0</c:v>
                </c:pt>
                <c:pt idx="31">
                  <c:v>-3.75</c:v>
                </c:pt>
                <c:pt idx="32">
                  <c:v>0.7777777777777779</c:v>
                </c:pt>
                <c:pt idx="33">
                  <c:v>-1.5333333333333334</c:v>
                </c:pt>
                <c:pt idx="34">
                  <c:v>0.10169491525423729</c:v>
                </c:pt>
                <c:pt idx="35">
                  <c:v>6.25E-2</c:v>
                </c:pt>
                <c:pt idx="36">
                  <c:v>-2</c:v>
                </c:pt>
                <c:pt idx="37">
                  <c:v>3.3333333333333335</c:v>
                </c:pt>
                <c:pt idx="38">
                  <c:v>0.47368421052631576</c:v>
                </c:pt>
                <c:pt idx="39">
                  <c:v>0.25806451612903225</c:v>
                </c:pt>
                <c:pt idx="40">
                  <c:v>-0.83333333333333337</c:v>
                </c:pt>
                <c:pt idx="41">
                  <c:v>-4.2</c:v>
                </c:pt>
                <c:pt idx="42">
                  <c:v>1.1086956521739131</c:v>
                </c:pt>
                <c:pt idx="43">
                  <c:v>1.4705882352941175</c:v>
                </c:pt>
                <c:pt idx="44">
                  <c:v>1.0909090909090908</c:v>
                </c:pt>
                <c:pt idx="45">
                  <c:v>0.33333333333333337</c:v>
                </c:pt>
                <c:pt idx="46">
                  <c:v>2.35</c:v>
                </c:pt>
                <c:pt idx="47">
                  <c:v>-0.24</c:v>
                </c:pt>
                <c:pt idx="48">
                  <c:v>-0.87878787878787878</c:v>
                </c:pt>
                <c:pt idx="49">
                  <c:v>2.9999999999999996</c:v>
                </c:pt>
                <c:pt idx="50">
                  <c:v>1.4444444444444444</c:v>
                </c:pt>
                <c:pt idx="51">
                  <c:v>-3.8888888888888897</c:v>
                </c:pt>
                <c:pt idx="52">
                  <c:v>1</c:v>
                </c:pt>
                <c:pt idx="53">
                  <c:v>-0.8666666666666667</c:v>
                </c:pt>
                <c:pt idx="54">
                  <c:v>1.0999999999999999</c:v>
                </c:pt>
                <c:pt idx="55">
                  <c:v>1</c:v>
                </c:pt>
                <c:pt idx="56">
                  <c:v>-0.32</c:v>
                </c:pt>
                <c:pt idx="57">
                  <c:v>0.42307692307692307</c:v>
                </c:pt>
                <c:pt idx="58">
                  <c:v>2.375</c:v>
                </c:pt>
                <c:pt idx="59">
                  <c:v>3.5999999999999996</c:v>
                </c:pt>
                <c:pt idx="60">
                  <c:v>0.45945945945945954</c:v>
                </c:pt>
                <c:pt idx="61">
                  <c:v>0.48</c:v>
                </c:pt>
                <c:pt idx="62">
                  <c:v>-0.21428571428571427</c:v>
                </c:pt>
                <c:pt idx="63">
                  <c:v>0.42222222222222222</c:v>
                </c:pt>
                <c:pt idx="64">
                  <c:v>-0.25</c:v>
                </c:pt>
                <c:pt idx="65">
                  <c:v>4.5</c:v>
                </c:pt>
                <c:pt idx="66">
                  <c:v>0.83870967741935476</c:v>
                </c:pt>
                <c:pt idx="67">
                  <c:v>0.29230769230769227</c:v>
                </c:pt>
                <c:pt idx="68">
                  <c:v>-4</c:v>
                </c:pt>
                <c:pt idx="69">
                  <c:v>0.20338983050847459</c:v>
                </c:pt>
                <c:pt idx="70">
                  <c:v>0.67741935483870974</c:v>
                </c:pt>
                <c:pt idx="71">
                  <c:v>6.6666666666666666E-2</c:v>
                </c:pt>
                <c:pt idx="72">
                  <c:v>0.23333333333333334</c:v>
                </c:pt>
                <c:pt idx="73">
                  <c:v>0.10526315789473685</c:v>
                </c:pt>
                <c:pt idx="74">
                  <c:v>1</c:v>
                </c:pt>
                <c:pt idx="75">
                  <c:v>11</c:v>
                </c:pt>
                <c:pt idx="76">
                  <c:v>-0.92857142857142849</c:v>
                </c:pt>
                <c:pt idx="77">
                  <c:v>3.5714285714285712E-2</c:v>
                </c:pt>
                <c:pt idx="78">
                  <c:v>-0.15909090909090912</c:v>
                </c:pt>
                <c:pt idx="79">
                  <c:v>-0.30303030303030304</c:v>
                </c:pt>
                <c:pt idx="80">
                  <c:v>-0.64705882352941169</c:v>
                </c:pt>
                <c:pt idx="81">
                  <c:v>-8.3333333333333329E-2</c:v>
                </c:pt>
                <c:pt idx="82">
                  <c:v>0</c:v>
                </c:pt>
                <c:pt idx="83">
                  <c:v>0.5</c:v>
                </c:pt>
                <c:pt idx="84">
                  <c:v>1.625</c:v>
                </c:pt>
                <c:pt idx="85">
                  <c:v>0.61538461538461542</c:v>
                </c:pt>
                <c:pt idx="86">
                  <c:v>5.9999999999999991</c:v>
                </c:pt>
                <c:pt idx="87">
                  <c:v>-1.625</c:v>
                </c:pt>
                <c:pt idx="88">
                  <c:v>-4</c:v>
                </c:pt>
                <c:pt idx="89">
                  <c:v>0</c:v>
                </c:pt>
                <c:pt idx="90">
                  <c:v>6.25E-2</c:v>
                </c:pt>
                <c:pt idx="91">
                  <c:v>1</c:v>
                </c:pt>
                <c:pt idx="92">
                  <c:v>3.2</c:v>
                </c:pt>
                <c:pt idx="93">
                  <c:v>1</c:v>
                </c:pt>
                <c:pt idx="94">
                  <c:v>-2.1428571428571428</c:v>
                </c:pt>
                <c:pt idx="95">
                  <c:v>0.28947368421052633</c:v>
                </c:pt>
                <c:pt idx="96">
                  <c:v>2.2999999999999998</c:v>
                </c:pt>
                <c:pt idx="97">
                  <c:v>6.75</c:v>
                </c:pt>
                <c:pt idx="98">
                  <c:v>0.62068965517241381</c:v>
                </c:pt>
                <c:pt idx="99">
                  <c:v>0.38571428571428568</c:v>
                </c:pt>
                <c:pt idx="100">
                  <c:v>0.35</c:v>
                </c:pt>
                <c:pt idx="101">
                  <c:v>0.27777777777777779</c:v>
                </c:pt>
                <c:pt idx="102">
                  <c:v>0.47619047619047616</c:v>
                </c:pt>
                <c:pt idx="103">
                  <c:v>1.3529411764705885</c:v>
                </c:pt>
                <c:pt idx="104">
                  <c:v>2</c:v>
                </c:pt>
                <c:pt idx="105">
                  <c:v>1.3636363636363638</c:v>
                </c:pt>
                <c:pt idx="106">
                  <c:v>-0.63636363636363646</c:v>
                </c:pt>
                <c:pt idx="107">
                  <c:v>0.1875</c:v>
                </c:pt>
                <c:pt idx="108">
                  <c:v>-0.82352941176470584</c:v>
                </c:pt>
                <c:pt idx="109">
                  <c:v>12</c:v>
                </c:pt>
                <c:pt idx="110">
                  <c:v>0.46875</c:v>
                </c:pt>
                <c:pt idx="111">
                  <c:v>0.91304347826086962</c:v>
                </c:pt>
                <c:pt idx="112">
                  <c:v>0.92857142857142849</c:v>
                </c:pt>
                <c:pt idx="113">
                  <c:v>-0.22580645161290322</c:v>
                </c:pt>
                <c:pt idx="114">
                  <c:v>1.75</c:v>
                </c:pt>
                <c:pt idx="115">
                  <c:v>-3.5714285714285712E-2</c:v>
                </c:pt>
                <c:pt idx="116">
                  <c:v>-3</c:v>
                </c:pt>
                <c:pt idx="117">
                  <c:v>2.1999999999999997</c:v>
                </c:pt>
                <c:pt idx="118">
                  <c:v>0.8571428571428571</c:v>
                </c:pt>
                <c:pt idx="119">
                  <c:v>0.36363636363636365</c:v>
                </c:pt>
                <c:pt idx="120">
                  <c:v>-0.19999999999999998</c:v>
                </c:pt>
                <c:pt idx="121">
                  <c:v>-0.18181818181818182</c:v>
                </c:pt>
                <c:pt idx="122">
                  <c:v>1.5652173913043477</c:v>
                </c:pt>
                <c:pt idx="123">
                  <c:v>1</c:v>
                </c:pt>
                <c:pt idx="124">
                  <c:v>4.25</c:v>
                </c:pt>
                <c:pt idx="125">
                  <c:v>0.90909090909090917</c:v>
                </c:pt>
                <c:pt idx="126">
                  <c:v>3.625</c:v>
                </c:pt>
                <c:pt idx="127">
                  <c:v>-0.23684210526315788</c:v>
                </c:pt>
                <c:pt idx="128">
                  <c:v>1</c:v>
                </c:pt>
                <c:pt idx="129">
                  <c:v>-3.8</c:v>
                </c:pt>
                <c:pt idx="130">
                  <c:v>0.66666666666666663</c:v>
                </c:pt>
                <c:pt idx="131">
                  <c:v>-21</c:v>
                </c:pt>
                <c:pt idx="132">
                  <c:v>0.4</c:v>
                </c:pt>
                <c:pt idx="133">
                  <c:v>0.72222222222222221</c:v>
                </c:pt>
                <c:pt idx="134">
                  <c:v>-1.625</c:v>
                </c:pt>
                <c:pt idx="135">
                  <c:v>-0.15789473684210528</c:v>
                </c:pt>
                <c:pt idx="136">
                  <c:v>-14</c:v>
                </c:pt>
                <c:pt idx="137">
                  <c:v>-3.0714285714285712</c:v>
                </c:pt>
                <c:pt idx="138">
                  <c:v>0.2978723404255319</c:v>
                </c:pt>
                <c:pt idx="139">
                  <c:v>-0.41304347826086957</c:v>
                </c:pt>
                <c:pt idx="140">
                  <c:v>-5.8</c:v>
                </c:pt>
                <c:pt idx="141">
                  <c:v>4.2142857142857144</c:v>
                </c:pt>
                <c:pt idx="142">
                  <c:v>-0.10344827586206896</c:v>
                </c:pt>
                <c:pt idx="143">
                  <c:v>-23</c:v>
                </c:pt>
                <c:pt idx="144">
                  <c:v>-0.17391304347826086</c:v>
                </c:pt>
                <c:pt idx="145">
                  <c:v>1.153846153846154</c:v>
                </c:pt>
                <c:pt idx="146">
                  <c:v>1</c:v>
                </c:pt>
                <c:pt idx="147">
                  <c:v>-0.42857142857142855</c:v>
                </c:pt>
                <c:pt idx="148">
                  <c:v>0.125</c:v>
                </c:pt>
                <c:pt idx="149">
                  <c:v>-1.1875</c:v>
                </c:pt>
                <c:pt idx="150">
                  <c:v>-0.32558139534883723</c:v>
                </c:pt>
                <c:pt idx="151">
                  <c:v>-6.5</c:v>
                </c:pt>
                <c:pt idx="152">
                  <c:v>-2.777777777777778E-2</c:v>
                </c:pt>
                <c:pt idx="153">
                  <c:v>1.5</c:v>
                </c:pt>
                <c:pt idx="154">
                  <c:v>0.46153846153846156</c:v>
                </c:pt>
                <c:pt idx="155">
                  <c:v>-0.65517241379310343</c:v>
                </c:pt>
                <c:pt idx="156">
                  <c:v>24</c:v>
                </c:pt>
                <c:pt idx="157">
                  <c:v>1.2333333333333334</c:v>
                </c:pt>
                <c:pt idx="158">
                  <c:v>-0.40816326530612246</c:v>
                </c:pt>
                <c:pt idx="159">
                  <c:v>-0.39130434782608692</c:v>
                </c:pt>
                <c:pt idx="160">
                  <c:v>-0.1851851851851852</c:v>
                </c:pt>
                <c:pt idx="161">
                  <c:v>-1.1923076923076923</c:v>
                </c:pt>
                <c:pt idx="162">
                  <c:v>-12</c:v>
                </c:pt>
                <c:pt idx="163">
                  <c:v>0.31666666666666665</c:v>
                </c:pt>
                <c:pt idx="164">
                  <c:v>1.153846153846154</c:v>
                </c:pt>
                <c:pt idx="165">
                  <c:v>-1.2999999999999998</c:v>
                </c:pt>
                <c:pt idx="166">
                  <c:v>2</c:v>
                </c:pt>
                <c:pt idx="167">
                  <c:v>0.31746031746031744</c:v>
                </c:pt>
                <c:pt idx="168">
                  <c:v>-3.4000000000000004</c:v>
                </c:pt>
                <c:pt idx="169">
                  <c:v>8.25</c:v>
                </c:pt>
                <c:pt idx="170">
                  <c:v>-0.16666666666666666</c:v>
                </c:pt>
                <c:pt idx="171">
                  <c:v>2.1999999999999997</c:v>
                </c:pt>
                <c:pt idx="172">
                  <c:v>-0.2608695652173913</c:v>
                </c:pt>
                <c:pt idx="173">
                  <c:v>-0.73684210526315796</c:v>
                </c:pt>
                <c:pt idx="174">
                  <c:v>3.3333333333333335</c:v>
                </c:pt>
                <c:pt idx="175">
                  <c:v>-2.1999999999999997</c:v>
                </c:pt>
                <c:pt idx="176">
                  <c:v>1.8888888888888891</c:v>
                </c:pt>
                <c:pt idx="177">
                  <c:v>12</c:v>
                </c:pt>
                <c:pt idx="178">
                  <c:v>-1</c:v>
                </c:pt>
                <c:pt idx="179">
                  <c:v>2.3333333333333335</c:v>
                </c:pt>
                <c:pt idx="180">
                  <c:v>-0.11764705882352941</c:v>
                </c:pt>
                <c:pt idx="181">
                  <c:v>0.58064516129032251</c:v>
                </c:pt>
                <c:pt idx="182">
                  <c:v>0.14285714285714285</c:v>
                </c:pt>
                <c:pt idx="183">
                  <c:v>-12</c:v>
                </c:pt>
                <c:pt idx="184">
                  <c:v>-2</c:v>
                </c:pt>
                <c:pt idx="185">
                  <c:v>-0.3529411764705882</c:v>
                </c:pt>
                <c:pt idx="186">
                  <c:v>1.625</c:v>
                </c:pt>
                <c:pt idx="187">
                  <c:v>-0.75</c:v>
                </c:pt>
                <c:pt idx="188">
                  <c:v>0.41935483870967738</c:v>
                </c:pt>
                <c:pt idx="189">
                  <c:v>-0.44444444444444448</c:v>
                </c:pt>
                <c:pt idx="190">
                  <c:v>1.1904761904761905</c:v>
                </c:pt>
                <c:pt idx="191">
                  <c:v>-8.5</c:v>
                </c:pt>
                <c:pt idx="192">
                  <c:v>-0.44444444444444448</c:v>
                </c:pt>
                <c:pt idx="193">
                  <c:v>0</c:v>
                </c:pt>
                <c:pt idx="194">
                  <c:v>0.44444444444444448</c:v>
                </c:pt>
                <c:pt idx="195">
                  <c:v>1.5</c:v>
                </c:pt>
                <c:pt idx="196">
                  <c:v>0</c:v>
                </c:pt>
                <c:pt idx="197">
                  <c:v>0.97560975609756095</c:v>
                </c:pt>
                <c:pt idx="198">
                  <c:v>5.125</c:v>
                </c:pt>
                <c:pt idx="199">
                  <c:v>-0.69444444444444453</c:v>
                </c:pt>
                <c:pt idx="200">
                  <c:v>1.7777777777777779</c:v>
                </c:pt>
                <c:pt idx="201">
                  <c:v>-6.6000000000000005</c:v>
                </c:pt>
                <c:pt idx="202">
                  <c:v>0.53846153846153855</c:v>
                </c:pt>
                <c:pt idx="203">
                  <c:v>-0.29268292682926828</c:v>
                </c:pt>
                <c:pt idx="204">
                  <c:v>-4.7142857142857144</c:v>
                </c:pt>
                <c:pt idx="205">
                  <c:v>-0.51111111111111107</c:v>
                </c:pt>
                <c:pt idx="206">
                  <c:v>-0.37037037037037041</c:v>
                </c:pt>
                <c:pt idx="207">
                  <c:v>-1.5</c:v>
                </c:pt>
                <c:pt idx="208">
                  <c:v>-0.16666666666666666</c:v>
                </c:pt>
                <c:pt idx="209">
                  <c:v>0.76190476190476186</c:v>
                </c:pt>
                <c:pt idx="210">
                  <c:v>78.483333333333334</c:v>
                </c:pt>
                <c:pt idx="211">
                  <c:v>0</c:v>
                </c:pt>
                <c:pt idx="212">
                  <c:v>2.8947368421052633</c:v>
                </c:pt>
                <c:pt idx="213">
                  <c:v>0.88888888888888895</c:v>
                </c:pt>
                <c:pt idx="214">
                  <c:v>0</c:v>
                </c:pt>
                <c:pt idx="215">
                  <c:v>2.5999999999999996</c:v>
                </c:pt>
                <c:pt idx="216">
                  <c:v>1.3157894736842106</c:v>
                </c:pt>
                <c:pt idx="217">
                  <c:v>4</c:v>
                </c:pt>
                <c:pt idx="218">
                  <c:v>-0.4</c:v>
                </c:pt>
                <c:pt idx="219">
                  <c:v>-4.5454545454545456E-2</c:v>
                </c:pt>
                <c:pt idx="220">
                  <c:v>-0.5</c:v>
                </c:pt>
                <c:pt idx="221">
                  <c:v>0.52631578947368418</c:v>
                </c:pt>
                <c:pt idx="222">
                  <c:v>2.2727272727272729</c:v>
                </c:pt>
                <c:pt idx="223">
                  <c:v>-0.22727272727272729</c:v>
                </c:pt>
                <c:pt idx="224">
                  <c:v>-0.45454545454545459</c:v>
                </c:pt>
                <c:pt idx="225">
                  <c:v>-21</c:v>
                </c:pt>
                <c:pt idx="226">
                  <c:v>-1</c:v>
                </c:pt>
                <c:pt idx="227">
                  <c:v>-0.38461538461538464</c:v>
                </c:pt>
                <c:pt idx="228">
                  <c:v>1.7058823529411764</c:v>
                </c:pt>
                <c:pt idx="229">
                  <c:v>0.87878787878787878</c:v>
                </c:pt>
                <c:pt idx="230">
                  <c:v>-1.75</c:v>
                </c:pt>
                <c:pt idx="231">
                  <c:v>0.53846153846153855</c:v>
                </c:pt>
                <c:pt idx="232">
                  <c:v>1.6470588235294117</c:v>
                </c:pt>
                <c:pt idx="233">
                  <c:v>3</c:v>
                </c:pt>
                <c:pt idx="234">
                  <c:v>2.25</c:v>
                </c:pt>
                <c:pt idx="235">
                  <c:v>0</c:v>
                </c:pt>
                <c:pt idx="236">
                  <c:v>-0.7</c:v>
                </c:pt>
                <c:pt idx="237">
                  <c:v>2.4</c:v>
                </c:pt>
                <c:pt idx="238">
                  <c:v>1.3076923076923079</c:v>
                </c:pt>
                <c:pt idx="239">
                  <c:v>0.84375</c:v>
                </c:pt>
                <c:pt idx="240">
                  <c:v>0.45454545454545459</c:v>
                </c:pt>
                <c:pt idx="241">
                  <c:v>-0.23255813953488375</c:v>
                </c:pt>
                <c:pt idx="242">
                  <c:v>-3</c:v>
                </c:pt>
                <c:pt idx="243">
                  <c:v>0</c:v>
                </c:pt>
                <c:pt idx="244">
                  <c:v>-0.04</c:v>
                </c:pt>
                <c:pt idx="245">
                  <c:v>1</c:v>
                </c:pt>
                <c:pt idx="246">
                  <c:v>1.0869565217391306</c:v>
                </c:pt>
                <c:pt idx="247">
                  <c:v>-1.25</c:v>
                </c:pt>
                <c:pt idx="248">
                  <c:v>-0.47368421052631576</c:v>
                </c:pt>
                <c:pt idx="249">
                  <c:v>-1.375</c:v>
                </c:pt>
                <c:pt idx="250">
                  <c:v>1.0967741935483872</c:v>
                </c:pt>
                <c:pt idx="251">
                  <c:v>0.22727272727272729</c:v>
                </c:pt>
                <c:pt idx="252">
                  <c:v>-2</c:v>
                </c:pt>
                <c:pt idx="253">
                  <c:v>-0.5</c:v>
                </c:pt>
                <c:pt idx="254">
                  <c:v>1.2857142857142856</c:v>
                </c:pt>
                <c:pt idx="255">
                  <c:v>-42</c:v>
                </c:pt>
                <c:pt idx="256">
                  <c:v>-1</c:v>
                </c:pt>
                <c:pt idx="257">
                  <c:v>0.42857142857142855</c:v>
                </c:pt>
                <c:pt idx="258">
                  <c:v>2</c:v>
                </c:pt>
                <c:pt idx="259">
                  <c:v>-2</c:v>
                </c:pt>
                <c:pt idx="260">
                  <c:v>3.4285714285714284</c:v>
                </c:pt>
                <c:pt idx="261">
                  <c:v>1.1111111111111112</c:v>
                </c:pt>
                <c:pt idx="262">
                  <c:v>1.5555555555555558</c:v>
                </c:pt>
                <c:pt idx="263">
                  <c:v>1</c:v>
                </c:pt>
                <c:pt idx="264">
                  <c:v>-5.5555555555555559E-2</c:v>
                </c:pt>
                <c:pt idx="265">
                  <c:v>-0.27272727272727276</c:v>
                </c:pt>
                <c:pt idx="266">
                  <c:v>-2.4</c:v>
                </c:pt>
                <c:pt idx="267">
                  <c:v>-2.75</c:v>
                </c:pt>
                <c:pt idx="268">
                  <c:v>0.5714285714285714</c:v>
                </c:pt>
                <c:pt idx="269">
                  <c:v>0.74999999999999989</c:v>
                </c:pt>
                <c:pt idx="270">
                  <c:v>-9</c:v>
                </c:pt>
                <c:pt idx="271">
                  <c:v>-1.7000000000000002</c:v>
                </c:pt>
                <c:pt idx="272">
                  <c:v>1</c:v>
                </c:pt>
                <c:pt idx="273">
                  <c:v>1.5652173913043477</c:v>
                </c:pt>
                <c:pt idx="274">
                  <c:v>-2.2222222222222223</c:v>
                </c:pt>
                <c:pt idx="275">
                  <c:v>2</c:v>
                </c:pt>
                <c:pt idx="276">
                  <c:v>0.38709677419354838</c:v>
                </c:pt>
                <c:pt idx="277">
                  <c:v>-11.799999999999999</c:v>
                </c:pt>
                <c:pt idx="278">
                  <c:v>0.52542372881355937</c:v>
                </c:pt>
                <c:pt idx="279">
                  <c:v>0.8666666666666667</c:v>
                </c:pt>
                <c:pt idx="280">
                  <c:v>0.15217391304347827</c:v>
                </c:pt>
                <c:pt idx="281">
                  <c:v>-46</c:v>
                </c:pt>
                <c:pt idx="282">
                  <c:v>0.22916666666666666</c:v>
                </c:pt>
                <c:pt idx="283">
                  <c:v>0.29411764705882354</c:v>
                </c:pt>
                <c:pt idx="284">
                  <c:v>-3.3571428571428572</c:v>
                </c:pt>
                <c:pt idx="285">
                  <c:v>39</c:v>
                </c:pt>
                <c:pt idx="286">
                  <c:v>0.65853658536585358</c:v>
                </c:pt>
                <c:pt idx="287">
                  <c:v>0</c:v>
                </c:pt>
                <c:pt idx="288">
                  <c:v>-6.7142857142857144</c:v>
                </c:pt>
                <c:pt idx="289">
                  <c:v>1.1363636363636365</c:v>
                </c:pt>
                <c:pt idx="290">
                  <c:v>11.5</c:v>
                </c:pt>
                <c:pt idx="291">
                  <c:v>5.25</c:v>
                </c:pt>
                <c:pt idx="292">
                  <c:v>0.4705882352941177</c:v>
                </c:pt>
                <c:pt idx="293">
                  <c:v>1.5161290322580645</c:v>
                </c:pt>
                <c:pt idx="294">
                  <c:v>0.38461538461538464</c:v>
                </c:pt>
                <c:pt idx="295">
                  <c:v>-0.14814814814814814</c:v>
                </c:pt>
                <c:pt idx="296">
                  <c:v>1</c:v>
                </c:pt>
                <c:pt idx="297">
                  <c:v>2.3125</c:v>
                </c:pt>
                <c:pt idx="298">
                  <c:v>0.55952380952380953</c:v>
                </c:pt>
                <c:pt idx="299">
                  <c:v>0.22222222222222224</c:v>
                </c:pt>
                <c:pt idx="300">
                  <c:v>-0.13043478260869565</c:v>
                </c:pt>
                <c:pt idx="301">
                  <c:v>4.7142857142857144</c:v>
                </c:pt>
                <c:pt idx="302">
                  <c:v>0.72413793103448276</c:v>
                </c:pt>
                <c:pt idx="303">
                  <c:v>0.7599999999999999</c:v>
                </c:pt>
                <c:pt idx="304">
                  <c:v>0.16</c:v>
                </c:pt>
                <c:pt idx="305">
                  <c:v>0.57647058823529407</c:v>
                </c:pt>
                <c:pt idx="306">
                  <c:v>0.7142857142857143</c:v>
                </c:pt>
                <c:pt idx="307">
                  <c:v>2.3333333333333335</c:v>
                </c:pt>
                <c:pt idx="308">
                  <c:v>0.5</c:v>
                </c:pt>
                <c:pt idx="309">
                  <c:v>0.34090909090909094</c:v>
                </c:pt>
                <c:pt idx="310">
                  <c:v>-3.4000000000000004</c:v>
                </c:pt>
                <c:pt idx="311">
                  <c:v>-8.6419753086419748E-2</c:v>
                </c:pt>
                <c:pt idx="312">
                  <c:v>-1.6451612903225805</c:v>
                </c:pt>
                <c:pt idx="313">
                  <c:v>2.25</c:v>
                </c:pt>
                <c:pt idx="314">
                  <c:v>0.5892857142857143</c:v>
                </c:pt>
                <c:pt idx="315">
                  <c:v>0</c:v>
                </c:pt>
                <c:pt idx="316">
                  <c:v>9.7560975609756101E-2</c:v>
                </c:pt>
                <c:pt idx="317">
                  <c:v>0.5714285714285714</c:v>
                </c:pt>
                <c:pt idx="318">
                  <c:v>-2.25</c:v>
                </c:pt>
                <c:pt idx="319">
                  <c:v>-0.57692307692307698</c:v>
                </c:pt>
                <c:pt idx="320">
                  <c:v>-1.1666666666666667</c:v>
                </c:pt>
                <c:pt idx="321">
                  <c:v>0.38271604938271603</c:v>
                </c:pt>
                <c:pt idx="322">
                  <c:v>0.65625</c:v>
                </c:pt>
                <c:pt idx="323">
                  <c:v>7.833333333333333</c:v>
                </c:pt>
                <c:pt idx="324">
                  <c:v>0</c:v>
                </c:pt>
                <c:pt idx="325">
                  <c:v>1</c:v>
                </c:pt>
                <c:pt idx="326">
                  <c:v>0.43478260869565222</c:v>
                </c:pt>
                <c:pt idx="327">
                  <c:v>1.0666666666666667</c:v>
                </c:pt>
                <c:pt idx="328">
                  <c:v>0.13333333333333333</c:v>
                </c:pt>
                <c:pt idx="329">
                  <c:v>-0.14285714285714285</c:v>
                </c:pt>
                <c:pt idx="330">
                  <c:v>48</c:v>
                </c:pt>
                <c:pt idx="331">
                  <c:v>6.5</c:v>
                </c:pt>
                <c:pt idx="332">
                  <c:v>0.76923076923076927</c:v>
                </c:pt>
                <c:pt idx="333">
                  <c:v>-0.21666666666666667</c:v>
                </c:pt>
                <c:pt idx="334">
                  <c:v>0.52777777777777779</c:v>
                </c:pt>
                <c:pt idx="335">
                  <c:v>0.52941176470588225</c:v>
                </c:pt>
                <c:pt idx="336">
                  <c:v>0.69117647058823528</c:v>
                </c:pt>
                <c:pt idx="337">
                  <c:v>1.5714285714285714</c:v>
                </c:pt>
                <c:pt idx="338">
                  <c:v>-0.5</c:v>
                </c:pt>
                <c:pt idx="339">
                  <c:v>1</c:v>
                </c:pt>
                <c:pt idx="340">
                  <c:v>-2.0526315789473686</c:v>
                </c:pt>
                <c:pt idx="341">
                  <c:v>1.0833333333333333</c:v>
                </c:pt>
                <c:pt idx="380">
                  <c:v>0.64999999999999991</c:v>
                </c:pt>
                <c:pt idx="381">
                  <c:v>-0.92857142857142849</c:v>
                </c:pt>
                <c:pt idx="382">
                  <c:v>-0.72727272727272729</c:v>
                </c:pt>
                <c:pt idx="383">
                  <c:v>3</c:v>
                </c:pt>
                <c:pt idx="384">
                  <c:v>-11</c:v>
                </c:pt>
                <c:pt idx="385">
                  <c:v>1.7407407407407407</c:v>
                </c:pt>
                <c:pt idx="386">
                  <c:v>0.16666666666666666</c:v>
                </c:pt>
                <c:pt idx="387">
                  <c:v>-0.4</c:v>
                </c:pt>
                <c:pt idx="388">
                  <c:v>0.7592592592592593</c:v>
                </c:pt>
                <c:pt idx="389">
                  <c:v>0.11764705882352941</c:v>
                </c:pt>
                <c:pt idx="390">
                  <c:v>-0.11940298507462686</c:v>
                </c:pt>
                <c:pt idx="391">
                  <c:v>-1</c:v>
                </c:pt>
                <c:pt idx="392">
                  <c:v>0.13333333333333333</c:v>
                </c:pt>
                <c:pt idx="393">
                  <c:v>0.7872340425531914</c:v>
                </c:pt>
                <c:pt idx="394">
                  <c:v>0.75</c:v>
                </c:pt>
                <c:pt idx="395">
                  <c:v>0.16666666666666666</c:v>
                </c:pt>
                <c:pt idx="396">
                  <c:v>-0.1276595744680851</c:v>
                </c:pt>
                <c:pt idx="397">
                  <c:v>-3.6666666666666665</c:v>
                </c:pt>
                <c:pt idx="398">
                  <c:v>-1.4799999999999998</c:v>
                </c:pt>
                <c:pt idx="399">
                  <c:v>-0.51162790697674421</c:v>
                </c:pt>
                <c:pt idx="400">
                  <c:v>0.11111111111111112</c:v>
                </c:pt>
                <c:pt idx="401">
                  <c:v>1.2142857142857144</c:v>
                </c:pt>
                <c:pt idx="402">
                  <c:v>0</c:v>
                </c:pt>
                <c:pt idx="403">
                  <c:v>-2.3809523809523808E-2</c:v>
                </c:pt>
                <c:pt idx="404">
                  <c:v>1.6666666666666667</c:v>
                </c:pt>
                <c:pt idx="405">
                  <c:v>0.71999999999999986</c:v>
                </c:pt>
                <c:pt idx="406">
                  <c:v>0.54098360655737709</c:v>
                </c:pt>
                <c:pt idx="407">
                  <c:v>-0.31666666666666665</c:v>
                </c:pt>
                <c:pt idx="408">
                  <c:v>3.0454545454545459</c:v>
                </c:pt>
                <c:pt idx="409">
                  <c:v>1.1142857142857141</c:v>
                </c:pt>
                <c:pt idx="410">
                  <c:v>-3.896103896103896E-2</c:v>
                </c:pt>
                <c:pt idx="411">
                  <c:v>0.15853658536585363</c:v>
                </c:pt>
                <c:pt idx="412">
                  <c:v>-0.43478260869565222</c:v>
                </c:pt>
                <c:pt idx="413">
                  <c:v>-0.88888888888888895</c:v>
                </c:pt>
                <c:pt idx="414">
                  <c:v>-0.40909090909090906</c:v>
                </c:pt>
                <c:pt idx="415">
                  <c:v>7</c:v>
                </c:pt>
                <c:pt idx="416">
                  <c:v>1.2444444444444445</c:v>
                </c:pt>
                <c:pt idx="417">
                  <c:v>8.3333333333333329E-2</c:v>
                </c:pt>
                <c:pt idx="418">
                  <c:v>0</c:v>
                </c:pt>
                <c:pt idx="419">
                  <c:v>6.3829787234042548E-2</c:v>
                </c:pt>
                <c:pt idx="420">
                  <c:v>-0.25</c:v>
                </c:pt>
                <c:pt idx="421">
                  <c:v>0.39999999999999997</c:v>
                </c:pt>
                <c:pt idx="422">
                  <c:v>0.34693877551020408</c:v>
                </c:pt>
                <c:pt idx="423">
                  <c:v>-1.588235294117647</c:v>
                </c:pt>
                <c:pt idx="424">
                  <c:v>1.8518518518518521</c:v>
                </c:pt>
                <c:pt idx="425">
                  <c:v>-0.28125</c:v>
                </c:pt>
                <c:pt idx="426">
                  <c:v>-0.21428571428571427</c:v>
                </c:pt>
                <c:pt idx="427">
                  <c:v>0.31578947368421051</c:v>
                </c:pt>
                <c:pt idx="428">
                  <c:v>0.26315789473684209</c:v>
                </c:pt>
                <c:pt idx="429">
                  <c:v>0.48780487804878048</c:v>
                </c:pt>
                <c:pt idx="430">
                  <c:v>3.75</c:v>
                </c:pt>
                <c:pt idx="431">
                  <c:v>6.5</c:v>
                </c:pt>
                <c:pt idx="432">
                  <c:v>0.32258064516129031</c:v>
                </c:pt>
                <c:pt idx="433">
                  <c:v>0</c:v>
                </c:pt>
                <c:pt idx="434">
                  <c:v>1.4166666666666667</c:v>
                </c:pt>
                <c:pt idx="435">
                  <c:v>0.625</c:v>
                </c:pt>
                <c:pt idx="436">
                  <c:v>1.0384615384615385</c:v>
                </c:pt>
                <c:pt idx="437">
                  <c:v>1.5384615384615385</c:v>
                </c:pt>
                <c:pt idx="438">
                  <c:v>0.67272727272727273</c:v>
                </c:pt>
                <c:pt idx="439">
                  <c:v>-1.0384615384615385</c:v>
                </c:pt>
                <c:pt idx="440">
                  <c:v>0.41176470588235292</c:v>
                </c:pt>
                <c:pt idx="441">
                  <c:v>0.18867924528301888</c:v>
                </c:pt>
                <c:pt idx="442">
                  <c:v>2.2307692307692308</c:v>
                </c:pt>
                <c:pt idx="443">
                  <c:v>-0.14814814814814814</c:v>
                </c:pt>
                <c:pt idx="444">
                  <c:v>-0.04</c:v>
                </c:pt>
                <c:pt idx="445">
                  <c:v>1.4615384615384617</c:v>
                </c:pt>
                <c:pt idx="446">
                  <c:v>-0.23076923076923078</c:v>
                </c:pt>
                <c:pt idx="447">
                  <c:v>1.3529411764705881</c:v>
                </c:pt>
                <c:pt idx="448">
                  <c:v>-4</c:v>
                </c:pt>
                <c:pt idx="449">
                  <c:v>0.72727272727272729</c:v>
                </c:pt>
                <c:pt idx="450">
                  <c:v>-0.48148148148148145</c:v>
                </c:pt>
                <c:pt idx="451">
                  <c:v>0.68</c:v>
                </c:pt>
                <c:pt idx="452">
                  <c:v>0.42307692307692307</c:v>
                </c:pt>
                <c:pt idx="453">
                  <c:v>0.61904761904761896</c:v>
                </c:pt>
                <c:pt idx="454">
                  <c:v>8.6956521739130432E-2</c:v>
                </c:pt>
                <c:pt idx="455">
                  <c:v>2.6666666666666665</c:v>
                </c:pt>
                <c:pt idx="456">
                  <c:v>0.8928571428571429</c:v>
                </c:pt>
                <c:pt idx="457">
                  <c:v>0.38709677419354838</c:v>
                </c:pt>
                <c:pt idx="458">
                  <c:v>-1.2</c:v>
                </c:pt>
                <c:pt idx="459">
                  <c:v>1</c:v>
                </c:pt>
                <c:pt idx="460">
                  <c:v>0.27586206896551724</c:v>
                </c:pt>
                <c:pt idx="461">
                  <c:v>1</c:v>
                </c:pt>
                <c:pt idx="462">
                  <c:v>1.0779220779220779</c:v>
                </c:pt>
                <c:pt idx="463">
                  <c:v>0.55555555555555558</c:v>
                </c:pt>
                <c:pt idx="464">
                  <c:v>1.588235294117647</c:v>
                </c:pt>
                <c:pt idx="465">
                  <c:v>0.61016949152542377</c:v>
                </c:pt>
                <c:pt idx="466">
                  <c:v>0.83333333333333337</c:v>
                </c:pt>
                <c:pt idx="467">
                  <c:v>-0.38461538461538464</c:v>
                </c:pt>
                <c:pt idx="468">
                  <c:v>0.06</c:v>
                </c:pt>
                <c:pt idx="469">
                  <c:v>0.59375</c:v>
                </c:pt>
                <c:pt idx="470">
                  <c:v>4.666666666666667</c:v>
                </c:pt>
                <c:pt idx="471">
                  <c:v>0.71875</c:v>
                </c:pt>
                <c:pt idx="472">
                  <c:v>-2.5555555555555558</c:v>
                </c:pt>
                <c:pt idx="473">
                  <c:v>-0.14285714285714285</c:v>
                </c:pt>
                <c:pt idx="474">
                  <c:v>0</c:v>
                </c:pt>
                <c:pt idx="475">
                  <c:v>-1.75</c:v>
                </c:pt>
                <c:pt idx="476">
                  <c:v>0.75757575757575757</c:v>
                </c:pt>
                <c:pt idx="477">
                  <c:v>0</c:v>
                </c:pt>
                <c:pt idx="478">
                  <c:v>0.23529411764705882</c:v>
                </c:pt>
                <c:pt idx="479">
                  <c:v>5.2631578947368425E-2</c:v>
                </c:pt>
                <c:pt idx="480">
                  <c:v>6.0606060606060608E-2</c:v>
                </c:pt>
                <c:pt idx="481">
                  <c:v>0.70588235294117641</c:v>
                </c:pt>
                <c:pt idx="482">
                  <c:v>0.56164383561643838</c:v>
                </c:pt>
                <c:pt idx="483">
                  <c:v>-1.125</c:v>
                </c:pt>
                <c:pt idx="484">
                  <c:v>1.2352941176470589</c:v>
                </c:pt>
                <c:pt idx="485">
                  <c:v>1.7142857142857142</c:v>
                </c:pt>
                <c:pt idx="867">
                  <c:v>2.3703703703703702</c:v>
                </c:pt>
                <c:pt idx="868">
                  <c:v>2.296875</c:v>
                </c:pt>
                <c:pt idx="869">
                  <c:v>0.75</c:v>
                </c:pt>
                <c:pt idx="870">
                  <c:v>2.3333333333333335</c:v>
                </c:pt>
                <c:pt idx="871">
                  <c:v>2.1739130434782608E-2</c:v>
                </c:pt>
                <c:pt idx="872">
                  <c:v>0.68852459016393452</c:v>
                </c:pt>
                <c:pt idx="873">
                  <c:v>5.333333333333333</c:v>
                </c:pt>
                <c:pt idx="874">
                  <c:v>-2</c:v>
                </c:pt>
                <c:pt idx="875">
                  <c:v>-8</c:v>
                </c:pt>
                <c:pt idx="876">
                  <c:v>0.125</c:v>
                </c:pt>
                <c:pt idx="877">
                  <c:v>0.32558139534883723</c:v>
                </c:pt>
                <c:pt idx="878">
                  <c:v>-1.6666666666666667</c:v>
                </c:pt>
                <c:pt idx="879">
                  <c:v>-1.25</c:v>
                </c:pt>
                <c:pt idx="880">
                  <c:v>-2.75</c:v>
                </c:pt>
                <c:pt idx="881">
                  <c:v>-6.25E-2</c:v>
                </c:pt>
                <c:pt idx="882">
                  <c:v>1.1666666666666667</c:v>
                </c:pt>
                <c:pt idx="883">
                  <c:v>1.2173913043478262</c:v>
                </c:pt>
                <c:pt idx="884">
                  <c:v>0.84615384615384615</c:v>
                </c:pt>
                <c:pt idx="885">
                  <c:v>17.5</c:v>
                </c:pt>
                <c:pt idx="886">
                  <c:v>0.8</c:v>
                </c:pt>
                <c:pt idx="887">
                  <c:v>-2.6666666666666665</c:v>
                </c:pt>
                <c:pt idx="888">
                  <c:v>5.3999999999999995</c:v>
                </c:pt>
                <c:pt idx="889">
                  <c:v>1</c:v>
                </c:pt>
                <c:pt idx="890">
                  <c:v>-0.625</c:v>
                </c:pt>
                <c:pt idx="891">
                  <c:v>1.1333333333333335</c:v>
                </c:pt>
                <c:pt idx="892">
                  <c:v>0.23529411764705882</c:v>
                </c:pt>
                <c:pt idx="893">
                  <c:v>-1.6666666666666667</c:v>
                </c:pt>
                <c:pt idx="894">
                  <c:v>-0.35416666666666669</c:v>
                </c:pt>
                <c:pt idx="895">
                  <c:v>7.1428571428571425E-2</c:v>
                </c:pt>
                <c:pt idx="896">
                  <c:v>0.57894736842105265</c:v>
                </c:pt>
                <c:pt idx="897">
                  <c:v>0.38095238095238093</c:v>
                </c:pt>
                <c:pt idx="898">
                  <c:v>-3.8333333333333339</c:v>
                </c:pt>
                <c:pt idx="899">
                  <c:v>0.59259259259259256</c:v>
                </c:pt>
                <c:pt idx="900">
                  <c:v>2.4736842105263159</c:v>
                </c:pt>
                <c:pt idx="901">
                  <c:v>1.3461538461538463</c:v>
                </c:pt>
                <c:pt idx="902">
                  <c:v>-4</c:v>
                </c:pt>
                <c:pt idx="903">
                  <c:v>0.8666666666666667</c:v>
                </c:pt>
                <c:pt idx="904">
                  <c:v>1.0416666666666667</c:v>
                </c:pt>
                <c:pt idx="905">
                  <c:v>0</c:v>
                </c:pt>
                <c:pt idx="906">
                  <c:v>0.53658536585365846</c:v>
                </c:pt>
                <c:pt idx="907">
                  <c:v>-0.22222222222222224</c:v>
                </c:pt>
                <c:pt idx="908">
                  <c:v>-0.53846153846153855</c:v>
                </c:pt>
                <c:pt idx="909">
                  <c:v>-0.26923076923076927</c:v>
                </c:pt>
                <c:pt idx="910">
                  <c:v>6</c:v>
                </c:pt>
                <c:pt idx="911">
                  <c:v>-2.5</c:v>
                </c:pt>
                <c:pt idx="912">
                  <c:v>0.26923076923076927</c:v>
                </c:pt>
                <c:pt idx="913">
                  <c:v>-0.9565217391304347</c:v>
                </c:pt>
                <c:pt idx="914">
                  <c:v>-0.73913043478260876</c:v>
                </c:pt>
                <c:pt idx="915">
                  <c:v>1.5</c:v>
                </c:pt>
                <c:pt idx="916">
                  <c:v>9.2592592592592601E-2</c:v>
                </c:pt>
                <c:pt idx="917">
                  <c:v>-2.375</c:v>
                </c:pt>
                <c:pt idx="918">
                  <c:v>0.5625</c:v>
                </c:pt>
                <c:pt idx="919">
                  <c:v>0.96296296296296291</c:v>
                </c:pt>
                <c:pt idx="920">
                  <c:v>-0.3571428571428571</c:v>
                </c:pt>
                <c:pt idx="921">
                  <c:v>0.17499999999999999</c:v>
                </c:pt>
                <c:pt idx="922">
                  <c:v>-16</c:v>
                </c:pt>
                <c:pt idx="923">
                  <c:v>0.78947368421052633</c:v>
                </c:pt>
                <c:pt idx="924">
                  <c:v>3.4482758620689655E-2</c:v>
                </c:pt>
                <c:pt idx="925">
                  <c:v>-5.25</c:v>
                </c:pt>
                <c:pt idx="926">
                  <c:v>0.35999999999999993</c:v>
                </c:pt>
                <c:pt idx="927">
                  <c:v>3.125</c:v>
                </c:pt>
                <c:pt idx="928">
                  <c:v>-0.33333333333333331</c:v>
                </c:pt>
                <c:pt idx="929">
                  <c:v>7.25</c:v>
                </c:pt>
                <c:pt idx="930">
                  <c:v>1.4799999999999998</c:v>
                </c:pt>
                <c:pt idx="931">
                  <c:v>-7.5</c:v>
                </c:pt>
                <c:pt idx="932">
                  <c:v>0.6206896551724137</c:v>
                </c:pt>
                <c:pt idx="933">
                  <c:v>-0.10714285714285714</c:v>
                </c:pt>
                <c:pt idx="934">
                  <c:v>-0.19298245614035087</c:v>
                </c:pt>
                <c:pt idx="935">
                  <c:v>0.87999999999999989</c:v>
                </c:pt>
                <c:pt idx="936">
                  <c:v>-2.7027027027027029E-2</c:v>
                </c:pt>
                <c:pt idx="937">
                  <c:v>-0.20512820512820512</c:v>
                </c:pt>
                <c:pt idx="938">
                  <c:v>0.28915662650602408</c:v>
                </c:pt>
                <c:pt idx="939">
                  <c:v>3.9285714285714284</c:v>
                </c:pt>
                <c:pt idx="940">
                  <c:v>-1.4799999999999998</c:v>
                </c:pt>
                <c:pt idx="941">
                  <c:v>0</c:v>
                </c:pt>
                <c:pt idx="942">
                  <c:v>-0.1</c:v>
                </c:pt>
                <c:pt idx="943">
                  <c:v>0.26666666666666666</c:v>
                </c:pt>
                <c:pt idx="944">
                  <c:v>12.333333333333332</c:v>
                </c:pt>
                <c:pt idx="945">
                  <c:v>0.69387755102040816</c:v>
                </c:pt>
                <c:pt idx="946">
                  <c:v>-0.5714285714285714</c:v>
                </c:pt>
                <c:pt idx="947">
                  <c:v>1.2325581395348837</c:v>
                </c:pt>
                <c:pt idx="948">
                  <c:v>1.5454545454545456</c:v>
                </c:pt>
                <c:pt idx="949">
                  <c:v>0</c:v>
                </c:pt>
                <c:pt idx="950">
                  <c:v>0.74285714285714277</c:v>
                </c:pt>
                <c:pt idx="951">
                  <c:v>2.0714285714285716</c:v>
                </c:pt>
                <c:pt idx="952">
                  <c:v>0.5357142857142857</c:v>
                </c:pt>
                <c:pt idx="953">
                  <c:v>0.77586206896551713</c:v>
                </c:pt>
                <c:pt idx="954">
                  <c:v>-2.1666666666666665</c:v>
                </c:pt>
                <c:pt idx="955">
                  <c:v>-31</c:v>
                </c:pt>
                <c:pt idx="956">
                  <c:v>0.11538461538461539</c:v>
                </c:pt>
                <c:pt idx="957">
                  <c:v>1.2142857142857144</c:v>
                </c:pt>
                <c:pt idx="958">
                  <c:v>-1.7142857142857142</c:v>
                </c:pt>
                <c:pt idx="959">
                  <c:v>1.1632653061224489</c:v>
                </c:pt>
                <c:pt idx="960">
                  <c:v>-0.3125</c:v>
                </c:pt>
                <c:pt idx="961">
                  <c:v>-8.3333333333333343E-2</c:v>
                </c:pt>
                <c:pt idx="962">
                  <c:v>0.46666666666666667</c:v>
                </c:pt>
                <c:pt idx="963">
                  <c:v>1.2777777777777779</c:v>
                </c:pt>
                <c:pt idx="964">
                  <c:v>0.67010309278350511</c:v>
                </c:pt>
                <c:pt idx="965">
                  <c:v>0.39999999999999997</c:v>
                </c:pt>
                <c:pt idx="966">
                  <c:v>1.5</c:v>
                </c:pt>
                <c:pt idx="967">
                  <c:v>0.25</c:v>
                </c:pt>
                <c:pt idx="968">
                  <c:v>0</c:v>
                </c:pt>
                <c:pt idx="969">
                  <c:v>0.703125</c:v>
                </c:pt>
                <c:pt idx="970">
                  <c:v>-2.125</c:v>
                </c:pt>
                <c:pt idx="971">
                  <c:v>0.17391304347826086</c:v>
                </c:pt>
                <c:pt idx="972">
                  <c:v>0.36842105263157898</c:v>
                </c:pt>
                <c:pt idx="973">
                  <c:v>7.1428571428571425E-2</c:v>
                </c:pt>
                <c:pt idx="974">
                  <c:v>-0.8</c:v>
                </c:pt>
                <c:pt idx="975">
                  <c:v>1.0666666666666667</c:v>
                </c:pt>
                <c:pt idx="976">
                  <c:v>0.30434782608695654</c:v>
                </c:pt>
                <c:pt idx="977">
                  <c:v>-8.75</c:v>
                </c:pt>
                <c:pt idx="978">
                  <c:v>0.23255813953488375</c:v>
                </c:pt>
                <c:pt idx="979">
                  <c:v>-0.32</c:v>
                </c:pt>
                <c:pt idx="980">
                  <c:v>-2</c:v>
                </c:pt>
                <c:pt idx="981">
                  <c:v>0.64999999999999991</c:v>
                </c:pt>
                <c:pt idx="982">
                  <c:v>8.3333333333333339</c:v>
                </c:pt>
                <c:pt idx="983">
                  <c:v>1.1111111111111112</c:v>
                </c:pt>
                <c:pt idx="984">
                  <c:v>0.42222222222222222</c:v>
                </c:pt>
                <c:pt idx="985">
                  <c:v>-3.3000000000000003</c:v>
                </c:pt>
                <c:pt idx="986">
                  <c:v>-2.068965517241379</c:v>
                </c:pt>
                <c:pt idx="987">
                  <c:v>0.4375</c:v>
                </c:pt>
                <c:pt idx="988">
                  <c:v>-3.1</c:v>
                </c:pt>
                <c:pt idx="989">
                  <c:v>0.65853658536585358</c:v>
                </c:pt>
                <c:pt idx="990">
                  <c:v>1.5925925925925926</c:v>
                </c:pt>
                <c:pt idx="991">
                  <c:v>0.64285714285714279</c:v>
                </c:pt>
                <c:pt idx="992">
                  <c:v>-2.5294117647058818</c:v>
                </c:pt>
                <c:pt idx="993">
                  <c:v>-2.5384615384615388</c:v>
                </c:pt>
                <c:pt idx="994">
                  <c:v>0.58064516129032262</c:v>
                </c:pt>
                <c:pt idx="995">
                  <c:v>0.25</c:v>
                </c:pt>
                <c:pt idx="996">
                  <c:v>-0.23636363636363636</c:v>
                </c:pt>
                <c:pt idx="997">
                  <c:v>-1.6153846153846156</c:v>
                </c:pt>
                <c:pt idx="998">
                  <c:v>-21</c:v>
                </c:pt>
                <c:pt idx="999">
                  <c:v>-0.52631578947368418</c:v>
                </c:pt>
                <c:pt idx="1000">
                  <c:v>0.97142857142857142</c:v>
                </c:pt>
                <c:pt idx="1001">
                  <c:v>0.57777777777777772</c:v>
                </c:pt>
                <c:pt idx="1002">
                  <c:v>2.2222222222222223</c:v>
                </c:pt>
                <c:pt idx="1003">
                  <c:v>-13.5</c:v>
                </c:pt>
                <c:pt idx="1004">
                  <c:v>-0.52631578947368418</c:v>
                </c:pt>
                <c:pt idx="1005">
                  <c:v>0.81159420289855067</c:v>
                </c:pt>
                <c:pt idx="1006">
                  <c:v>0.45882352941176469</c:v>
                </c:pt>
                <c:pt idx="1007">
                  <c:v>-0.70833333333333337</c:v>
                </c:pt>
                <c:pt idx="1008">
                  <c:v>-2.714285714285714</c:v>
                </c:pt>
                <c:pt idx="1009">
                  <c:v>6.1538461538461535E-2</c:v>
                </c:pt>
                <c:pt idx="1010">
                  <c:v>1.4615384615384617</c:v>
                </c:pt>
                <c:pt idx="1011">
                  <c:v>1.1714285714285713</c:v>
                </c:pt>
                <c:pt idx="1012">
                  <c:v>0.44680851063829791</c:v>
                </c:pt>
                <c:pt idx="1013">
                  <c:v>1.0810810810810811</c:v>
                </c:pt>
                <c:pt idx="1014">
                  <c:v>-0.125</c:v>
                </c:pt>
                <c:pt idx="1015">
                  <c:v>2.7727272727272729</c:v>
                </c:pt>
                <c:pt idx="1016">
                  <c:v>-0.64</c:v>
                </c:pt>
                <c:pt idx="1017">
                  <c:v>1.0833333333333333</c:v>
                </c:pt>
                <c:pt idx="1018">
                  <c:v>-1.3333333333333335</c:v>
                </c:pt>
                <c:pt idx="1019">
                  <c:v>0.63636363636363646</c:v>
                </c:pt>
                <c:pt idx="1020">
                  <c:v>0.79310344827586199</c:v>
                </c:pt>
                <c:pt idx="1021">
                  <c:v>1.3809523809523809</c:v>
                </c:pt>
                <c:pt idx="1022">
                  <c:v>0.37096774193548387</c:v>
                </c:pt>
                <c:pt idx="1023">
                  <c:v>0.34745762711864409</c:v>
                </c:pt>
                <c:pt idx="1024">
                  <c:v>1.5272727272727273</c:v>
                </c:pt>
                <c:pt idx="1025">
                  <c:v>0.84615384615384615</c:v>
                </c:pt>
                <c:pt idx="1026">
                  <c:v>0.58750000000000002</c:v>
                </c:pt>
                <c:pt idx="1027">
                  <c:v>0.65178571428571419</c:v>
                </c:pt>
                <c:pt idx="1028">
                  <c:v>0.64545454545454539</c:v>
                </c:pt>
                <c:pt idx="1029">
                  <c:v>1.368421052631579</c:v>
                </c:pt>
                <c:pt idx="1030">
                  <c:v>0.66153846153846141</c:v>
                </c:pt>
                <c:pt idx="1031">
                  <c:v>0.21428571428571425</c:v>
                </c:pt>
                <c:pt idx="1032">
                  <c:v>0.5</c:v>
                </c:pt>
                <c:pt idx="1033">
                  <c:v>-1.7142857142857142</c:v>
                </c:pt>
                <c:pt idx="1034">
                  <c:v>1.875</c:v>
                </c:pt>
                <c:pt idx="1035">
                  <c:v>0.2857142857142857</c:v>
                </c:pt>
                <c:pt idx="1036">
                  <c:v>0.65714285714285703</c:v>
                </c:pt>
                <c:pt idx="1037">
                  <c:v>-1.1111111111111112</c:v>
                </c:pt>
                <c:pt idx="1038">
                  <c:v>1.5283018867924529</c:v>
                </c:pt>
                <c:pt idx="1039">
                  <c:v>0.16176470588235292</c:v>
                </c:pt>
                <c:pt idx="1040">
                  <c:v>0.82857142857142851</c:v>
                </c:pt>
                <c:pt idx="1041">
                  <c:v>4.5454545454545456E-2</c:v>
                </c:pt>
                <c:pt idx="1042">
                  <c:v>0.30434782608695654</c:v>
                </c:pt>
                <c:pt idx="1043">
                  <c:v>10.166666666666666</c:v>
                </c:pt>
                <c:pt idx="1044">
                  <c:v>1.0714285714285714</c:v>
                </c:pt>
                <c:pt idx="1045">
                  <c:v>-0.39130434782608692</c:v>
                </c:pt>
                <c:pt idx="1046">
                  <c:v>-8.8235294117647051E-2</c:v>
                </c:pt>
                <c:pt idx="1047">
                  <c:v>-1.7857142857142858</c:v>
                </c:pt>
                <c:pt idx="1048">
                  <c:v>0.22727272727272729</c:v>
                </c:pt>
                <c:pt idx="1049">
                  <c:v>2.6666666666666665</c:v>
                </c:pt>
                <c:pt idx="1050">
                  <c:v>0.38461538461538464</c:v>
                </c:pt>
                <c:pt idx="1051">
                  <c:v>0.71111111111111114</c:v>
                </c:pt>
                <c:pt idx="1052">
                  <c:v>0.11764705882352941</c:v>
                </c:pt>
                <c:pt idx="1053">
                  <c:v>1.3076923076923079</c:v>
                </c:pt>
                <c:pt idx="1054">
                  <c:v>0.79999999999999993</c:v>
                </c:pt>
                <c:pt idx="1055">
                  <c:v>0.46428571428571425</c:v>
                </c:pt>
                <c:pt idx="1056">
                  <c:v>-7.6666666666666661</c:v>
                </c:pt>
                <c:pt idx="1057">
                  <c:v>1</c:v>
                </c:pt>
                <c:pt idx="1058">
                  <c:v>-2.1999999999999997</c:v>
                </c:pt>
                <c:pt idx="1059">
                  <c:v>0.3188405797101449</c:v>
                </c:pt>
                <c:pt idx="1060">
                  <c:v>0.64285714285714279</c:v>
                </c:pt>
                <c:pt idx="1061">
                  <c:v>-0.7142857142857143</c:v>
                </c:pt>
                <c:pt idx="1062">
                  <c:v>0.27999999999999997</c:v>
                </c:pt>
                <c:pt idx="1063">
                  <c:v>0.75</c:v>
                </c:pt>
                <c:pt idx="1064">
                  <c:v>0.949367088607595</c:v>
                </c:pt>
                <c:pt idx="1065">
                  <c:v>0.78740157480314965</c:v>
                </c:pt>
                <c:pt idx="1066">
                  <c:v>0.2975206611570248</c:v>
                </c:pt>
                <c:pt idx="1067">
                  <c:v>0.9545454545454547</c:v>
                </c:pt>
                <c:pt idx="1068">
                  <c:v>1.2088607594936709</c:v>
                </c:pt>
                <c:pt idx="1069">
                  <c:v>0.4685314685314686</c:v>
                </c:pt>
                <c:pt idx="1070">
                  <c:v>1.1666666666666667</c:v>
                </c:pt>
                <c:pt idx="1071">
                  <c:v>0.72950819672131151</c:v>
                </c:pt>
                <c:pt idx="1072">
                  <c:v>0.36885245901639346</c:v>
                </c:pt>
                <c:pt idx="1073">
                  <c:v>1.7199999999999998</c:v>
                </c:pt>
                <c:pt idx="1074">
                  <c:v>2.1999999999999997</c:v>
                </c:pt>
                <c:pt idx="1075">
                  <c:v>2.4761904761904758</c:v>
                </c:pt>
                <c:pt idx="1076">
                  <c:v>0.93548387096774199</c:v>
                </c:pt>
                <c:pt idx="1077">
                  <c:v>2.1578947368421053</c:v>
                </c:pt>
                <c:pt idx="1078">
                  <c:v>1.2261904761904761</c:v>
                </c:pt>
                <c:pt idx="1079">
                  <c:v>1.3829787234042554</c:v>
                </c:pt>
                <c:pt idx="1080">
                  <c:v>0.45714285714285713</c:v>
                </c:pt>
                <c:pt idx="1081">
                  <c:v>0.30434782608695654</c:v>
                </c:pt>
                <c:pt idx="1082">
                  <c:v>0.78461538461538449</c:v>
                </c:pt>
                <c:pt idx="1083">
                  <c:v>1.0357142857142858</c:v>
                </c:pt>
                <c:pt idx="1084">
                  <c:v>-1.9259259259259258</c:v>
                </c:pt>
                <c:pt idx="1085">
                  <c:v>0.29569892473118281</c:v>
                </c:pt>
                <c:pt idx="1086">
                  <c:v>3.25</c:v>
                </c:pt>
                <c:pt idx="1087">
                  <c:v>0.86330935251798546</c:v>
                </c:pt>
                <c:pt idx="1088">
                  <c:v>-0.44444444444444448</c:v>
                </c:pt>
                <c:pt idx="1089">
                  <c:v>1.3265306122448979</c:v>
                </c:pt>
                <c:pt idx="1090">
                  <c:v>5.666666666666667</c:v>
                </c:pt>
                <c:pt idx="1091">
                  <c:v>-1.5714285714285714</c:v>
                </c:pt>
                <c:pt idx="1092">
                  <c:v>0</c:v>
                </c:pt>
                <c:pt idx="1093">
                  <c:v>1.0833333333333333</c:v>
                </c:pt>
                <c:pt idx="1094">
                  <c:v>4.4117647058823525E-2</c:v>
                </c:pt>
                <c:pt idx="1095">
                  <c:v>0.25352112676056338</c:v>
                </c:pt>
                <c:pt idx="1096">
                  <c:v>-6.5</c:v>
                </c:pt>
                <c:pt idx="1097">
                  <c:v>0.93710691823899361</c:v>
                </c:pt>
                <c:pt idx="1098">
                  <c:v>0.51315789473684215</c:v>
                </c:pt>
                <c:pt idx="1099">
                  <c:v>0</c:v>
                </c:pt>
                <c:pt idx="1100">
                  <c:v>-0.18965517241379309</c:v>
                </c:pt>
                <c:pt idx="1101">
                  <c:v>3.3333333333333335</c:v>
                </c:pt>
                <c:pt idx="1102">
                  <c:v>0.76923076923076916</c:v>
                </c:pt>
                <c:pt idx="1103">
                  <c:v>2.5</c:v>
                </c:pt>
                <c:pt idx="1104">
                  <c:v>5.128205128205128E-2</c:v>
                </c:pt>
                <c:pt idx="1105">
                  <c:v>7.6</c:v>
                </c:pt>
                <c:pt idx="1106">
                  <c:v>-1.1111111111111112</c:v>
                </c:pt>
                <c:pt idx="1107">
                  <c:v>-35</c:v>
                </c:pt>
                <c:pt idx="1108">
                  <c:v>-7.6923076923076927E-2</c:v>
                </c:pt>
                <c:pt idx="1109">
                  <c:v>6.0606060606060608E-2</c:v>
                </c:pt>
                <c:pt idx="1110">
                  <c:v>-1.5238095238095237</c:v>
                </c:pt>
                <c:pt idx="1111">
                  <c:v>3.2</c:v>
                </c:pt>
                <c:pt idx="1112">
                  <c:v>28</c:v>
                </c:pt>
                <c:pt idx="1113">
                  <c:v>0.61224489795918358</c:v>
                </c:pt>
                <c:pt idx="1114">
                  <c:v>1.5434782608695652</c:v>
                </c:pt>
                <c:pt idx="1115">
                  <c:v>-0.33333333333333331</c:v>
                </c:pt>
                <c:pt idx="1116">
                  <c:v>-0.72499999999999998</c:v>
                </c:pt>
                <c:pt idx="1117">
                  <c:v>-0.5</c:v>
                </c:pt>
                <c:pt idx="1118">
                  <c:v>-7.25</c:v>
                </c:pt>
                <c:pt idx="1119">
                  <c:v>0.67213114754098369</c:v>
                </c:pt>
                <c:pt idx="1120">
                  <c:v>-0.78260869565217384</c:v>
                </c:pt>
                <c:pt idx="1121">
                  <c:v>-0.16279069767441862</c:v>
                </c:pt>
                <c:pt idx="1122">
                  <c:v>1.5714285714285714</c:v>
                </c:pt>
                <c:pt idx="1123">
                  <c:v>0</c:v>
                </c:pt>
                <c:pt idx="1124">
                  <c:v>-0.1851851851851852</c:v>
                </c:pt>
                <c:pt idx="1125">
                  <c:v>-0.13636363636363638</c:v>
                </c:pt>
                <c:pt idx="1126">
                  <c:v>-30.25</c:v>
                </c:pt>
                <c:pt idx="1127">
                  <c:v>0.56321839080459779</c:v>
                </c:pt>
                <c:pt idx="1128">
                  <c:v>3.2</c:v>
                </c:pt>
                <c:pt idx="1129">
                  <c:v>0.67567567567567577</c:v>
                </c:pt>
                <c:pt idx="1130">
                  <c:v>-0.78260869565217384</c:v>
                </c:pt>
                <c:pt idx="1131">
                  <c:v>1.0967741935483872</c:v>
                </c:pt>
                <c:pt idx="1132">
                  <c:v>7.6923076923076927E-2</c:v>
                </c:pt>
                <c:pt idx="1133">
                  <c:v>0.48734177215189872</c:v>
                </c:pt>
                <c:pt idx="1134">
                  <c:v>0.76470588235294112</c:v>
                </c:pt>
                <c:pt idx="1135">
                  <c:v>0.58490566037735847</c:v>
                </c:pt>
                <c:pt idx="1136">
                  <c:v>-0.68421052631578949</c:v>
                </c:pt>
                <c:pt idx="1137">
                  <c:v>1.043956043956044</c:v>
                </c:pt>
                <c:pt idx="1138">
                  <c:v>-0.93333333333333335</c:v>
                </c:pt>
                <c:pt idx="1139">
                  <c:v>0.18181818181818182</c:v>
                </c:pt>
                <c:pt idx="1140">
                  <c:v>0.34146341463414631</c:v>
                </c:pt>
                <c:pt idx="1141">
                  <c:v>1.4749999999999999</c:v>
                </c:pt>
                <c:pt idx="1142">
                  <c:v>0.12195121951219512</c:v>
                </c:pt>
                <c:pt idx="1143">
                  <c:v>0.44827586206896547</c:v>
                </c:pt>
                <c:pt idx="1144">
                  <c:v>0.43478260869565211</c:v>
                </c:pt>
                <c:pt idx="1145">
                  <c:v>0.26666666666666666</c:v>
                </c:pt>
                <c:pt idx="1146">
                  <c:v>-1.0476190476190474</c:v>
                </c:pt>
                <c:pt idx="1147">
                  <c:v>-0.6</c:v>
                </c:pt>
                <c:pt idx="1148">
                  <c:v>0.62121212121212122</c:v>
                </c:pt>
                <c:pt idx="1149">
                  <c:v>1.4</c:v>
                </c:pt>
                <c:pt idx="1150">
                  <c:v>-4.7826086956521738</c:v>
                </c:pt>
                <c:pt idx="1151">
                  <c:v>0.77056277056277045</c:v>
                </c:pt>
                <c:pt idx="1152">
                  <c:v>3.4047619047619042</c:v>
                </c:pt>
                <c:pt idx="1153">
                  <c:v>0.87878787878787878</c:v>
                </c:pt>
                <c:pt idx="1154">
                  <c:v>0.53448275862068961</c:v>
                </c:pt>
                <c:pt idx="1155">
                  <c:v>0.31726907630522089</c:v>
                </c:pt>
                <c:pt idx="1156">
                  <c:v>0.28169014084507044</c:v>
                </c:pt>
                <c:pt idx="1157">
                  <c:v>0.6910112359550562</c:v>
                </c:pt>
                <c:pt idx="1158">
                  <c:v>1.5</c:v>
                </c:pt>
                <c:pt idx="1159">
                  <c:v>0.61151079136690645</c:v>
                </c:pt>
                <c:pt idx="1160">
                  <c:v>-7.6923076923076927E-2</c:v>
                </c:pt>
                <c:pt idx="1161">
                  <c:v>1.4090909090909092</c:v>
                </c:pt>
                <c:pt idx="1162">
                  <c:v>0.7599999999999999</c:v>
                </c:pt>
                <c:pt idx="1163">
                  <c:v>0.57446808510638292</c:v>
                </c:pt>
                <c:pt idx="1164">
                  <c:v>1.0333333333333334</c:v>
                </c:pt>
                <c:pt idx="1165">
                  <c:v>-0.45454545454545453</c:v>
                </c:pt>
                <c:pt idx="1166">
                  <c:v>3.166666666666667</c:v>
                </c:pt>
                <c:pt idx="1167">
                  <c:v>0.64166666666666672</c:v>
                </c:pt>
                <c:pt idx="1168">
                  <c:v>-0.80952380952380953</c:v>
                </c:pt>
                <c:pt idx="1169">
                  <c:v>1.1875</c:v>
                </c:pt>
                <c:pt idx="1170">
                  <c:v>-1</c:v>
                </c:pt>
                <c:pt idx="1171">
                  <c:v>0.22727272727272727</c:v>
                </c:pt>
                <c:pt idx="1172">
                  <c:v>1.7500000000000002</c:v>
                </c:pt>
                <c:pt idx="1173">
                  <c:v>0.66666666666666674</c:v>
                </c:pt>
                <c:pt idx="1174">
                  <c:v>0.96</c:v>
                </c:pt>
                <c:pt idx="1175">
                  <c:v>-0.3529411764705882</c:v>
                </c:pt>
                <c:pt idx="1176">
                  <c:v>6.5</c:v>
                </c:pt>
                <c:pt idx="1177">
                  <c:v>8.4</c:v>
                </c:pt>
                <c:pt idx="1178">
                  <c:v>-9</c:v>
                </c:pt>
                <c:pt idx="1179">
                  <c:v>-10.333333333333334</c:v>
                </c:pt>
                <c:pt idx="1180">
                  <c:v>-1</c:v>
                </c:pt>
                <c:pt idx="1181">
                  <c:v>1.3846153846153846</c:v>
                </c:pt>
                <c:pt idx="1182">
                  <c:v>0.75</c:v>
                </c:pt>
                <c:pt idx="1183">
                  <c:v>-1.375</c:v>
                </c:pt>
                <c:pt idx="1184">
                  <c:v>0.51724137931034486</c:v>
                </c:pt>
                <c:pt idx="1185">
                  <c:v>1.7419354838709677</c:v>
                </c:pt>
                <c:pt idx="1186">
                  <c:v>0.95192307692307698</c:v>
                </c:pt>
                <c:pt idx="1187">
                  <c:v>0.28378378378378383</c:v>
                </c:pt>
                <c:pt idx="1188">
                  <c:v>0.79999999999999993</c:v>
                </c:pt>
                <c:pt idx="1189">
                  <c:v>1.25</c:v>
                </c:pt>
                <c:pt idx="1190">
                  <c:v>0.97674418604651181</c:v>
                </c:pt>
                <c:pt idx="1191">
                  <c:v>-0.7777777777777779</c:v>
                </c:pt>
                <c:pt idx="1192">
                  <c:v>0.46153846153846156</c:v>
                </c:pt>
                <c:pt idx="1193">
                  <c:v>36</c:v>
                </c:pt>
                <c:pt idx="1194">
                  <c:v>0.95918367346938771</c:v>
                </c:pt>
                <c:pt idx="1195">
                  <c:v>-0.69565217391304346</c:v>
                </c:pt>
                <c:pt idx="1196">
                  <c:v>1.5</c:v>
                </c:pt>
                <c:pt idx="1197">
                  <c:v>0.89999999999999991</c:v>
                </c:pt>
                <c:pt idx="1198">
                  <c:v>-11.5</c:v>
                </c:pt>
                <c:pt idx="1199">
                  <c:v>1.1923076923076923</c:v>
                </c:pt>
                <c:pt idx="1200">
                  <c:v>5</c:v>
                </c:pt>
                <c:pt idx="1201">
                  <c:v>-5</c:v>
                </c:pt>
                <c:pt idx="1202">
                  <c:v>0.49655172413793103</c:v>
                </c:pt>
                <c:pt idx="1203">
                  <c:v>0.36585365853658536</c:v>
                </c:pt>
                <c:pt idx="1204">
                  <c:v>-0.10416666666666667</c:v>
                </c:pt>
                <c:pt idx="1205">
                  <c:v>-49</c:v>
                </c:pt>
                <c:pt idx="1206">
                  <c:v>0.3</c:v>
                </c:pt>
                <c:pt idx="1207">
                  <c:v>-7.75</c:v>
                </c:pt>
                <c:pt idx="1208">
                  <c:v>1.1481481481481481</c:v>
                </c:pt>
                <c:pt idx="1209">
                  <c:v>7</c:v>
                </c:pt>
                <c:pt idx="1210">
                  <c:v>0.83333333333333337</c:v>
                </c:pt>
                <c:pt idx="1211">
                  <c:v>0.77142857142857135</c:v>
                </c:pt>
                <c:pt idx="1212">
                  <c:v>0.75912408759124084</c:v>
                </c:pt>
                <c:pt idx="1213">
                  <c:v>2.564102564102564E-2</c:v>
                </c:pt>
                <c:pt idx="1214">
                  <c:v>0.90243902439024382</c:v>
                </c:pt>
                <c:pt idx="1215">
                  <c:v>-0.70967741935483863</c:v>
                </c:pt>
                <c:pt idx="1216">
                  <c:v>0.5</c:v>
                </c:pt>
                <c:pt idx="1217">
                  <c:v>-0.7384615384615385</c:v>
                </c:pt>
                <c:pt idx="1218">
                  <c:v>0.24444444444444444</c:v>
                </c:pt>
                <c:pt idx="1219">
                  <c:v>0.13095238095238093</c:v>
                </c:pt>
                <c:pt idx="1220">
                  <c:v>0.3232323232323232</c:v>
                </c:pt>
                <c:pt idx="1221">
                  <c:v>0.4320987654320988</c:v>
                </c:pt>
                <c:pt idx="1222">
                  <c:v>0.47727272727272724</c:v>
                </c:pt>
                <c:pt idx="1223">
                  <c:v>-0.5161290322580645</c:v>
                </c:pt>
                <c:pt idx="1224">
                  <c:v>0.74545454545454537</c:v>
                </c:pt>
                <c:pt idx="1225">
                  <c:v>0.52777777777777779</c:v>
                </c:pt>
                <c:pt idx="1226">
                  <c:v>2.3043478260869565</c:v>
                </c:pt>
                <c:pt idx="1227">
                  <c:v>-0.7142857142857143</c:v>
                </c:pt>
                <c:pt idx="1228">
                  <c:v>-2.1999999999999997</c:v>
                </c:pt>
                <c:pt idx="1229">
                  <c:v>-0.25</c:v>
                </c:pt>
                <c:pt idx="1230">
                  <c:v>-0.5714285714285714</c:v>
                </c:pt>
                <c:pt idx="1231">
                  <c:v>2.0454545454545454</c:v>
                </c:pt>
                <c:pt idx="1232">
                  <c:v>1.4999999999999998</c:v>
                </c:pt>
                <c:pt idx="1233">
                  <c:v>0.2857142857142857</c:v>
                </c:pt>
                <c:pt idx="1234">
                  <c:v>1.032258064516129</c:v>
                </c:pt>
                <c:pt idx="1891">
                  <c:v>-0.62962962962962965</c:v>
                </c:pt>
                <c:pt idx="1893">
                  <c:v>-4.7058823529411764E-2</c:v>
                </c:pt>
                <c:pt idx="1895">
                  <c:v>0.17741935483870966</c:v>
                </c:pt>
                <c:pt idx="1897">
                  <c:v>-0.43939393939393939</c:v>
                </c:pt>
                <c:pt idx="1899">
                  <c:v>3.6296296296296298</c:v>
                </c:pt>
                <c:pt idx="1901">
                  <c:v>0.1875</c:v>
                </c:pt>
                <c:pt idx="1903">
                  <c:v>1</c:v>
                </c:pt>
                <c:pt idx="1905">
                  <c:v>0.5714285714285714</c:v>
                </c:pt>
                <c:pt idx="1907">
                  <c:v>-5.6363636363636367</c:v>
                </c:pt>
                <c:pt idx="1909">
                  <c:v>-1.075</c:v>
                </c:pt>
                <c:pt idx="1911">
                  <c:v>-0.75</c:v>
                </c:pt>
                <c:pt idx="1913">
                  <c:v>-65</c:v>
                </c:pt>
                <c:pt idx="1915">
                  <c:v>6.6666666666666666E-2</c:v>
                </c:pt>
                <c:pt idx="1917">
                  <c:v>0.48571428571428571</c:v>
                </c:pt>
                <c:pt idx="1919">
                  <c:v>1.75</c:v>
                </c:pt>
                <c:pt idx="1921">
                  <c:v>7.6923076923076927E-2</c:v>
                </c:pt>
                <c:pt idx="1923">
                  <c:v>0.42424242424242425</c:v>
                </c:pt>
                <c:pt idx="1925">
                  <c:v>-1</c:v>
                </c:pt>
                <c:pt idx="1927">
                  <c:v>0.6964285714285714</c:v>
                </c:pt>
                <c:pt idx="1929">
                  <c:v>-5</c:v>
                </c:pt>
                <c:pt idx="1931">
                  <c:v>-7.5</c:v>
                </c:pt>
                <c:pt idx="1933">
                  <c:v>5</c:v>
                </c:pt>
                <c:pt idx="1935">
                  <c:v>-0.51219512195121952</c:v>
                </c:pt>
                <c:pt idx="1937">
                  <c:v>0.13636363636363638</c:v>
                </c:pt>
                <c:pt idx="1939">
                  <c:v>1.5</c:v>
                </c:pt>
                <c:pt idx="1941">
                  <c:v>0.14473684210526316</c:v>
                </c:pt>
                <c:pt idx="1943">
                  <c:v>-3.1666666666666665</c:v>
                </c:pt>
                <c:pt idx="1945">
                  <c:v>4.4444444444444446</c:v>
                </c:pt>
                <c:pt idx="1947">
                  <c:v>-2</c:v>
                </c:pt>
                <c:pt idx="1949">
                  <c:v>1.2857142857142856</c:v>
                </c:pt>
                <c:pt idx="1951">
                  <c:v>4.5454545454545456E-2</c:v>
                </c:pt>
                <c:pt idx="1953">
                  <c:v>-0.24691358024691357</c:v>
                </c:pt>
                <c:pt idx="1955">
                  <c:v>2</c:v>
                </c:pt>
                <c:pt idx="1957">
                  <c:v>-0.45833333333333331</c:v>
                </c:pt>
                <c:pt idx="1959">
                  <c:v>-0.23809523809523808</c:v>
                </c:pt>
                <c:pt idx="1961">
                  <c:v>0.66666666666666674</c:v>
                </c:pt>
                <c:pt idx="1963">
                  <c:v>2.5999999999999996</c:v>
                </c:pt>
                <c:pt idx="1965">
                  <c:v>5.8823529411764712E-2</c:v>
                </c:pt>
                <c:pt idx="1967">
                  <c:v>-1.0714285714285714</c:v>
                </c:pt>
                <c:pt idx="1969">
                  <c:v>-0.25</c:v>
                </c:pt>
                <c:pt idx="1971">
                  <c:v>1.0526315789473684</c:v>
                </c:pt>
                <c:pt idx="1973">
                  <c:v>7.75</c:v>
                </c:pt>
                <c:pt idx="1975">
                  <c:v>1.1500000000000001</c:v>
                </c:pt>
                <c:pt idx="1977">
                  <c:v>6.9090909090909092</c:v>
                </c:pt>
                <c:pt idx="1979">
                  <c:v>1.857142857142857</c:v>
                </c:pt>
                <c:pt idx="1981">
                  <c:v>1.0689655172413792</c:v>
                </c:pt>
                <c:pt idx="1983">
                  <c:v>1.24</c:v>
                </c:pt>
                <c:pt idx="1985">
                  <c:v>4</c:v>
                </c:pt>
                <c:pt idx="1987">
                  <c:v>0.91999999999999993</c:v>
                </c:pt>
                <c:pt idx="1988">
                  <c:v>0.26315789473684209</c:v>
                </c:pt>
              </c:numCache>
            </c:numRef>
          </c:xVal>
          <c:yVal>
            <c:numRef>
              <c:f>Ratios_Horonobe!$I$3:$I$2372</c:f>
              <c:numCache>
                <c:formatCode>General</c:formatCode>
                <c:ptCount val="2370"/>
                <c:pt idx="2">
                  <c:v>-0.48071979434447298</c:v>
                </c:pt>
                <c:pt idx="3">
                  <c:v>-0.25</c:v>
                </c:pt>
                <c:pt idx="4">
                  <c:v>1.0441988950276244</c:v>
                </c:pt>
                <c:pt idx="5">
                  <c:v>4.3591160220994478</c:v>
                </c:pt>
                <c:pt idx="6">
                  <c:v>2.5161290322580645</c:v>
                </c:pt>
                <c:pt idx="7">
                  <c:v>-0.98611111111111105</c:v>
                </c:pt>
                <c:pt idx="8">
                  <c:v>1.672597864768683</c:v>
                </c:pt>
                <c:pt idx="9">
                  <c:v>0.78995433789954328</c:v>
                </c:pt>
                <c:pt idx="10">
                  <c:v>0.61855670103092775</c:v>
                </c:pt>
                <c:pt idx="11">
                  <c:v>-1.3452380952380951</c:v>
                </c:pt>
                <c:pt idx="12">
                  <c:v>0</c:v>
                </c:pt>
                <c:pt idx="13">
                  <c:v>1.3392857142857142</c:v>
                </c:pt>
                <c:pt idx="14">
                  <c:v>17.517241379310345</c:v>
                </c:pt>
                <c:pt idx="15">
                  <c:v>2.6296296296296293</c:v>
                </c:pt>
                <c:pt idx="16">
                  <c:v>-9.3968253968253954</c:v>
                </c:pt>
                <c:pt idx="19">
                  <c:v>1.4557522123893805</c:v>
                </c:pt>
                <c:pt idx="26">
                  <c:v>0.58483754512635377</c:v>
                </c:pt>
                <c:pt idx="27">
                  <c:v>4.9807692307692308</c:v>
                </c:pt>
                <c:pt idx="28">
                  <c:v>-4.5714285714285712</c:v>
                </c:pt>
                <c:pt idx="29">
                  <c:v>-0.83552631578947367</c:v>
                </c:pt>
                <c:pt idx="30">
                  <c:v>-3.6842105263157898E-2</c:v>
                </c:pt>
                <c:pt idx="31">
                  <c:v>-0.17424242424242423</c:v>
                </c:pt>
                <c:pt idx="32">
                  <c:v>0.73248407643312108</c:v>
                </c:pt>
                <c:pt idx="33">
                  <c:v>-1</c:v>
                </c:pt>
                <c:pt idx="34">
                  <c:v>-1.2820512820512822</c:v>
                </c:pt>
                <c:pt idx="35">
                  <c:v>7.7804878048780486</c:v>
                </c:pt>
                <c:pt idx="36">
                  <c:v>2.5862068965517242</c:v>
                </c:pt>
                <c:pt idx="37">
                  <c:v>0.75757575757575757</c:v>
                </c:pt>
                <c:pt idx="38">
                  <c:v>4.3583333333333334</c:v>
                </c:pt>
                <c:pt idx="39">
                  <c:v>-1.3103448275862069</c:v>
                </c:pt>
                <c:pt idx="40">
                  <c:v>1.9821428571428572</c:v>
                </c:pt>
                <c:pt idx="41">
                  <c:v>0.61235955056179781</c:v>
                </c:pt>
                <c:pt idx="42">
                  <c:v>5.5555555555555559E-2</c:v>
                </c:pt>
                <c:pt idx="43">
                  <c:v>-2.1219512195121948</c:v>
                </c:pt>
                <c:pt idx="44">
                  <c:v>-1.7971014492753621</c:v>
                </c:pt>
                <c:pt idx="45">
                  <c:v>0.84090909090909094</c:v>
                </c:pt>
                <c:pt idx="46">
                  <c:v>-0.20901639344262293</c:v>
                </c:pt>
                <c:pt idx="47">
                  <c:v>0.46927374301675973</c:v>
                </c:pt>
                <c:pt idx="48">
                  <c:v>0.20649651972157773</c:v>
                </c:pt>
                <c:pt idx="49">
                  <c:v>-0.10658307210031348</c:v>
                </c:pt>
                <c:pt idx="50">
                  <c:v>-0.35955056179775285</c:v>
                </c:pt>
                <c:pt idx="51">
                  <c:v>0.80827067669172925</c:v>
                </c:pt>
                <c:pt idx="52">
                  <c:v>0.28703703703703703</c:v>
                </c:pt>
                <c:pt idx="53">
                  <c:v>1.7777777777777779</c:v>
                </c:pt>
                <c:pt idx="54">
                  <c:v>-56.666666666666671</c:v>
                </c:pt>
                <c:pt idx="55">
                  <c:v>-15.000000000000002</c:v>
                </c:pt>
                <c:pt idx="56">
                  <c:v>-0.27192982456140352</c:v>
                </c:pt>
                <c:pt idx="57">
                  <c:v>0.47601476014760147</c:v>
                </c:pt>
                <c:pt idx="58">
                  <c:v>2.1642857142857141</c:v>
                </c:pt>
                <c:pt idx="59">
                  <c:v>-1.6666666666666665</c:v>
                </c:pt>
                <c:pt idx="60">
                  <c:v>1.1346153846153846</c:v>
                </c:pt>
                <c:pt idx="61">
                  <c:v>1.7565217391304349</c:v>
                </c:pt>
                <c:pt idx="62">
                  <c:v>-2.5681818181818183</c:v>
                </c:pt>
                <c:pt idx="63">
                  <c:v>3.7624999999999997</c:v>
                </c:pt>
                <c:pt idx="64">
                  <c:v>0.3839285714285714</c:v>
                </c:pt>
                <c:pt idx="65">
                  <c:v>0.12903225806451613</c:v>
                </c:pt>
                <c:pt idx="66">
                  <c:v>2.3174603174603172</c:v>
                </c:pt>
                <c:pt idx="67">
                  <c:v>-1.0833333333333333</c:v>
                </c:pt>
                <c:pt idx="68">
                  <c:v>2.306122448979592</c:v>
                </c:pt>
                <c:pt idx="69">
                  <c:v>0.38823529411764707</c:v>
                </c:pt>
                <c:pt idx="70">
                  <c:v>1.4047619047619047</c:v>
                </c:pt>
                <c:pt idx="71">
                  <c:v>1.6392156862745098</c:v>
                </c:pt>
                <c:pt idx="72">
                  <c:v>0.45289855072463764</c:v>
                </c:pt>
                <c:pt idx="73">
                  <c:v>1.624413145539906</c:v>
                </c:pt>
                <c:pt idx="74">
                  <c:v>-0.14545454545454545</c:v>
                </c:pt>
                <c:pt idx="75">
                  <c:v>0.28999999999999998</c:v>
                </c:pt>
                <c:pt idx="76">
                  <c:v>0.5</c:v>
                </c:pt>
                <c:pt idx="77">
                  <c:v>2.6950354609929081</c:v>
                </c:pt>
                <c:pt idx="78">
                  <c:v>-0.55609756097560981</c:v>
                </c:pt>
                <c:pt idx="79">
                  <c:v>-0.44976076555023925</c:v>
                </c:pt>
                <c:pt idx="80">
                  <c:v>0.41776315789473684</c:v>
                </c:pt>
                <c:pt idx="81">
                  <c:v>1.7761194029850744</c:v>
                </c:pt>
                <c:pt idx="82">
                  <c:v>0.53383458646616533</c:v>
                </c:pt>
                <c:pt idx="83">
                  <c:v>0.92920353982300874</c:v>
                </c:pt>
                <c:pt idx="84">
                  <c:v>2.125</c:v>
                </c:pt>
                <c:pt idx="85">
                  <c:v>2.9</c:v>
                </c:pt>
                <c:pt idx="86">
                  <c:v>2.5342465753424657</c:v>
                </c:pt>
                <c:pt idx="87">
                  <c:v>-1.2580645161290323</c:v>
                </c:pt>
                <c:pt idx="88">
                  <c:v>-24.666666666666668</c:v>
                </c:pt>
                <c:pt idx="89">
                  <c:v>-5.8999999999999995</c:v>
                </c:pt>
                <c:pt idx="90">
                  <c:v>-2.7027027027027029E-2</c:v>
                </c:pt>
                <c:pt idx="91">
                  <c:v>-2.0625</c:v>
                </c:pt>
                <c:pt idx="92">
                  <c:v>1.4399999999999997</c:v>
                </c:pt>
                <c:pt idx="93">
                  <c:v>3.081967213114754</c:v>
                </c:pt>
                <c:pt idx="94">
                  <c:v>-1.1875</c:v>
                </c:pt>
                <c:pt idx="95">
                  <c:v>2.084507042253521</c:v>
                </c:pt>
                <c:pt idx="96">
                  <c:v>24.454545454545457</c:v>
                </c:pt>
                <c:pt idx="97">
                  <c:v>5.5882352941176467</c:v>
                </c:pt>
                <c:pt idx="98">
                  <c:v>-1.2038834951456312</c:v>
                </c:pt>
                <c:pt idx="99">
                  <c:v>5.092307692307692</c:v>
                </c:pt>
                <c:pt idx="100">
                  <c:v>-8.3333333333333339</c:v>
                </c:pt>
                <c:pt idx="101">
                  <c:v>3.6896551724137927</c:v>
                </c:pt>
                <c:pt idx="102">
                  <c:v>5.8571428571428559</c:v>
                </c:pt>
                <c:pt idx="103">
                  <c:v>3.5000000000000004</c:v>
                </c:pt>
                <c:pt idx="104">
                  <c:v>-70.999999999999986</c:v>
                </c:pt>
                <c:pt idx="105">
                  <c:v>-131</c:v>
                </c:pt>
                <c:pt idx="106">
                  <c:v>-3.0535714285714288</c:v>
                </c:pt>
                <c:pt idx="107">
                  <c:v>3.0802919708029193</c:v>
                </c:pt>
                <c:pt idx="108">
                  <c:v>1.7039473684210527</c:v>
                </c:pt>
                <c:pt idx="109">
                  <c:v>1.1147540983606559</c:v>
                </c:pt>
                <c:pt idx="110">
                  <c:v>-0.95505617977528101</c:v>
                </c:pt>
                <c:pt idx="111">
                  <c:v>2.4117647058823528</c:v>
                </c:pt>
                <c:pt idx="112">
                  <c:v>0.17757009345794392</c:v>
                </c:pt>
                <c:pt idx="113">
                  <c:v>-0.69565217391304346</c:v>
                </c:pt>
                <c:pt idx="114">
                  <c:v>0.42758620689655175</c:v>
                </c:pt>
                <c:pt idx="115">
                  <c:v>0.75433526011560703</c:v>
                </c:pt>
                <c:pt idx="116">
                  <c:v>0.92125984251968507</c:v>
                </c:pt>
                <c:pt idx="117">
                  <c:v>0.863849765258216</c:v>
                </c:pt>
                <c:pt idx="118">
                  <c:v>0.20444444444444443</c:v>
                </c:pt>
                <c:pt idx="119">
                  <c:v>0.21739130434782611</c:v>
                </c:pt>
                <c:pt idx="120">
                  <c:v>0.98181818181818181</c:v>
                </c:pt>
                <c:pt idx="121">
                  <c:v>4.7222222222222232</c:v>
                </c:pt>
                <c:pt idx="122">
                  <c:v>0.71604938271604934</c:v>
                </c:pt>
                <c:pt idx="123">
                  <c:v>-0.30769230769230771</c:v>
                </c:pt>
                <c:pt idx="124">
                  <c:v>-6.8965517241379323E-2</c:v>
                </c:pt>
                <c:pt idx="125">
                  <c:v>-6.5555555555555554</c:v>
                </c:pt>
                <c:pt idx="126">
                  <c:v>3.8658536585365852</c:v>
                </c:pt>
                <c:pt idx="127">
                  <c:v>-6.4255319148936172</c:v>
                </c:pt>
                <c:pt idx="128">
                  <c:v>6.5</c:v>
                </c:pt>
                <c:pt idx="129">
                  <c:v>-1.0416666666666667</c:v>
                </c:pt>
                <c:pt idx="130">
                  <c:v>10.749999999999998</c:v>
                </c:pt>
                <c:pt idx="131">
                  <c:v>3.96</c:v>
                </c:pt>
                <c:pt idx="132">
                  <c:v>-1.1891891891891893</c:v>
                </c:pt>
                <c:pt idx="133">
                  <c:v>2.6428571428571428</c:v>
                </c:pt>
                <c:pt idx="134">
                  <c:v>0</c:v>
                </c:pt>
                <c:pt idx="135">
                  <c:v>3.1276595744680851</c:v>
                </c:pt>
                <c:pt idx="136">
                  <c:v>13</c:v>
                </c:pt>
                <c:pt idx="137">
                  <c:v>3.2941176470588234</c:v>
                </c:pt>
                <c:pt idx="138">
                  <c:v>2.0303030303030303</c:v>
                </c:pt>
                <c:pt idx="139">
                  <c:v>-39</c:v>
                </c:pt>
                <c:pt idx="140">
                  <c:v>-61.666666666666664</c:v>
                </c:pt>
                <c:pt idx="141">
                  <c:v>0.48148148148148145</c:v>
                </c:pt>
                <c:pt idx="142">
                  <c:v>-3.7857142857142856</c:v>
                </c:pt>
                <c:pt idx="143">
                  <c:v>11.888888888888889</c:v>
                </c:pt>
                <c:pt idx="144">
                  <c:v>0.72881355932203384</c:v>
                </c:pt>
                <c:pt idx="145">
                  <c:v>0.13043478260869565</c:v>
                </c:pt>
                <c:pt idx="146">
                  <c:v>5.2666666666666666</c:v>
                </c:pt>
                <c:pt idx="147">
                  <c:v>3.5769230769230771</c:v>
                </c:pt>
                <c:pt idx="148">
                  <c:v>-0.48717948717948717</c:v>
                </c:pt>
                <c:pt idx="149">
                  <c:v>0.98113207547169812</c:v>
                </c:pt>
                <c:pt idx="150">
                  <c:v>-3.2542372881355934</c:v>
                </c:pt>
                <c:pt idx="151">
                  <c:v>-2.7391304347826089</c:v>
                </c:pt>
                <c:pt idx="152">
                  <c:v>2.7692307692307692</c:v>
                </c:pt>
                <c:pt idx="153">
                  <c:v>0.24598930481283421</c:v>
                </c:pt>
                <c:pt idx="154">
                  <c:v>-43.857142857142854</c:v>
                </c:pt>
                <c:pt idx="155">
                  <c:v>0.33823529411764702</c:v>
                </c:pt>
                <c:pt idx="156">
                  <c:v>0.90697674418604657</c:v>
                </c:pt>
                <c:pt idx="157">
                  <c:v>0</c:v>
                </c:pt>
                <c:pt idx="158">
                  <c:v>7.6000000000000005</c:v>
                </c:pt>
                <c:pt idx="159">
                  <c:v>1.2068965517241379</c:v>
                </c:pt>
                <c:pt idx="160">
                  <c:v>3.9166666666666665</c:v>
                </c:pt>
                <c:pt idx="161">
                  <c:v>0</c:v>
                </c:pt>
                <c:pt idx="162">
                  <c:v>22.7</c:v>
                </c:pt>
                <c:pt idx="163">
                  <c:v>65</c:v>
                </c:pt>
                <c:pt idx="164">
                  <c:v>1.0357142857142858</c:v>
                </c:pt>
                <c:pt idx="165">
                  <c:v>-1.125</c:v>
                </c:pt>
                <c:pt idx="166">
                  <c:v>-0.72413793103448276</c:v>
                </c:pt>
                <c:pt idx="167">
                  <c:v>1.9363636363636363</c:v>
                </c:pt>
                <c:pt idx="168">
                  <c:v>-1.3725490196078434</c:v>
                </c:pt>
                <c:pt idx="169">
                  <c:v>25.499999999999996</c:v>
                </c:pt>
                <c:pt idx="170">
                  <c:v>-2.4375</c:v>
                </c:pt>
                <c:pt idx="171">
                  <c:v>6.5</c:v>
                </c:pt>
                <c:pt idx="172">
                  <c:v>-15.555555555555559</c:v>
                </c:pt>
                <c:pt idx="173">
                  <c:v>35.857142857142854</c:v>
                </c:pt>
                <c:pt idx="174">
                  <c:v>3.6756756756756763</c:v>
                </c:pt>
                <c:pt idx="175">
                  <c:v>2.206521739130435</c:v>
                </c:pt>
                <c:pt idx="176">
                  <c:v>2.1818181818181821</c:v>
                </c:pt>
                <c:pt idx="177">
                  <c:v>1.4599999999999997</c:v>
                </c:pt>
                <c:pt idx="178">
                  <c:v>-20.454545454545457</c:v>
                </c:pt>
                <c:pt idx="179">
                  <c:v>-65.333333333333329</c:v>
                </c:pt>
                <c:pt idx="180">
                  <c:v>-17.666666666666664</c:v>
                </c:pt>
                <c:pt idx="181">
                  <c:v>-1.9555555555555555</c:v>
                </c:pt>
                <c:pt idx="182">
                  <c:v>-17.782608695652172</c:v>
                </c:pt>
                <c:pt idx="183">
                  <c:v>2.0599999999999996</c:v>
                </c:pt>
                <c:pt idx="184">
                  <c:v>1.4799999999999998</c:v>
                </c:pt>
                <c:pt idx="185">
                  <c:v>24.777777777777779</c:v>
                </c:pt>
                <c:pt idx="186">
                  <c:v>2.5438596491228069</c:v>
                </c:pt>
                <c:pt idx="187">
                  <c:v>-2.7600000000000002</c:v>
                </c:pt>
                <c:pt idx="188">
                  <c:v>8.1739130434782616</c:v>
                </c:pt>
                <c:pt idx="189">
                  <c:v>2.208333333333333</c:v>
                </c:pt>
                <c:pt idx="190">
                  <c:v>3.5000000000000004</c:v>
                </c:pt>
                <c:pt idx="191">
                  <c:v>7.0208333333333339</c:v>
                </c:pt>
                <c:pt idx="192">
                  <c:v>28.999999999999996</c:v>
                </c:pt>
                <c:pt idx="193">
                  <c:v>-7.2463768115942018E-2</c:v>
                </c:pt>
                <c:pt idx="194">
                  <c:v>1.5733333333333333</c:v>
                </c:pt>
                <c:pt idx="195">
                  <c:v>2.3045112781954886</c:v>
                </c:pt>
                <c:pt idx="196">
                  <c:v>3.84</c:v>
                </c:pt>
                <c:pt idx="197">
                  <c:v>-1.625</c:v>
                </c:pt>
                <c:pt idx="198">
                  <c:v>1.2063492063492063</c:v>
                </c:pt>
                <c:pt idx="199">
                  <c:v>-63.75</c:v>
                </c:pt>
                <c:pt idx="200">
                  <c:v>4.5161290322580649</c:v>
                </c:pt>
                <c:pt idx="201">
                  <c:v>3.2317073170731709</c:v>
                </c:pt>
                <c:pt idx="202">
                  <c:v>2.3448275862068968</c:v>
                </c:pt>
                <c:pt idx="203">
                  <c:v>14</c:v>
                </c:pt>
                <c:pt idx="204">
                  <c:v>6.2727272727272734</c:v>
                </c:pt>
                <c:pt idx="205">
                  <c:v>1.446808510638298</c:v>
                </c:pt>
                <c:pt idx="206">
                  <c:v>11.777777777777779</c:v>
                </c:pt>
                <c:pt idx="207">
                  <c:v>-2.4333333333333331</c:v>
                </c:pt>
                <c:pt idx="208">
                  <c:v>-9.5957446808510642</c:v>
                </c:pt>
                <c:pt idx="209">
                  <c:v>7.7777777777777777</c:v>
                </c:pt>
                <c:pt idx="210">
                  <c:v>35205444835646.891</c:v>
                </c:pt>
                <c:pt idx="211">
                  <c:v>0</c:v>
                </c:pt>
                <c:pt idx="212">
                  <c:v>-59.326530612244895</c:v>
                </c:pt>
                <c:pt idx="213">
                  <c:v>1.7</c:v>
                </c:pt>
                <c:pt idx="214">
                  <c:v>0</c:v>
                </c:pt>
                <c:pt idx="215">
                  <c:v>0.41747572815533979</c:v>
                </c:pt>
                <c:pt idx="216">
                  <c:v>0.20689655172413793</c:v>
                </c:pt>
                <c:pt idx="217">
                  <c:v>6.03125</c:v>
                </c:pt>
                <c:pt idx="218">
                  <c:v>3.152173913043478</c:v>
                </c:pt>
                <c:pt idx="219">
                  <c:v>5.9464285714285721</c:v>
                </c:pt>
                <c:pt idx="220">
                  <c:v>4.0087719298245617</c:v>
                </c:pt>
                <c:pt idx="221">
                  <c:v>-1.0196078431372548</c:v>
                </c:pt>
                <c:pt idx="222">
                  <c:v>9.8493150684931514</c:v>
                </c:pt>
                <c:pt idx="223">
                  <c:v>-0.37037037037037041</c:v>
                </c:pt>
                <c:pt idx="224">
                  <c:v>-2.25</c:v>
                </c:pt>
                <c:pt idx="225">
                  <c:v>104</c:v>
                </c:pt>
                <c:pt idx="226">
                  <c:v>5.2739726027397262</c:v>
                </c:pt>
                <c:pt idx="227">
                  <c:v>34.799999999999997</c:v>
                </c:pt>
                <c:pt idx="228">
                  <c:v>8.2452830188679247</c:v>
                </c:pt>
                <c:pt idx="229">
                  <c:v>4.8787878787878789</c:v>
                </c:pt>
                <c:pt idx="230">
                  <c:v>7.6764705882352935</c:v>
                </c:pt>
                <c:pt idx="231">
                  <c:v>6.1348314606741576</c:v>
                </c:pt>
                <c:pt idx="232">
                  <c:v>-42.888888888888893</c:v>
                </c:pt>
                <c:pt idx="233">
                  <c:v>1.4848484848484846</c:v>
                </c:pt>
                <c:pt idx="234">
                  <c:v>0.23809523809523808</c:v>
                </c:pt>
                <c:pt idx="235">
                  <c:v>5.4444444444444446</c:v>
                </c:pt>
                <c:pt idx="236">
                  <c:v>9.7741935483870961</c:v>
                </c:pt>
                <c:pt idx="237">
                  <c:v>3</c:v>
                </c:pt>
                <c:pt idx="238">
                  <c:v>-10.739130434782609</c:v>
                </c:pt>
                <c:pt idx="239">
                  <c:v>3.6447368421052637</c:v>
                </c:pt>
                <c:pt idx="240">
                  <c:v>106</c:v>
                </c:pt>
                <c:pt idx="241">
                  <c:v>5.9365079365079367</c:v>
                </c:pt>
                <c:pt idx="242">
                  <c:v>1</c:v>
                </c:pt>
                <c:pt idx="243">
                  <c:v>1.0465116279069768</c:v>
                </c:pt>
                <c:pt idx="244">
                  <c:v>-32.75</c:v>
                </c:pt>
                <c:pt idx="245">
                  <c:v>-10.103448275862068</c:v>
                </c:pt>
                <c:pt idx="246">
                  <c:v>4.1999999999999993</c:v>
                </c:pt>
                <c:pt idx="247">
                  <c:v>6.4782608695652169</c:v>
                </c:pt>
                <c:pt idx="248">
                  <c:v>4.6875</c:v>
                </c:pt>
                <c:pt idx="249">
                  <c:v>-2.8139534883720931</c:v>
                </c:pt>
                <c:pt idx="250">
                  <c:v>3.4761904761904758</c:v>
                </c:pt>
                <c:pt idx="251">
                  <c:v>-1.4848484848484846</c:v>
                </c:pt>
                <c:pt idx="252">
                  <c:v>2.4473684210526319</c:v>
                </c:pt>
                <c:pt idx="253">
                  <c:v>-2.0617283950617287</c:v>
                </c:pt>
                <c:pt idx="254">
                  <c:v>0.54887218045112773</c:v>
                </c:pt>
                <c:pt idx="255">
                  <c:v>8.0344827586206904</c:v>
                </c:pt>
                <c:pt idx="256">
                  <c:v>15.176470588235293</c:v>
                </c:pt>
                <c:pt idx="257">
                  <c:v>1.7432432432432434</c:v>
                </c:pt>
                <c:pt idx="258">
                  <c:v>2.5098039215686279</c:v>
                </c:pt>
                <c:pt idx="259">
                  <c:v>-0.77272727272727282</c:v>
                </c:pt>
                <c:pt idx="260">
                  <c:v>1.8677685950413225</c:v>
                </c:pt>
                <c:pt idx="261">
                  <c:v>-6.8250000000000002</c:v>
                </c:pt>
                <c:pt idx="262">
                  <c:v>4.5915492957746489</c:v>
                </c:pt>
                <c:pt idx="263">
                  <c:v>-5.3421052631578956</c:v>
                </c:pt>
                <c:pt idx="264">
                  <c:v>4.0555555555555554</c:v>
                </c:pt>
                <c:pt idx="265">
                  <c:v>4.9651162790697674</c:v>
                </c:pt>
                <c:pt idx="266">
                  <c:v>0.58974358974358976</c:v>
                </c:pt>
                <c:pt idx="267">
                  <c:v>-3.2</c:v>
                </c:pt>
                <c:pt idx="268">
                  <c:v>-5.666666666666667</c:v>
                </c:pt>
                <c:pt idx="269">
                  <c:v>0.75342465753424659</c:v>
                </c:pt>
                <c:pt idx="270">
                  <c:v>3.2894736842105265</c:v>
                </c:pt>
                <c:pt idx="271">
                  <c:v>-20.933333333333334</c:v>
                </c:pt>
                <c:pt idx="272">
                  <c:v>9.3636363636363633</c:v>
                </c:pt>
                <c:pt idx="273">
                  <c:v>-0.21393034825870644</c:v>
                </c:pt>
                <c:pt idx="274">
                  <c:v>0.25</c:v>
                </c:pt>
                <c:pt idx="275">
                  <c:v>0.14705882352941177</c:v>
                </c:pt>
                <c:pt idx="276">
                  <c:v>-0.359375</c:v>
                </c:pt>
                <c:pt idx="277">
                  <c:v>14</c:v>
                </c:pt>
                <c:pt idx="278">
                  <c:v>2.1538461538461542</c:v>
                </c:pt>
                <c:pt idx="279">
                  <c:v>3.7283950617283947</c:v>
                </c:pt>
                <c:pt idx="280">
                  <c:v>1.5238095238095237</c:v>
                </c:pt>
                <c:pt idx="281">
                  <c:v>0.14864864864864866</c:v>
                </c:pt>
                <c:pt idx="282">
                  <c:v>0.56451612903225812</c:v>
                </c:pt>
                <c:pt idx="283">
                  <c:v>-18.25</c:v>
                </c:pt>
                <c:pt idx="284">
                  <c:v>1.0649350649350651</c:v>
                </c:pt>
                <c:pt idx="285">
                  <c:v>-14.833333333333332</c:v>
                </c:pt>
                <c:pt idx="286">
                  <c:v>18.833333333333332</c:v>
                </c:pt>
                <c:pt idx="287">
                  <c:v>0</c:v>
                </c:pt>
                <c:pt idx="288">
                  <c:v>-4.206666666666667</c:v>
                </c:pt>
                <c:pt idx="289">
                  <c:v>2.9402985074626864</c:v>
                </c:pt>
                <c:pt idx="290">
                  <c:v>0.78828828828828823</c:v>
                </c:pt>
                <c:pt idx="291">
                  <c:v>-2.5283018867924532</c:v>
                </c:pt>
                <c:pt idx="292">
                  <c:v>-1.3333333333333335</c:v>
                </c:pt>
                <c:pt idx="293">
                  <c:v>0.5714285714285714</c:v>
                </c:pt>
                <c:pt idx="294">
                  <c:v>2.666666666666667</c:v>
                </c:pt>
                <c:pt idx="295">
                  <c:v>3.1230769230769231</c:v>
                </c:pt>
                <c:pt idx="296">
                  <c:v>-0.90476190476190488</c:v>
                </c:pt>
                <c:pt idx="297">
                  <c:v>0.78109452736318408</c:v>
                </c:pt>
                <c:pt idx="298">
                  <c:v>-0.83870967741935476</c:v>
                </c:pt>
                <c:pt idx="299">
                  <c:v>0.54460093896713624</c:v>
                </c:pt>
                <c:pt idx="300">
                  <c:v>0.21464646464646464</c:v>
                </c:pt>
                <c:pt idx="301">
                  <c:v>-0.19266055045871558</c:v>
                </c:pt>
                <c:pt idx="302">
                  <c:v>-0.44223107569721115</c:v>
                </c:pt>
                <c:pt idx="303">
                  <c:v>-1.5673981191222569E-2</c:v>
                </c:pt>
                <c:pt idx="304">
                  <c:v>7.9787234042553182E-2</c:v>
                </c:pt>
                <c:pt idx="305">
                  <c:v>0.55670103092783507</c:v>
                </c:pt>
                <c:pt idx="306">
                  <c:v>1.0375000000000001</c:v>
                </c:pt>
                <c:pt idx="307">
                  <c:v>-0.35960591133004921</c:v>
                </c:pt>
                <c:pt idx="308">
                  <c:v>1.3636363636363638</c:v>
                </c:pt>
                <c:pt idx="309">
                  <c:v>0.5436241610738255</c:v>
                </c:pt>
                <c:pt idx="310">
                  <c:v>5.4878048780487798E-2</c:v>
                </c:pt>
                <c:pt idx="311">
                  <c:v>1.4081632653061225</c:v>
                </c:pt>
                <c:pt idx="312">
                  <c:v>5.8823529411764712E-2</c:v>
                </c:pt>
                <c:pt idx="313">
                  <c:v>1.4497041420118342</c:v>
                </c:pt>
                <c:pt idx="314">
                  <c:v>1.7325581395348837</c:v>
                </c:pt>
                <c:pt idx="315">
                  <c:v>1.3950617283950617</c:v>
                </c:pt>
                <c:pt idx="316">
                  <c:v>0.52631578947368418</c:v>
                </c:pt>
                <c:pt idx="317">
                  <c:v>1.4210526315789473</c:v>
                </c:pt>
                <c:pt idx="318">
                  <c:v>1.6390977443609021</c:v>
                </c:pt>
                <c:pt idx="319">
                  <c:v>-2.1428571428571428</c:v>
                </c:pt>
                <c:pt idx="320">
                  <c:v>3.7878787878787876</c:v>
                </c:pt>
                <c:pt idx="321">
                  <c:v>10.896551724137931</c:v>
                </c:pt>
                <c:pt idx="322">
                  <c:v>7</c:v>
                </c:pt>
                <c:pt idx="323">
                  <c:v>134.47999999999999</c:v>
                </c:pt>
                <c:pt idx="324">
                  <c:v>0</c:v>
                </c:pt>
                <c:pt idx="325">
                  <c:v>0.69377990430622005</c:v>
                </c:pt>
                <c:pt idx="326">
                  <c:v>5.8955223880597014</c:v>
                </c:pt>
                <c:pt idx="327">
                  <c:v>-0.3286713286713287</c:v>
                </c:pt>
                <c:pt idx="328">
                  <c:v>-0.88888888888888884</c:v>
                </c:pt>
                <c:pt idx="329">
                  <c:v>-0.31932773109243701</c:v>
                </c:pt>
                <c:pt idx="330">
                  <c:v>-2.1444444444444444</c:v>
                </c:pt>
                <c:pt idx="331">
                  <c:v>1.4888888888888889</c:v>
                </c:pt>
                <c:pt idx="332">
                  <c:v>2.8</c:v>
                </c:pt>
                <c:pt idx="333">
                  <c:v>-1.3428571428571427</c:v>
                </c:pt>
                <c:pt idx="334">
                  <c:v>11.6</c:v>
                </c:pt>
                <c:pt idx="335">
                  <c:v>0.41158536585365857</c:v>
                </c:pt>
                <c:pt idx="336">
                  <c:v>-2.2093023255813953</c:v>
                </c:pt>
                <c:pt idx="337">
                  <c:v>-0.21724137931034485</c:v>
                </c:pt>
                <c:pt idx="338">
                  <c:v>-6.4439140811455853E-2</c:v>
                </c:pt>
                <c:pt idx="339">
                  <c:v>-0.25</c:v>
                </c:pt>
                <c:pt idx="340">
                  <c:v>0.7712418300653594</c:v>
                </c:pt>
                <c:pt idx="341">
                  <c:v>0.84051724137931028</c:v>
                </c:pt>
                <c:pt idx="380">
                  <c:v>3.1746031746031744E-2</c:v>
                </c:pt>
                <c:pt idx="381">
                  <c:v>1.5909090909090911</c:v>
                </c:pt>
                <c:pt idx="382">
                  <c:v>1.020408163265306E-2</c:v>
                </c:pt>
                <c:pt idx="383">
                  <c:v>2.4485294117647056</c:v>
                </c:pt>
                <c:pt idx="384">
                  <c:v>2.2929936305732483</c:v>
                </c:pt>
                <c:pt idx="385">
                  <c:v>0.18552036199095023</c:v>
                </c:pt>
                <c:pt idx="386">
                  <c:v>-1.0999999999999999</c:v>
                </c:pt>
                <c:pt idx="387">
                  <c:v>0.30375426621160412</c:v>
                </c:pt>
                <c:pt idx="388">
                  <c:v>0.31111111111111112</c:v>
                </c:pt>
                <c:pt idx="389">
                  <c:v>-0.4044117647058823</c:v>
                </c:pt>
                <c:pt idx="390">
                  <c:v>-2.1714285714285713</c:v>
                </c:pt>
                <c:pt idx="391">
                  <c:v>1.1306532663316582</c:v>
                </c:pt>
                <c:pt idx="392">
                  <c:v>3.4</c:v>
                </c:pt>
                <c:pt idx="393">
                  <c:v>0.21917808219178084</c:v>
                </c:pt>
                <c:pt idx="394">
                  <c:v>0.92812499999999998</c:v>
                </c:pt>
                <c:pt idx="395">
                  <c:v>0.13812154696132597</c:v>
                </c:pt>
                <c:pt idx="396">
                  <c:v>0.27058823529411763</c:v>
                </c:pt>
                <c:pt idx="397">
                  <c:v>0.55633802816901412</c:v>
                </c:pt>
                <c:pt idx="398">
                  <c:v>0.55752212389380529</c:v>
                </c:pt>
                <c:pt idx="399">
                  <c:v>1.9067796610169494</c:v>
                </c:pt>
                <c:pt idx="400">
                  <c:v>0.24</c:v>
                </c:pt>
                <c:pt idx="401">
                  <c:v>1.0126582278481013</c:v>
                </c:pt>
                <c:pt idx="402">
                  <c:v>10.352941176470587</c:v>
                </c:pt>
                <c:pt idx="403">
                  <c:v>-7.3461538461538467</c:v>
                </c:pt>
                <c:pt idx="404">
                  <c:v>-0.37012987012987014</c:v>
                </c:pt>
                <c:pt idx="405">
                  <c:v>-0.15902964959568733</c:v>
                </c:pt>
                <c:pt idx="406">
                  <c:v>0.56034482758620685</c:v>
                </c:pt>
                <c:pt idx="407">
                  <c:v>0.73977695167286239</c:v>
                </c:pt>
                <c:pt idx="408">
                  <c:v>-0.42487046632124353</c:v>
                </c:pt>
                <c:pt idx="409">
                  <c:v>0.31638418079096048</c:v>
                </c:pt>
                <c:pt idx="410">
                  <c:v>0.23529411764705882</c:v>
                </c:pt>
                <c:pt idx="411">
                  <c:v>0.37804878048780488</c:v>
                </c:pt>
                <c:pt idx="412">
                  <c:v>-0.27777777777777779</c:v>
                </c:pt>
                <c:pt idx="413">
                  <c:v>-0.60106382978723405</c:v>
                </c:pt>
                <c:pt idx="414">
                  <c:v>1.4395604395604396</c:v>
                </c:pt>
                <c:pt idx="415">
                  <c:v>1.3804347826086958</c:v>
                </c:pt>
                <c:pt idx="416">
                  <c:v>-7.52</c:v>
                </c:pt>
                <c:pt idx="417">
                  <c:v>2.1014492753623184</c:v>
                </c:pt>
                <c:pt idx="418">
                  <c:v>0.65652173913043477</c:v>
                </c:pt>
                <c:pt idx="419">
                  <c:v>-3.5061728395061724</c:v>
                </c:pt>
                <c:pt idx="420">
                  <c:v>-1.651685393258427</c:v>
                </c:pt>
                <c:pt idx="421">
                  <c:v>1.0367647058823528</c:v>
                </c:pt>
                <c:pt idx="422">
                  <c:v>-0.10144927536231883</c:v>
                </c:pt>
                <c:pt idx="423">
                  <c:v>9.4339622641509427E-2</c:v>
                </c:pt>
                <c:pt idx="424">
                  <c:v>1.0199999999999998</c:v>
                </c:pt>
                <c:pt idx="425">
                  <c:v>-1.9032258064516128</c:v>
                </c:pt>
                <c:pt idx="426">
                  <c:v>0.69892473118279574</c:v>
                </c:pt>
                <c:pt idx="427">
                  <c:v>5.8490566037735849</c:v>
                </c:pt>
                <c:pt idx="428">
                  <c:v>3.1964285714285712</c:v>
                </c:pt>
                <c:pt idx="429">
                  <c:v>4.7307692307692308</c:v>
                </c:pt>
                <c:pt idx="430">
                  <c:v>3.9315068493150682</c:v>
                </c:pt>
                <c:pt idx="431">
                  <c:v>0.8527131782945736</c:v>
                </c:pt>
                <c:pt idx="432">
                  <c:v>0.6</c:v>
                </c:pt>
                <c:pt idx="433">
                  <c:v>3.9473684210526314</c:v>
                </c:pt>
                <c:pt idx="434">
                  <c:v>-1.4230769230769231</c:v>
                </c:pt>
                <c:pt idx="435">
                  <c:v>-0.19047619047619047</c:v>
                </c:pt>
                <c:pt idx="436">
                  <c:v>-8.5428571428571409</c:v>
                </c:pt>
                <c:pt idx="437">
                  <c:v>-208</c:v>
                </c:pt>
                <c:pt idx="438">
                  <c:v>2.3773584905660377</c:v>
                </c:pt>
                <c:pt idx="439">
                  <c:v>0.3263888888888889</c:v>
                </c:pt>
                <c:pt idx="440">
                  <c:v>0.84000000000000008</c:v>
                </c:pt>
                <c:pt idx="441">
                  <c:v>7.9444444444444446</c:v>
                </c:pt>
                <c:pt idx="442">
                  <c:v>0.16</c:v>
                </c:pt>
                <c:pt idx="443">
                  <c:v>4.3913043478260869</c:v>
                </c:pt>
                <c:pt idx="444">
                  <c:v>6.6265060240963847E-2</c:v>
                </c:pt>
                <c:pt idx="445">
                  <c:v>3.5952380952380949</c:v>
                </c:pt>
                <c:pt idx="446">
                  <c:v>-0.43902439024390238</c:v>
                </c:pt>
                <c:pt idx="447">
                  <c:v>0.45876288659793812</c:v>
                </c:pt>
                <c:pt idx="448">
                  <c:v>0.50666666666666671</c:v>
                </c:pt>
                <c:pt idx="449">
                  <c:v>0.58918918918918917</c:v>
                </c:pt>
                <c:pt idx="450">
                  <c:v>0.93992932862190826</c:v>
                </c:pt>
                <c:pt idx="451">
                  <c:v>-0.2214983713355049</c:v>
                </c:pt>
                <c:pt idx="452">
                  <c:v>1.348314606741573</c:v>
                </c:pt>
                <c:pt idx="453">
                  <c:v>3.0129870129870131</c:v>
                </c:pt>
                <c:pt idx="454">
                  <c:v>0.49152542372881364</c:v>
                </c:pt>
                <c:pt idx="455">
                  <c:v>1.6934306569343065</c:v>
                </c:pt>
                <c:pt idx="456">
                  <c:v>2.5591397849462365</c:v>
                </c:pt>
                <c:pt idx="457">
                  <c:v>38.571428571428577</c:v>
                </c:pt>
                <c:pt idx="458">
                  <c:v>-0.19148936170212766</c:v>
                </c:pt>
                <c:pt idx="459">
                  <c:v>2.0666666666666669</c:v>
                </c:pt>
                <c:pt idx="460">
                  <c:v>1.0508474576271187</c:v>
                </c:pt>
                <c:pt idx="461">
                  <c:v>2.0236220472440944</c:v>
                </c:pt>
                <c:pt idx="462">
                  <c:v>2.1714285714285713</c:v>
                </c:pt>
                <c:pt idx="463">
                  <c:v>1.2307692307692308</c:v>
                </c:pt>
                <c:pt idx="464">
                  <c:v>-13.08</c:v>
                </c:pt>
                <c:pt idx="465">
                  <c:v>-108</c:v>
                </c:pt>
                <c:pt idx="466">
                  <c:v>1.7241379310344829</c:v>
                </c:pt>
                <c:pt idx="467">
                  <c:v>-2.5769230769230771</c:v>
                </c:pt>
                <c:pt idx="468">
                  <c:v>1.1081081081081081</c:v>
                </c:pt>
                <c:pt idx="469">
                  <c:v>1.3490566037735849</c:v>
                </c:pt>
                <c:pt idx="470">
                  <c:v>5.9696969696969697</c:v>
                </c:pt>
                <c:pt idx="471">
                  <c:v>0.7142857142857143</c:v>
                </c:pt>
                <c:pt idx="472">
                  <c:v>2.4573643410852712</c:v>
                </c:pt>
                <c:pt idx="473">
                  <c:v>1.411764705882353</c:v>
                </c:pt>
                <c:pt idx="474">
                  <c:v>0</c:v>
                </c:pt>
                <c:pt idx="475">
                  <c:v>2.2727272727272729</c:v>
                </c:pt>
                <c:pt idx="476">
                  <c:v>1.2380952380952379</c:v>
                </c:pt>
                <c:pt idx="477">
                  <c:v>0</c:v>
                </c:pt>
                <c:pt idx="478">
                  <c:v>0.47368421052631576</c:v>
                </c:pt>
                <c:pt idx="479">
                  <c:v>1.8947368421052631</c:v>
                </c:pt>
                <c:pt idx="480">
                  <c:v>2.9126213592233011E-2</c:v>
                </c:pt>
                <c:pt idx="481">
                  <c:v>5.5</c:v>
                </c:pt>
                <c:pt idx="482">
                  <c:v>0.22675367047308323</c:v>
                </c:pt>
                <c:pt idx="483">
                  <c:v>0.3961661341853035</c:v>
                </c:pt>
                <c:pt idx="484">
                  <c:v>0.57172557172557181</c:v>
                </c:pt>
                <c:pt idx="485">
                  <c:v>1.1434426229508199</c:v>
                </c:pt>
                <c:pt idx="867">
                  <c:v>7.1000000000000005</c:v>
                </c:pt>
                <c:pt idx="868">
                  <c:v>-18.653543307086615</c:v>
                </c:pt>
                <c:pt idx="869">
                  <c:v>2.5945945945945947</c:v>
                </c:pt>
                <c:pt idx="870">
                  <c:v>350.99999999999994</c:v>
                </c:pt>
                <c:pt idx="871">
                  <c:v>1.0999999999999999</c:v>
                </c:pt>
                <c:pt idx="872">
                  <c:v>7.7124999999999995</c:v>
                </c:pt>
                <c:pt idx="873">
                  <c:v>2.5531914893617018</c:v>
                </c:pt>
                <c:pt idx="874">
                  <c:v>-6.6511627906976747</c:v>
                </c:pt>
                <c:pt idx="875">
                  <c:v>7.3636363636363642</c:v>
                </c:pt>
                <c:pt idx="876">
                  <c:v>4.5000000000000009</c:v>
                </c:pt>
                <c:pt idx="877">
                  <c:v>0.27450980392156865</c:v>
                </c:pt>
                <c:pt idx="878">
                  <c:v>2.02803738317757</c:v>
                </c:pt>
                <c:pt idx="879">
                  <c:v>1.2758620689655171</c:v>
                </c:pt>
                <c:pt idx="880">
                  <c:v>-1.2577319587628866</c:v>
                </c:pt>
                <c:pt idx="881">
                  <c:v>-1.2428571428571427</c:v>
                </c:pt>
                <c:pt idx="882">
                  <c:v>-8.7241379310344822</c:v>
                </c:pt>
                <c:pt idx="883">
                  <c:v>-49.285714285714278</c:v>
                </c:pt>
                <c:pt idx="884">
                  <c:v>27.181818181818183</c:v>
                </c:pt>
                <c:pt idx="885">
                  <c:v>-2.5233644859813085</c:v>
                </c:pt>
                <c:pt idx="886">
                  <c:v>-0.47058823529411764</c:v>
                </c:pt>
                <c:pt idx="887">
                  <c:v>-0.12796549245147376</c:v>
                </c:pt>
                <c:pt idx="888">
                  <c:v>0.4668989547038328</c:v>
                </c:pt>
                <c:pt idx="889">
                  <c:v>0.33438485804416401</c:v>
                </c:pt>
                <c:pt idx="890">
                  <c:v>1.0596330275229358</c:v>
                </c:pt>
                <c:pt idx="891">
                  <c:v>-0.23684210526315788</c:v>
                </c:pt>
                <c:pt idx="892">
                  <c:v>1.6310679611650487</c:v>
                </c:pt>
                <c:pt idx="893">
                  <c:v>1.0261194029850746</c:v>
                </c:pt>
                <c:pt idx="894">
                  <c:v>3.9672131147540983</c:v>
                </c:pt>
                <c:pt idx="895">
                  <c:v>-0.112</c:v>
                </c:pt>
                <c:pt idx="896">
                  <c:v>-7.4829931972789115E-2</c:v>
                </c:pt>
                <c:pt idx="897">
                  <c:v>2.1587301587301586</c:v>
                </c:pt>
                <c:pt idx="898">
                  <c:v>0.10638297872340426</c:v>
                </c:pt>
                <c:pt idx="899">
                  <c:v>0.22222222222222221</c:v>
                </c:pt>
                <c:pt idx="900">
                  <c:v>4.2954545454545459</c:v>
                </c:pt>
                <c:pt idx="901">
                  <c:v>2.0606060606060606</c:v>
                </c:pt>
                <c:pt idx="902">
                  <c:v>-24.8</c:v>
                </c:pt>
                <c:pt idx="903">
                  <c:v>3.241935483870968</c:v>
                </c:pt>
                <c:pt idx="904">
                  <c:v>-151.66666666666666</c:v>
                </c:pt>
                <c:pt idx="905">
                  <c:v>-6.6363636363636367</c:v>
                </c:pt>
                <c:pt idx="906">
                  <c:v>7.3199999999999994</c:v>
                </c:pt>
                <c:pt idx="907">
                  <c:v>0.25423728813559321</c:v>
                </c:pt>
                <c:pt idx="908">
                  <c:v>3.5538461538461541</c:v>
                </c:pt>
                <c:pt idx="909">
                  <c:v>1.153846153846154</c:v>
                </c:pt>
                <c:pt idx="910">
                  <c:v>-27.166666666666668</c:v>
                </c:pt>
                <c:pt idx="911">
                  <c:v>-2.2916666666666665</c:v>
                </c:pt>
                <c:pt idx="912">
                  <c:v>9.026315789473685</c:v>
                </c:pt>
                <c:pt idx="913">
                  <c:v>-22.25</c:v>
                </c:pt>
                <c:pt idx="914">
                  <c:v>1.5737704918032787</c:v>
                </c:pt>
                <c:pt idx="915">
                  <c:v>1.202020202020202</c:v>
                </c:pt>
                <c:pt idx="916">
                  <c:v>2.7578947368421054</c:v>
                </c:pt>
                <c:pt idx="917">
                  <c:v>-0.73809523809523803</c:v>
                </c:pt>
                <c:pt idx="918">
                  <c:v>1.1333333333333335</c:v>
                </c:pt>
                <c:pt idx="919">
                  <c:v>-1.3979591836734695</c:v>
                </c:pt>
                <c:pt idx="920">
                  <c:v>-4.3809523809523805</c:v>
                </c:pt>
                <c:pt idx="921">
                  <c:v>0.67391304347826086</c:v>
                </c:pt>
                <c:pt idx="922">
                  <c:v>-1.5370370370370372</c:v>
                </c:pt>
                <c:pt idx="923">
                  <c:v>0.7727272727272726</c:v>
                </c:pt>
                <c:pt idx="924">
                  <c:v>2.4848484848484849</c:v>
                </c:pt>
                <c:pt idx="925">
                  <c:v>13.75</c:v>
                </c:pt>
                <c:pt idx="926">
                  <c:v>-3.1851851851851851</c:v>
                </c:pt>
                <c:pt idx="927">
                  <c:v>4.8301886792452828</c:v>
                </c:pt>
                <c:pt idx="928">
                  <c:v>5.1499999999999995</c:v>
                </c:pt>
                <c:pt idx="929">
                  <c:v>9.5588235294117645</c:v>
                </c:pt>
                <c:pt idx="930">
                  <c:v>0.96825396825396826</c:v>
                </c:pt>
                <c:pt idx="931">
                  <c:v>-2.4545454545454546</c:v>
                </c:pt>
                <c:pt idx="932">
                  <c:v>3.7462686567164178</c:v>
                </c:pt>
                <c:pt idx="933">
                  <c:v>5.0384615384615392</c:v>
                </c:pt>
                <c:pt idx="934">
                  <c:v>0.52380952380952372</c:v>
                </c:pt>
                <c:pt idx="935">
                  <c:v>0.1</c:v>
                </c:pt>
                <c:pt idx="936">
                  <c:v>3.6428571428571423</c:v>
                </c:pt>
                <c:pt idx="937">
                  <c:v>-20.36</c:v>
                </c:pt>
                <c:pt idx="938">
                  <c:v>-38.25</c:v>
                </c:pt>
                <c:pt idx="939">
                  <c:v>7.0892857142857144</c:v>
                </c:pt>
                <c:pt idx="940">
                  <c:v>3.3178294573643408</c:v>
                </c:pt>
                <c:pt idx="941">
                  <c:v>1.1419354838709677</c:v>
                </c:pt>
                <c:pt idx="942">
                  <c:v>-0.41333333333333333</c:v>
                </c:pt>
                <c:pt idx="943">
                  <c:v>4.3370786516853936</c:v>
                </c:pt>
                <c:pt idx="944">
                  <c:v>0.75789473684210518</c:v>
                </c:pt>
                <c:pt idx="945">
                  <c:v>1.8666666666666665</c:v>
                </c:pt>
                <c:pt idx="946">
                  <c:v>2.2857142857142856</c:v>
                </c:pt>
                <c:pt idx="947">
                  <c:v>0.90789473684210531</c:v>
                </c:pt>
                <c:pt idx="948">
                  <c:v>6.3516483516483513</c:v>
                </c:pt>
                <c:pt idx="949">
                  <c:v>-3.1999999999999997</c:v>
                </c:pt>
                <c:pt idx="950">
                  <c:v>2.2190476190476192</c:v>
                </c:pt>
                <c:pt idx="951">
                  <c:v>4.8305084745762707</c:v>
                </c:pt>
                <c:pt idx="952">
                  <c:v>1.9426229508196722</c:v>
                </c:pt>
                <c:pt idx="953">
                  <c:v>-1.5696202531645569</c:v>
                </c:pt>
                <c:pt idx="954">
                  <c:v>3.5161290322580645</c:v>
                </c:pt>
                <c:pt idx="955">
                  <c:v>5.625</c:v>
                </c:pt>
                <c:pt idx="956">
                  <c:v>3.0114285714285716</c:v>
                </c:pt>
                <c:pt idx="957">
                  <c:v>4.5321100917431192</c:v>
                </c:pt>
                <c:pt idx="958">
                  <c:v>1.881578947368421</c:v>
                </c:pt>
                <c:pt idx="959">
                  <c:v>4.3684210526315796</c:v>
                </c:pt>
                <c:pt idx="960">
                  <c:v>0.15441176470588236</c:v>
                </c:pt>
                <c:pt idx="961">
                  <c:v>-17.333333333333336</c:v>
                </c:pt>
                <c:pt idx="962">
                  <c:v>3.1896551724137927</c:v>
                </c:pt>
                <c:pt idx="963">
                  <c:v>0.93103448275862077</c:v>
                </c:pt>
                <c:pt idx="964">
                  <c:v>0.78350515463917525</c:v>
                </c:pt>
                <c:pt idx="965">
                  <c:v>-1.366412213740458</c:v>
                </c:pt>
                <c:pt idx="966">
                  <c:v>2.7160493827160495</c:v>
                </c:pt>
                <c:pt idx="967">
                  <c:v>2.7333333333333334</c:v>
                </c:pt>
                <c:pt idx="968">
                  <c:v>2.0484848484848484</c:v>
                </c:pt>
                <c:pt idx="969">
                  <c:v>-1.3275862068965516</c:v>
                </c:pt>
                <c:pt idx="970">
                  <c:v>7.5333333333333341</c:v>
                </c:pt>
                <c:pt idx="971">
                  <c:v>-2.6666666666666668E-2</c:v>
                </c:pt>
                <c:pt idx="972">
                  <c:v>8.1578947368421062</c:v>
                </c:pt>
                <c:pt idx="973">
                  <c:v>-0.20467836257309943</c:v>
                </c:pt>
                <c:pt idx="974">
                  <c:v>22.045454545454547</c:v>
                </c:pt>
                <c:pt idx="975">
                  <c:v>-1.3555555555555556</c:v>
                </c:pt>
                <c:pt idx="976">
                  <c:v>9.9</c:v>
                </c:pt>
                <c:pt idx="977">
                  <c:v>-0.32539682539682541</c:v>
                </c:pt>
                <c:pt idx="978">
                  <c:v>4.416666666666667</c:v>
                </c:pt>
                <c:pt idx="979">
                  <c:v>-2.2399999999999998</c:v>
                </c:pt>
                <c:pt idx="980">
                  <c:v>0.85227272727272729</c:v>
                </c:pt>
                <c:pt idx="981">
                  <c:v>-1.2857142857142856</c:v>
                </c:pt>
                <c:pt idx="982">
                  <c:v>5.3103448275862064</c:v>
                </c:pt>
                <c:pt idx="983">
                  <c:v>-2.7809523809523808</c:v>
                </c:pt>
                <c:pt idx="984">
                  <c:v>-0.44999999999999996</c:v>
                </c:pt>
                <c:pt idx="985">
                  <c:v>1.5116279069767442</c:v>
                </c:pt>
                <c:pt idx="986">
                  <c:v>-6.1</c:v>
                </c:pt>
                <c:pt idx="987">
                  <c:v>2.0434782608695654</c:v>
                </c:pt>
                <c:pt idx="988">
                  <c:v>2.1366120218579234</c:v>
                </c:pt>
                <c:pt idx="989">
                  <c:v>0.78776978417266175</c:v>
                </c:pt>
                <c:pt idx="990">
                  <c:v>1.5159574468085104</c:v>
                </c:pt>
                <c:pt idx="991">
                  <c:v>1.4125560538116593</c:v>
                </c:pt>
                <c:pt idx="992">
                  <c:v>0.14556962025316456</c:v>
                </c:pt>
                <c:pt idx="993">
                  <c:v>1.6853932584269664</c:v>
                </c:pt>
                <c:pt idx="994">
                  <c:v>3.5032679738562096</c:v>
                </c:pt>
                <c:pt idx="995">
                  <c:v>0.70955882352941169</c:v>
                </c:pt>
                <c:pt idx="996">
                  <c:v>-0.47491638795986618</c:v>
                </c:pt>
                <c:pt idx="997">
                  <c:v>0.61355932203389829</c:v>
                </c:pt>
                <c:pt idx="998">
                  <c:v>1.1674008810572687</c:v>
                </c:pt>
                <c:pt idx="999">
                  <c:v>2.4919354838709675</c:v>
                </c:pt>
                <c:pt idx="1000">
                  <c:v>1.48</c:v>
                </c:pt>
                <c:pt idx="1001">
                  <c:v>-37.5</c:v>
                </c:pt>
                <c:pt idx="1002">
                  <c:v>2.8666666666666667</c:v>
                </c:pt>
                <c:pt idx="1003">
                  <c:v>0.21428571428571427</c:v>
                </c:pt>
                <c:pt idx="1004">
                  <c:v>0.70975056689342408</c:v>
                </c:pt>
                <c:pt idx="1005">
                  <c:v>5.1813471502590676E-3</c:v>
                </c:pt>
                <c:pt idx="1006">
                  <c:v>0.45754716981132076</c:v>
                </c:pt>
                <c:pt idx="1007">
                  <c:v>0.5805555555555556</c:v>
                </c:pt>
                <c:pt idx="1008">
                  <c:v>0.72093023255813948</c:v>
                </c:pt>
                <c:pt idx="1009">
                  <c:v>2.3481481481481481</c:v>
                </c:pt>
                <c:pt idx="1010">
                  <c:v>3.7981651376146788</c:v>
                </c:pt>
                <c:pt idx="1011">
                  <c:v>1.9545454545454546</c:v>
                </c:pt>
                <c:pt idx="1012">
                  <c:v>5.9753086419753085</c:v>
                </c:pt>
                <c:pt idx="1013">
                  <c:v>-6.5405405405405403</c:v>
                </c:pt>
                <c:pt idx="1014">
                  <c:v>0.26666666666666666</c:v>
                </c:pt>
                <c:pt idx="1015">
                  <c:v>0.84969325153374242</c:v>
                </c:pt>
                <c:pt idx="1016">
                  <c:v>0.4249084249084249</c:v>
                </c:pt>
                <c:pt idx="1017">
                  <c:v>1.7738095238095237</c:v>
                </c:pt>
                <c:pt idx="1018">
                  <c:v>1.6320346320346319</c:v>
                </c:pt>
                <c:pt idx="1019">
                  <c:v>0.88163265306122451</c:v>
                </c:pt>
                <c:pt idx="1020">
                  <c:v>1.5217391304347825</c:v>
                </c:pt>
                <c:pt idx="1021">
                  <c:v>0.67164179104477606</c:v>
                </c:pt>
                <c:pt idx="1022">
                  <c:v>1.6420323325635102</c:v>
                </c:pt>
                <c:pt idx="1023">
                  <c:v>1.2052730696798493</c:v>
                </c:pt>
                <c:pt idx="1024">
                  <c:v>1.2167577413479052</c:v>
                </c:pt>
                <c:pt idx="1025">
                  <c:v>1</c:v>
                </c:pt>
                <c:pt idx="1026">
                  <c:v>1.0248447204968945</c:v>
                </c:pt>
                <c:pt idx="1027">
                  <c:v>3.9408866995073892E-2</c:v>
                </c:pt>
                <c:pt idx="1028">
                  <c:v>0.65953654188948296</c:v>
                </c:pt>
                <c:pt idx="1029">
                  <c:v>1.3691588785046729</c:v>
                </c:pt>
                <c:pt idx="1030">
                  <c:v>1.3599999999999999</c:v>
                </c:pt>
                <c:pt idx="1031">
                  <c:v>2.4588235294117644</c:v>
                </c:pt>
                <c:pt idx="1032">
                  <c:v>3.003717472118959</c:v>
                </c:pt>
                <c:pt idx="1033">
                  <c:v>2.6422764227642279</c:v>
                </c:pt>
                <c:pt idx="1034">
                  <c:v>4.5966386554621854</c:v>
                </c:pt>
                <c:pt idx="1035">
                  <c:v>2.8455284552845526</c:v>
                </c:pt>
                <c:pt idx="1036">
                  <c:v>6.5750000000000002</c:v>
                </c:pt>
                <c:pt idx="1037">
                  <c:v>2.2203389830508478</c:v>
                </c:pt>
                <c:pt idx="1038">
                  <c:v>1.4355670103092784</c:v>
                </c:pt>
                <c:pt idx="1039">
                  <c:v>2.0952380952380949</c:v>
                </c:pt>
                <c:pt idx="1040">
                  <c:v>1.5652173913043477</c:v>
                </c:pt>
                <c:pt idx="1041">
                  <c:v>4.2554112554112553</c:v>
                </c:pt>
                <c:pt idx="1042">
                  <c:v>6.2040816326530619</c:v>
                </c:pt>
                <c:pt idx="1043">
                  <c:v>1.1860465116279071</c:v>
                </c:pt>
                <c:pt idx="1044">
                  <c:v>3.8231707317073171</c:v>
                </c:pt>
                <c:pt idx="1045">
                  <c:v>3.2727272727272725</c:v>
                </c:pt>
                <c:pt idx="1046">
                  <c:v>2.5093457943925235</c:v>
                </c:pt>
                <c:pt idx="1047">
                  <c:v>1</c:v>
                </c:pt>
                <c:pt idx="1048">
                  <c:v>4.1899999999999995</c:v>
                </c:pt>
                <c:pt idx="1049">
                  <c:v>13.16</c:v>
                </c:pt>
                <c:pt idx="1050">
                  <c:v>4.881720430107527</c:v>
                </c:pt>
                <c:pt idx="1051">
                  <c:v>1.676923076923077</c:v>
                </c:pt>
                <c:pt idx="1052">
                  <c:v>-0.3</c:v>
                </c:pt>
                <c:pt idx="1053">
                  <c:v>0.81288343558282206</c:v>
                </c:pt>
                <c:pt idx="1054">
                  <c:v>-0.37777777777777777</c:v>
                </c:pt>
                <c:pt idx="1055">
                  <c:v>0.62437810945273631</c:v>
                </c:pt>
                <c:pt idx="1056">
                  <c:v>-6.4285714285714279E-2</c:v>
                </c:pt>
                <c:pt idx="1057">
                  <c:v>1.3552631578947367</c:v>
                </c:pt>
                <c:pt idx="1058">
                  <c:v>-1.141025641025641</c:v>
                </c:pt>
                <c:pt idx="1059">
                  <c:v>0.67664670658682635</c:v>
                </c:pt>
                <c:pt idx="1060">
                  <c:v>1.1159420289855073</c:v>
                </c:pt>
                <c:pt idx="1061">
                  <c:v>1.0540540540540542</c:v>
                </c:pt>
                <c:pt idx="1062">
                  <c:v>2.3794871794871795</c:v>
                </c:pt>
                <c:pt idx="1063">
                  <c:v>1.3609958506224067</c:v>
                </c:pt>
                <c:pt idx="1064">
                  <c:v>0.82428115015974446</c:v>
                </c:pt>
                <c:pt idx="1065">
                  <c:v>0.32054560954816708</c:v>
                </c:pt>
                <c:pt idx="1066">
                  <c:v>0.89960886571056053</c:v>
                </c:pt>
                <c:pt idx="1067">
                  <c:v>0.63870967741935492</c:v>
                </c:pt>
                <c:pt idx="1068">
                  <c:v>0.67794486215538852</c:v>
                </c:pt>
                <c:pt idx="1069">
                  <c:v>0.36842105263157893</c:v>
                </c:pt>
                <c:pt idx="1070">
                  <c:v>0.99704142011834318</c:v>
                </c:pt>
                <c:pt idx="1071">
                  <c:v>0.50212765957446803</c:v>
                </c:pt>
                <c:pt idx="1072">
                  <c:v>2.2004889975550124</c:v>
                </c:pt>
                <c:pt idx="1073">
                  <c:v>1.7758620689655171</c:v>
                </c:pt>
                <c:pt idx="1074">
                  <c:v>2.7008196721311477</c:v>
                </c:pt>
                <c:pt idx="1075">
                  <c:v>2.5820105820105819</c:v>
                </c:pt>
                <c:pt idx="1076">
                  <c:v>0.83423423423423415</c:v>
                </c:pt>
                <c:pt idx="1077">
                  <c:v>0.16363636363636364</c:v>
                </c:pt>
                <c:pt idx="1078">
                  <c:v>1.4927184466019419</c:v>
                </c:pt>
                <c:pt idx="1079">
                  <c:v>0.69684210526315793</c:v>
                </c:pt>
                <c:pt idx="1080">
                  <c:v>2.8702928870292892</c:v>
                </c:pt>
                <c:pt idx="1081">
                  <c:v>0.9269662921348315</c:v>
                </c:pt>
                <c:pt idx="1082">
                  <c:v>1.0629921259842521</c:v>
                </c:pt>
                <c:pt idx="1083">
                  <c:v>0.74311926605504586</c:v>
                </c:pt>
                <c:pt idx="1084">
                  <c:v>3.9381153305203941E-2</c:v>
                </c:pt>
                <c:pt idx="1085">
                  <c:v>0.10102739726027397</c:v>
                </c:pt>
                <c:pt idx="1086">
                  <c:v>-0.14558058925476605</c:v>
                </c:pt>
                <c:pt idx="1087">
                  <c:v>0.81272727272727263</c:v>
                </c:pt>
                <c:pt idx="1088">
                  <c:v>0.82758620689655171</c:v>
                </c:pt>
                <c:pt idx="1089">
                  <c:v>0.5420560747663552</c:v>
                </c:pt>
                <c:pt idx="1090">
                  <c:v>0.3773006134969325</c:v>
                </c:pt>
                <c:pt idx="1091">
                  <c:v>1.5466666666666664</c:v>
                </c:pt>
                <c:pt idx="1092">
                  <c:v>-1.0521739130434782</c:v>
                </c:pt>
                <c:pt idx="1093">
                  <c:v>0.72590738423028778</c:v>
                </c:pt>
                <c:pt idx="1094">
                  <c:v>1.1856287425149701</c:v>
                </c:pt>
                <c:pt idx="1095">
                  <c:v>1.2274247491638797</c:v>
                </c:pt>
                <c:pt idx="1096">
                  <c:v>1.5189873417721518E-2</c:v>
                </c:pt>
                <c:pt idx="1097">
                  <c:v>0.65912518853695323</c:v>
                </c:pt>
                <c:pt idx="1098">
                  <c:v>-0.71583514099783085</c:v>
                </c:pt>
                <c:pt idx="1099">
                  <c:v>0.20081967213114754</c:v>
                </c:pt>
                <c:pt idx="1100">
                  <c:v>-14.673469387755102</c:v>
                </c:pt>
                <c:pt idx="1101">
                  <c:v>3.7936507936507935</c:v>
                </c:pt>
                <c:pt idx="1102">
                  <c:v>1.0606060606060606</c:v>
                </c:pt>
                <c:pt idx="1103">
                  <c:v>4.2265625</c:v>
                </c:pt>
                <c:pt idx="1104">
                  <c:v>0.89743589743589747</c:v>
                </c:pt>
                <c:pt idx="1105">
                  <c:v>1.6981132075471699</c:v>
                </c:pt>
                <c:pt idx="1106">
                  <c:v>1.2340425531914894</c:v>
                </c:pt>
                <c:pt idx="1107">
                  <c:v>5.721311475409836</c:v>
                </c:pt>
                <c:pt idx="1108">
                  <c:v>-1.1709844559585492</c:v>
                </c:pt>
                <c:pt idx="1109">
                  <c:v>1.6472868217054262</c:v>
                </c:pt>
                <c:pt idx="1110">
                  <c:v>-3.0697674418604657</c:v>
                </c:pt>
                <c:pt idx="1111">
                  <c:v>1.9375000000000002</c:v>
                </c:pt>
                <c:pt idx="1112">
                  <c:v>2.2142857142857144</c:v>
                </c:pt>
                <c:pt idx="1113">
                  <c:v>0.5339366515837104</c:v>
                </c:pt>
                <c:pt idx="1114">
                  <c:v>-5.458333333333333</c:v>
                </c:pt>
                <c:pt idx="1115">
                  <c:v>2.6993865030674846</c:v>
                </c:pt>
                <c:pt idx="1116">
                  <c:v>0.66666666666666663</c:v>
                </c:pt>
                <c:pt idx="1117">
                  <c:v>-1.1019283746556474E-2</c:v>
                </c:pt>
                <c:pt idx="1118">
                  <c:v>0.73897058823529416</c:v>
                </c:pt>
                <c:pt idx="1119">
                  <c:v>1.6913580246913582</c:v>
                </c:pt>
                <c:pt idx="1120">
                  <c:v>-1.1724137931034482</c:v>
                </c:pt>
                <c:pt idx="1121">
                  <c:v>0.29007633587786258</c:v>
                </c:pt>
                <c:pt idx="1122">
                  <c:v>4.216981132075472</c:v>
                </c:pt>
                <c:pt idx="1123">
                  <c:v>1.7461538461538462</c:v>
                </c:pt>
                <c:pt idx="1124">
                  <c:v>-2.4629629629629632</c:v>
                </c:pt>
                <c:pt idx="1125">
                  <c:v>0.13442622950819674</c:v>
                </c:pt>
                <c:pt idx="1126">
                  <c:v>-0.13909774436090225</c:v>
                </c:pt>
                <c:pt idx="1127">
                  <c:v>0.80457380457380467</c:v>
                </c:pt>
                <c:pt idx="1128">
                  <c:v>-0.96078431372549034</c:v>
                </c:pt>
                <c:pt idx="1129">
                  <c:v>2.6796116504854375</c:v>
                </c:pt>
                <c:pt idx="1130">
                  <c:v>5.2089552238805963</c:v>
                </c:pt>
                <c:pt idx="1131">
                  <c:v>1.282258064516129</c:v>
                </c:pt>
                <c:pt idx="1132">
                  <c:v>0.3262661955241461</c:v>
                </c:pt>
                <c:pt idx="1133">
                  <c:v>4.7863247863247867E-2</c:v>
                </c:pt>
                <c:pt idx="1134">
                  <c:v>0.48757763975155277</c:v>
                </c:pt>
                <c:pt idx="1135">
                  <c:v>0.30107526881720431</c:v>
                </c:pt>
                <c:pt idx="1136">
                  <c:v>0.44731610337972166</c:v>
                </c:pt>
                <c:pt idx="1137">
                  <c:v>1.5679012345679013</c:v>
                </c:pt>
                <c:pt idx="1138">
                  <c:v>-0.26639344262295084</c:v>
                </c:pt>
                <c:pt idx="1139">
                  <c:v>1.2513661202185793</c:v>
                </c:pt>
                <c:pt idx="1140">
                  <c:v>-0.78010471204188481</c:v>
                </c:pt>
                <c:pt idx="1141">
                  <c:v>1.0046082949308757</c:v>
                </c:pt>
                <c:pt idx="1142">
                  <c:v>2.0874999999999999</c:v>
                </c:pt>
                <c:pt idx="1143">
                  <c:v>1.1145833333333333</c:v>
                </c:pt>
                <c:pt idx="1144">
                  <c:v>1.192090395480226</c:v>
                </c:pt>
                <c:pt idx="1145">
                  <c:v>1.3209876543209877</c:v>
                </c:pt>
                <c:pt idx="1146">
                  <c:v>2.2888888888888888</c:v>
                </c:pt>
                <c:pt idx="1147">
                  <c:v>1.2357723577235773</c:v>
                </c:pt>
                <c:pt idx="1148">
                  <c:v>-1.0526315789473684</c:v>
                </c:pt>
                <c:pt idx="1149">
                  <c:v>0.76515151515151514</c:v>
                </c:pt>
                <c:pt idx="1150">
                  <c:v>-0.42307692307692307</c:v>
                </c:pt>
                <c:pt idx="1151">
                  <c:v>0.31515637530072171</c:v>
                </c:pt>
                <c:pt idx="1152">
                  <c:v>0.14440078585461688</c:v>
                </c:pt>
                <c:pt idx="1153">
                  <c:v>-0.1765834932821497</c:v>
                </c:pt>
                <c:pt idx="1154">
                  <c:v>0.36155606407322655</c:v>
                </c:pt>
                <c:pt idx="1155">
                  <c:v>0.49378109452736318</c:v>
                </c:pt>
                <c:pt idx="1156">
                  <c:v>5.475040257648954E-2</c:v>
                </c:pt>
                <c:pt idx="1157">
                  <c:v>1.9635343618513327E-2</c:v>
                </c:pt>
                <c:pt idx="1158">
                  <c:v>0.72649572649572658</c:v>
                </c:pt>
                <c:pt idx="1159">
                  <c:v>1.5036764705882351</c:v>
                </c:pt>
                <c:pt idx="1160">
                  <c:v>-0.86986301369863017</c:v>
                </c:pt>
                <c:pt idx="1161">
                  <c:v>1.92485549132948</c:v>
                </c:pt>
                <c:pt idx="1162">
                  <c:v>1.5703125</c:v>
                </c:pt>
                <c:pt idx="1163">
                  <c:v>1.6363636363636362</c:v>
                </c:pt>
                <c:pt idx="1164">
                  <c:v>0.62573099415204669</c:v>
                </c:pt>
                <c:pt idx="1165">
                  <c:v>3.0109289617486343</c:v>
                </c:pt>
                <c:pt idx="1166">
                  <c:v>-1.1820330969267141E-2</c:v>
                </c:pt>
                <c:pt idx="1167">
                  <c:v>0.50853242320819114</c:v>
                </c:pt>
                <c:pt idx="1168">
                  <c:v>3.8291605301914576E-2</c:v>
                </c:pt>
                <c:pt idx="1169">
                  <c:v>0.39044943820224726</c:v>
                </c:pt>
                <c:pt idx="1170">
                  <c:v>-0.42391304347826086</c:v>
                </c:pt>
                <c:pt idx="1171">
                  <c:v>1.5666666666666667</c:v>
                </c:pt>
                <c:pt idx="1172">
                  <c:v>-0.33012048192771087</c:v>
                </c:pt>
                <c:pt idx="1173">
                  <c:v>1.2268041237113401</c:v>
                </c:pt>
                <c:pt idx="1174">
                  <c:v>1.1388888888888888</c:v>
                </c:pt>
                <c:pt idx="1175">
                  <c:v>4.9821428571428577</c:v>
                </c:pt>
                <c:pt idx="1176">
                  <c:v>-0.27906976744186052</c:v>
                </c:pt>
                <c:pt idx="1177">
                  <c:v>1.8744769874476988</c:v>
                </c:pt>
                <c:pt idx="1178">
                  <c:v>5.3882352941176466</c:v>
                </c:pt>
                <c:pt idx="1179">
                  <c:v>3.4125874125874129</c:v>
                </c:pt>
                <c:pt idx="1180">
                  <c:v>2.5345911949685536</c:v>
                </c:pt>
                <c:pt idx="1181">
                  <c:v>-3.3555555555555556</c:v>
                </c:pt>
                <c:pt idx="1182">
                  <c:v>1.0869565217391304</c:v>
                </c:pt>
                <c:pt idx="1183">
                  <c:v>1.0113636363636365</c:v>
                </c:pt>
                <c:pt idx="1184">
                  <c:v>1.2265625</c:v>
                </c:pt>
                <c:pt idx="1185">
                  <c:v>-0.23326572008113591</c:v>
                </c:pt>
                <c:pt idx="1186">
                  <c:v>0.71052631578947367</c:v>
                </c:pt>
                <c:pt idx="1187">
                  <c:v>0.18339100346020762</c:v>
                </c:pt>
                <c:pt idx="1188">
                  <c:v>0.63592233009708743</c:v>
                </c:pt>
                <c:pt idx="1189">
                  <c:v>0.93725490196078431</c:v>
                </c:pt>
                <c:pt idx="1190">
                  <c:v>2.0838323353293409</c:v>
                </c:pt>
                <c:pt idx="1191">
                  <c:v>2.282485875706215</c:v>
                </c:pt>
                <c:pt idx="1192">
                  <c:v>1.1553398058252426</c:v>
                </c:pt>
                <c:pt idx="1193">
                  <c:v>-0.1931818181818182</c:v>
                </c:pt>
                <c:pt idx="1194">
                  <c:v>2.1578947368421049</c:v>
                </c:pt>
                <c:pt idx="1195">
                  <c:v>-0.96031746031746024</c:v>
                </c:pt>
                <c:pt idx="1196">
                  <c:v>4.0512820512820511</c:v>
                </c:pt>
                <c:pt idx="1197">
                  <c:v>-1.1586206896551725</c:v>
                </c:pt>
                <c:pt idx="1198">
                  <c:v>3.8347826086956522</c:v>
                </c:pt>
                <c:pt idx="1199">
                  <c:v>-0.9655172413793105</c:v>
                </c:pt>
                <c:pt idx="1200">
                  <c:v>1.0573770491803278</c:v>
                </c:pt>
                <c:pt idx="1201">
                  <c:v>-2.564102564102564E-2</c:v>
                </c:pt>
                <c:pt idx="1202">
                  <c:v>0.35008103727714751</c:v>
                </c:pt>
                <c:pt idx="1203">
                  <c:v>1.7241379310344827E-2</c:v>
                </c:pt>
                <c:pt idx="1204">
                  <c:v>0.96</c:v>
                </c:pt>
                <c:pt idx="1205">
                  <c:v>13.526315789473685</c:v>
                </c:pt>
                <c:pt idx="1206">
                  <c:v>2.68</c:v>
                </c:pt>
                <c:pt idx="1207">
                  <c:v>0.34653465346534656</c:v>
                </c:pt>
                <c:pt idx="1208">
                  <c:v>1.857142857142857</c:v>
                </c:pt>
                <c:pt idx="1209">
                  <c:v>1.1666666666666667</c:v>
                </c:pt>
                <c:pt idx="1210">
                  <c:v>0.50440917107583771</c:v>
                </c:pt>
                <c:pt idx="1211">
                  <c:v>2.4834437086092716E-3</c:v>
                </c:pt>
                <c:pt idx="1212">
                  <c:v>0.27272727272727271</c:v>
                </c:pt>
                <c:pt idx="1213">
                  <c:v>-0.89344262295081966</c:v>
                </c:pt>
                <c:pt idx="1214">
                  <c:v>1.8826530612244896</c:v>
                </c:pt>
                <c:pt idx="1215">
                  <c:v>0.45967741935483875</c:v>
                </c:pt>
                <c:pt idx="1216">
                  <c:v>3.552941176470588</c:v>
                </c:pt>
                <c:pt idx="1217">
                  <c:v>-0.39255014326647569</c:v>
                </c:pt>
                <c:pt idx="1218">
                  <c:v>0.74897119341563789</c:v>
                </c:pt>
                <c:pt idx="1219">
                  <c:v>0.17699115044247787</c:v>
                </c:pt>
                <c:pt idx="1220">
                  <c:v>1.1125</c:v>
                </c:pt>
                <c:pt idx="1221">
                  <c:v>0.27737881508078993</c:v>
                </c:pt>
                <c:pt idx="1222">
                  <c:v>8.6309523809523808E-2</c:v>
                </c:pt>
                <c:pt idx="1223">
                  <c:v>0.47161572052401746</c:v>
                </c:pt>
                <c:pt idx="1224">
                  <c:v>0.13367609254498714</c:v>
                </c:pt>
                <c:pt idx="1225">
                  <c:v>1.4150943396226415E-2</c:v>
                </c:pt>
                <c:pt idx="1226">
                  <c:v>0.41346153846153844</c:v>
                </c:pt>
                <c:pt idx="1227">
                  <c:v>-2.1306818181818183</c:v>
                </c:pt>
                <c:pt idx="1228">
                  <c:v>0.94472361809045224</c:v>
                </c:pt>
                <c:pt idx="1229">
                  <c:v>0.67692307692307696</c:v>
                </c:pt>
                <c:pt idx="1230">
                  <c:v>1.6045197740112993</c:v>
                </c:pt>
                <c:pt idx="1231">
                  <c:v>-5.2558139534883725</c:v>
                </c:pt>
                <c:pt idx="1232">
                  <c:v>2.1944444444444442</c:v>
                </c:pt>
                <c:pt idx="1233">
                  <c:v>-0.13855421686746988</c:v>
                </c:pt>
                <c:pt idx="1234">
                  <c:v>1.6409090909090909</c:v>
                </c:pt>
                <c:pt idx="1891">
                  <c:v>0.98728813559322048</c:v>
                </c:pt>
                <c:pt idx="1893">
                  <c:v>-0.66257668711656437</c:v>
                </c:pt>
                <c:pt idx="1895">
                  <c:v>1.4132231404958679</c:v>
                </c:pt>
                <c:pt idx="1897">
                  <c:v>-1.1538461538461537</c:v>
                </c:pt>
                <c:pt idx="1899">
                  <c:v>2.3516483516483517</c:v>
                </c:pt>
                <c:pt idx="1901">
                  <c:v>1.1141552511415524</c:v>
                </c:pt>
                <c:pt idx="1903">
                  <c:v>1.8440366972477065</c:v>
                </c:pt>
                <c:pt idx="1905">
                  <c:v>2.5054945054945055</c:v>
                </c:pt>
                <c:pt idx="1907">
                  <c:v>1.0051813471502591</c:v>
                </c:pt>
                <c:pt idx="1909">
                  <c:v>3.7938144329896906</c:v>
                </c:pt>
                <c:pt idx="1911">
                  <c:v>0.36842105263157893</c:v>
                </c:pt>
                <c:pt idx="1913">
                  <c:v>0.50413223140495866</c:v>
                </c:pt>
                <c:pt idx="1915">
                  <c:v>1.2885906040268458</c:v>
                </c:pt>
                <c:pt idx="1917">
                  <c:v>0.32</c:v>
                </c:pt>
                <c:pt idx="1919">
                  <c:v>3.0963855421686746</c:v>
                </c:pt>
                <c:pt idx="1921">
                  <c:v>1.778443113772455</c:v>
                </c:pt>
                <c:pt idx="1923">
                  <c:v>0.74324324324324331</c:v>
                </c:pt>
                <c:pt idx="1925">
                  <c:v>1.8529411764705881</c:v>
                </c:pt>
                <c:pt idx="1927">
                  <c:v>1.0133333333333334</c:v>
                </c:pt>
                <c:pt idx="1929">
                  <c:v>3.1363636363636367</c:v>
                </c:pt>
                <c:pt idx="1931">
                  <c:v>4.8913043478260865E-2</c:v>
                </c:pt>
                <c:pt idx="1933">
                  <c:v>2.741935483870968</c:v>
                </c:pt>
                <c:pt idx="1935">
                  <c:v>8.4444444444444446</c:v>
                </c:pt>
                <c:pt idx="1937">
                  <c:v>-0.29203539823008851</c:v>
                </c:pt>
                <c:pt idx="1939">
                  <c:v>3.193548387096774</c:v>
                </c:pt>
                <c:pt idx="1941">
                  <c:v>1.0147058823529411</c:v>
                </c:pt>
                <c:pt idx="1943">
                  <c:v>0.14487632508833925</c:v>
                </c:pt>
                <c:pt idx="1945">
                  <c:v>1.9211087420042645</c:v>
                </c:pt>
                <c:pt idx="1947">
                  <c:v>0.37656903765690375</c:v>
                </c:pt>
                <c:pt idx="1949">
                  <c:v>1.4212328767123288</c:v>
                </c:pt>
                <c:pt idx="1951">
                  <c:v>0.95092024539877296</c:v>
                </c:pt>
                <c:pt idx="1953">
                  <c:v>0</c:v>
                </c:pt>
                <c:pt idx="1955">
                  <c:v>0.38396624472573843</c:v>
                </c:pt>
                <c:pt idx="1957">
                  <c:v>2.4621513944223108</c:v>
                </c:pt>
                <c:pt idx="1959">
                  <c:v>3.1172413793103453</c:v>
                </c:pt>
                <c:pt idx="1961">
                  <c:v>7.9772727272727275</c:v>
                </c:pt>
                <c:pt idx="1963">
                  <c:v>-39</c:v>
                </c:pt>
                <c:pt idx="1965">
                  <c:v>6.1724137931034475</c:v>
                </c:pt>
                <c:pt idx="1967">
                  <c:v>1.3950617283950617</c:v>
                </c:pt>
                <c:pt idx="1969">
                  <c:v>-0.25</c:v>
                </c:pt>
                <c:pt idx="1971">
                  <c:v>4.3478260869565216E-2</c:v>
                </c:pt>
                <c:pt idx="1973">
                  <c:v>-3.2391304347826084</c:v>
                </c:pt>
                <c:pt idx="1975">
                  <c:v>-1.161904761904762</c:v>
                </c:pt>
                <c:pt idx="1977">
                  <c:v>4.1949152542372881</c:v>
                </c:pt>
                <c:pt idx="1979">
                  <c:v>0.66666666666666674</c:v>
                </c:pt>
                <c:pt idx="1981">
                  <c:v>1.8405797101449275</c:v>
                </c:pt>
                <c:pt idx="1983">
                  <c:v>2.3475609756097562</c:v>
                </c:pt>
                <c:pt idx="1985">
                  <c:v>-3.8947368421052633</c:v>
                </c:pt>
                <c:pt idx="1987">
                  <c:v>1.0256410256410255</c:v>
                </c:pt>
                <c:pt idx="1988">
                  <c:v>-46.142857142857146</c:v>
                </c:pt>
              </c:numCache>
            </c:numRef>
          </c:yVal>
          <c:smooth val="1"/>
          <c:extLst>
            <c:ext xmlns:c16="http://schemas.microsoft.com/office/drawing/2014/chart" uri="{C3380CC4-5D6E-409C-BE32-E72D297353CC}">
              <c16:uniqueId val="{0000000C-F0EF-4281-8A81-30C1A668B140}"/>
            </c:ext>
          </c:extLst>
        </c:ser>
        <c:ser>
          <c:idx val="13"/>
          <c:order val="13"/>
          <c:tx>
            <c:v>Taksaki (IMS)</c:v>
          </c:tx>
          <c:spPr>
            <a:ln w="19050" cap="rnd">
              <a:noFill/>
              <a:round/>
            </a:ln>
            <a:effectLst/>
          </c:spPr>
          <c:marker>
            <c:symbol val="x"/>
            <c:size val="3"/>
            <c:spPr>
              <a:noFill/>
              <a:ln w="3175">
                <a:solidFill>
                  <a:schemeClr val="accent6">
                    <a:lumMod val="60000"/>
                    <a:lumOff val="40000"/>
                  </a:schemeClr>
                </a:solidFill>
              </a:ln>
              <a:effectLst/>
            </c:spPr>
          </c:marker>
          <c:xVal>
            <c:numRef>
              <c:f>Ratios_Horonobe!$O$3:$O$2321</c:f>
              <c:numCache>
                <c:formatCode>General</c:formatCode>
                <c:ptCount val="2319"/>
                <c:pt idx="0">
                  <c:v>1.8846153846153848</c:v>
                </c:pt>
                <c:pt idx="1">
                  <c:v>0.29032258064516125</c:v>
                </c:pt>
                <c:pt idx="2">
                  <c:v>0.43902439024390238</c:v>
                </c:pt>
                <c:pt idx="3">
                  <c:v>0.12121212121212122</c:v>
                </c:pt>
                <c:pt idx="4">
                  <c:v>0.4210526315789474</c:v>
                </c:pt>
                <c:pt idx="5">
                  <c:v>0.31914893617021273</c:v>
                </c:pt>
                <c:pt idx="6">
                  <c:v>5.1428571428571423</c:v>
                </c:pt>
                <c:pt idx="7">
                  <c:v>3.4615384615384617</c:v>
                </c:pt>
                <c:pt idx="8">
                  <c:v>0.16393442622950821</c:v>
                </c:pt>
                <c:pt idx="9">
                  <c:v>0.46376811594202894</c:v>
                </c:pt>
                <c:pt idx="10">
                  <c:v>3.1052631578947367</c:v>
                </c:pt>
                <c:pt idx="11">
                  <c:v>0.41818181818181815</c:v>
                </c:pt>
                <c:pt idx="12">
                  <c:v>1.3777777777777778</c:v>
                </c:pt>
                <c:pt idx="13">
                  <c:v>-0.13333333333333333</c:v>
                </c:pt>
                <c:pt idx="14">
                  <c:v>5.625</c:v>
                </c:pt>
                <c:pt idx="15">
                  <c:v>1.9285714285714286</c:v>
                </c:pt>
                <c:pt idx="16">
                  <c:v>0.55405405405405406</c:v>
                </c:pt>
                <c:pt idx="17">
                  <c:v>0.66666666666666674</c:v>
                </c:pt>
                <c:pt idx="18">
                  <c:v>2.5833333333333335</c:v>
                </c:pt>
                <c:pt idx="19">
                  <c:v>2.3846153846153846</c:v>
                </c:pt>
                <c:pt idx="20">
                  <c:v>-7.1428571428571425E-2</c:v>
                </c:pt>
                <c:pt idx="21">
                  <c:v>0.7349397590361445</c:v>
                </c:pt>
                <c:pt idx="22">
                  <c:v>-0.14814814814814814</c:v>
                </c:pt>
                <c:pt idx="23">
                  <c:v>2.166666666666667</c:v>
                </c:pt>
                <c:pt idx="24">
                  <c:v>-1.2941176470588234</c:v>
                </c:pt>
                <c:pt idx="25">
                  <c:v>-1.9</c:v>
                </c:pt>
                <c:pt idx="26">
                  <c:v>7</c:v>
                </c:pt>
                <c:pt idx="27">
                  <c:v>0.40740740740740738</c:v>
                </c:pt>
                <c:pt idx="28">
                  <c:v>2.6315789473684212</c:v>
                </c:pt>
                <c:pt idx="29">
                  <c:v>0.36538461538461542</c:v>
                </c:pt>
                <c:pt idx="30">
                  <c:v>0.75</c:v>
                </c:pt>
                <c:pt idx="31">
                  <c:v>0.39473684210526316</c:v>
                </c:pt>
                <c:pt idx="32">
                  <c:v>0.98529411764705876</c:v>
                </c:pt>
                <c:pt idx="33">
                  <c:v>-0.42857142857142849</c:v>
                </c:pt>
                <c:pt idx="34">
                  <c:v>0.64285714285714279</c:v>
                </c:pt>
                <c:pt idx="35">
                  <c:v>-2.25</c:v>
                </c:pt>
                <c:pt idx="36">
                  <c:v>0.47916666666666663</c:v>
                </c:pt>
                <c:pt idx="37">
                  <c:v>-2.0857142857142854</c:v>
                </c:pt>
                <c:pt idx="38">
                  <c:v>-4.5999999999999996</c:v>
                </c:pt>
                <c:pt idx="39">
                  <c:v>0.52777777777777779</c:v>
                </c:pt>
                <c:pt idx="40">
                  <c:v>0.17391304347826086</c:v>
                </c:pt>
                <c:pt idx="41">
                  <c:v>-9.3023255813953501E-2</c:v>
                </c:pt>
                <c:pt idx="42">
                  <c:v>3.2285714285714282</c:v>
                </c:pt>
                <c:pt idx="43">
                  <c:v>9.0090090090090086E-2</c:v>
                </c:pt>
                <c:pt idx="44">
                  <c:v>0.75757575757575757</c:v>
                </c:pt>
                <c:pt idx="45">
                  <c:v>6.25E-2</c:v>
                </c:pt>
                <c:pt idx="46">
                  <c:v>1.8888888888888891</c:v>
                </c:pt>
                <c:pt idx="47">
                  <c:v>0.7142857142857143</c:v>
                </c:pt>
                <c:pt idx="48">
                  <c:v>8.3333333333333339</c:v>
                </c:pt>
                <c:pt idx="49">
                  <c:v>2.3199999999999998</c:v>
                </c:pt>
                <c:pt idx="50">
                  <c:v>-0.41025641025641024</c:v>
                </c:pt>
                <c:pt idx="51">
                  <c:v>3.5555555555555558</c:v>
                </c:pt>
                <c:pt idx="52">
                  <c:v>2.6129032258064515</c:v>
                </c:pt>
                <c:pt idx="53">
                  <c:v>0.30769230769230771</c:v>
                </c:pt>
                <c:pt idx="54">
                  <c:v>3</c:v>
                </c:pt>
                <c:pt idx="55">
                  <c:v>0.2608695652173913</c:v>
                </c:pt>
                <c:pt idx="56">
                  <c:v>-42.999999999999993</c:v>
                </c:pt>
                <c:pt idx="57">
                  <c:v>0.125</c:v>
                </c:pt>
                <c:pt idx="58">
                  <c:v>0.65116279069767447</c:v>
                </c:pt>
                <c:pt idx="59">
                  <c:v>-6.0240963855421686E-2</c:v>
                </c:pt>
                <c:pt idx="60">
                  <c:v>-3.1428571428571428</c:v>
                </c:pt>
                <c:pt idx="61">
                  <c:v>-0.17073170731707316</c:v>
                </c:pt>
                <c:pt idx="62">
                  <c:v>0.74193548387096775</c:v>
                </c:pt>
                <c:pt idx="63">
                  <c:v>0.16129032258064516</c:v>
                </c:pt>
                <c:pt idx="64">
                  <c:v>0.5625</c:v>
                </c:pt>
                <c:pt idx="65">
                  <c:v>0.58333333333333337</c:v>
                </c:pt>
                <c:pt idx="66">
                  <c:v>1.2205882352941175</c:v>
                </c:pt>
                <c:pt idx="67">
                  <c:v>0.2857142857142857</c:v>
                </c:pt>
                <c:pt idx="68">
                  <c:v>3.3333333333333335</c:v>
                </c:pt>
                <c:pt idx="69">
                  <c:v>0.57446808510638292</c:v>
                </c:pt>
                <c:pt idx="70">
                  <c:v>4.8666666666666663</c:v>
                </c:pt>
                <c:pt idx="71">
                  <c:v>1.0789473684210527</c:v>
                </c:pt>
                <c:pt idx="72">
                  <c:v>0.875</c:v>
                </c:pt>
                <c:pt idx="73">
                  <c:v>1.857142857142857</c:v>
                </c:pt>
                <c:pt idx="74">
                  <c:v>-0.22857142857142856</c:v>
                </c:pt>
                <c:pt idx="75">
                  <c:v>-2.875</c:v>
                </c:pt>
                <c:pt idx="76">
                  <c:v>-1.625</c:v>
                </c:pt>
                <c:pt idx="77">
                  <c:v>0.62121212121212122</c:v>
                </c:pt>
                <c:pt idx="78">
                  <c:v>-9</c:v>
                </c:pt>
                <c:pt idx="79">
                  <c:v>-7.2463768115942018E-2</c:v>
                </c:pt>
                <c:pt idx="80">
                  <c:v>2.9999999999999996</c:v>
                </c:pt>
                <c:pt idx="81">
                  <c:v>0</c:v>
                </c:pt>
                <c:pt idx="82">
                  <c:v>1.870967741935484</c:v>
                </c:pt>
                <c:pt idx="83">
                  <c:v>-0.44444444444444448</c:v>
                </c:pt>
                <c:pt idx="84">
                  <c:v>-9.0909090909090912E-2</c:v>
                </c:pt>
                <c:pt idx="85">
                  <c:v>0.7599999999999999</c:v>
                </c:pt>
                <c:pt idx="86">
                  <c:v>1.3846153846153846</c:v>
                </c:pt>
                <c:pt idx="87">
                  <c:v>-2.8</c:v>
                </c:pt>
                <c:pt idx="88">
                  <c:v>0.5</c:v>
                </c:pt>
                <c:pt idx="89">
                  <c:v>2.75</c:v>
                </c:pt>
                <c:pt idx="90">
                  <c:v>-4</c:v>
                </c:pt>
                <c:pt idx="91">
                  <c:v>0.79999999999999993</c:v>
                </c:pt>
                <c:pt idx="92">
                  <c:v>-1.6</c:v>
                </c:pt>
                <c:pt idx="93">
                  <c:v>3.3157894736842106</c:v>
                </c:pt>
                <c:pt idx="94">
                  <c:v>0.25352112676056338</c:v>
                </c:pt>
                <c:pt idx="95">
                  <c:v>0.75</c:v>
                </c:pt>
                <c:pt idx="96">
                  <c:v>3</c:v>
                </c:pt>
                <c:pt idx="97">
                  <c:v>-2.2142857142857144</c:v>
                </c:pt>
                <c:pt idx="98">
                  <c:v>0.38666666666666671</c:v>
                </c:pt>
                <c:pt idx="99">
                  <c:v>1.875</c:v>
                </c:pt>
                <c:pt idx="100">
                  <c:v>-1.75</c:v>
                </c:pt>
                <c:pt idx="101">
                  <c:v>-1.0526315789473684</c:v>
                </c:pt>
                <c:pt idx="102">
                  <c:v>-10</c:v>
                </c:pt>
                <c:pt idx="103">
                  <c:v>3.4166666666666665</c:v>
                </c:pt>
                <c:pt idx="104">
                  <c:v>1.2</c:v>
                </c:pt>
                <c:pt idx="105">
                  <c:v>1.8064516129032258</c:v>
                </c:pt>
                <c:pt idx="106">
                  <c:v>-8.3333333333333329E-2</c:v>
                </c:pt>
                <c:pt idx="107">
                  <c:v>-0.68085106382978722</c:v>
                </c:pt>
                <c:pt idx="108">
                  <c:v>0.6853932584269663</c:v>
                </c:pt>
                <c:pt idx="109">
                  <c:v>2.1538461538461542</c:v>
                </c:pt>
                <c:pt idx="110">
                  <c:v>0.1388888888888889</c:v>
                </c:pt>
                <c:pt idx="111">
                  <c:v>1.2941176470588234</c:v>
                </c:pt>
                <c:pt idx="112">
                  <c:v>0.78787878787878785</c:v>
                </c:pt>
                <c:pt idx="113">
                  <c:v>6.666666666666667</c:v>
                </c:pt>
                <c:pt idx="114">
                  <c:v>1.0857142857142856</c:v>
                </c:pt>
                <c:pt idx="115">
                  <c:v>6.1666666666666661</c:v>
                </c:pt>
                <c:pt idx="116">
                  <c:v>-8.5714285714285715E-2</c:v>
                </c:pt>
                <c:pt idx="117">
                  <c:v>0.6097560975609756</c:v>
                </c:pt>
                <c:pt idx="118">
                  <c:v>-0.59459459459459463</c:v>
                </c:pt>
                <c:pt idx="119">
                  <c:v>0.12676056338028169</c:v>
                </c:pt>
                <c:pt idx="120">
                  <c:v>-0.40476190476190477</c:v>
                </c:pt>
                <c:pt idx="121">
                  <c:v>-31</c:v>
                </c:pt>
                <c:pt idx="122">
                  <c:v>0.51851851851851849</c:v>
                </c:pt>
                <c:pt idx="123">
                  <c:v>1.1666666666666667</c:v>
                </c:pt>
                <c:pt idx="124">
                  <c:v>-0.68181818181818188</c:v>
                </c:pt>
                <c:pt idx="125">
                  <c:v>0.23529411764705882</c:v>
                </c:pt>
                <c:pt idx="126">
                  <c:v>0.58333333333333337</c:v>
                </c:pt>
                <c:pt idx="127">
                  <c:v>0</c:v>
                </c:pt>
                <c:pt idx="128">
                  <c:v>-1.5</c:v>
                </c:pt>
                <c:pt idx="129">
                  <c:v>-2.714285714285714</c:v>
                </c:pt>
                <c:pt idx="130">
                  <c:v>0.55999999999999994</c:v>
                </c:pt>
                <c:pt idx="131">
                  <c:v>-1.1351351351351353</c:v>
                </c:pt>
                <c:pt idx="132">
                  <c:v>0.28205128205128205</c:v>
                </c:pt>
                <c:pt idx="133">
                  <c:v>4.6428571428571432</c:v>
                </c:pt>
                <c:pt idx="134">
                  <c:v>0.57894736842105265</c:v>
                </c:pt>
                <c:pt idx="135">
                  <c:v>-1.4545454545454546</c:v>
                </c:pt>
                <c:pt idx="136">
                  <c:v>0.57894736842105265</c:v>
                </c:pt>
                <c:pt idx="137">
                  <c:v>20</c:v>
                </c:pt>
                <c:pt idx="138">
                  <c:v>0.44444444444444448</c:v>
                </c:pt>
                <c:pt idx="139">
                  <c:v>9.5238095238095233E-2</c:v>
                </c:pt>
                <c:pt idx="140">
                  <c:v>-60</c:v>
                </c:pt>
                <c:pt idx="141">
                  <c:v>3.8888888888888897</c:v>
                </c:pt>
                <c:pt idx="142">
                  <c:v>0.36538461538461542</c:v>
                </c:pt>
                <c:pt idx="143">
                  <c:v>0.37254901960784315</c:v>
                </c:pt>
                <c:pt idx="144">
                  <c:v>0.20408163265306123</c:v>
                </c:pt>
                <c:pt idx="145">
                  <c:v>1</c:v>
                </c:pt>
                <c:pt idx="146">
                  <c:v>1.28125</c:v>
                </c:pt>
                <c:pt idx="147">
                  <c:v>0.43939393939393939</c:v>
                </c:pt>
                <c:pt idx="148">
                  <c:v>0.1</c:v>
                </c:pt>
                <c:pt idx="149">
                  <c:v>0.30864197530864196</c:v>
                </c:pt>
                <c:pt idx="150">
                  <c:v>1.131578947368421</c:v>
                </c:pt>
                <c:pt idx="151">
                  <c:v>-8.1967213114754106E-2</c:v>
                </c:pt>
                <c:pt idx="152">
                  <c:v>0.97368421052631582</c:v>
                </c:pt>
                <c:pt idx="153">
                  <c:v>-0.16216216216216217</c:v>
                </c:pt>
                <c:pt idx="154">
                  <c:v>1.24</c:v>
                </c:pt>
                <c:pt idx="155">
                  <c:v>0.86486486486486491</c:v>
                </c:pt>
                <c:pt idx="156">
                  <c:v>-0.42857142857142855</c:v>
                </c:pt>
                <c:pt idx="157">
                  <c:v>2.7027027027027029E-2</c:v>
                </c:pt>
                <c:pt idx="158">
                  <c:v>-8.5</c:v>
                </c:pt>
                <c:pt idx="159">
                  <c:v>0.6216216216216216</c:v>
                </c:pt>
                <c:pt idx="160">
                  <c:v>1.64</c:v>
                </c:pt>
                <c:pt idx="161">
                  <c:v>0.23076923076923078</c:v>
                </c:pt>
                <c:pt idx="162">
                  <c:v>0.5</c:v>
                </c:pt>
                <c:pt idx="163">
                  <c:v>-0.22222222222222224</c:v>
                </c:pt>
                <c:pt idx="164">
                  <c:v>-2.777777777777778E-2</c:v>
                </c:pt>
                <c:pt idx="165">
                  <c:v>1.8846153846153848</c:v>
                </c:pt>
                <c:pt idx="166">
                  <c:v>1.2857142857142856</c:v>
                </c:pt>
                <c:pt idx="167">
                  <c:v>0.13461538461538464</c:v>
                </c:pt>
                <c:pt idx="168">
                  <c:v>0.39999999999999997</c:v>
                </c:pt>
                <c:pt idx="169">
                  <c:v>2</c:v>
                </c:pt>
                <c:pt idx="170">
                  <c:v>-0.29268292682926828</c:v>
                </c:pt>
                <c:pt idx="171">
                  <c:v>0.41818181818181815</c:v>
                </c:pt>
                <c:pt idx="172">
                  <c:v>-0.10256410256410256</c:v>
                </c:pt>
                <c:pt idx="173">
                  <c:v>-0.32786885245901642</c:v>
                </c:pt>
                <c:pt idx="174">
                  <c:v>-1</c:v>
                </c:pt>
                <c:pt idx="175">
                  <c:v>0.15151515151515152</c:v>
                </c:pt>
                <c:pt idx="176">
                  <c:v>0.43902439024390238</c:v>
                </c:pt>
                <c:pt idx="177">
                  <c:v>1.9</c:v>
                </c:pt>
                <c:pt idx="178">
                  <c:v>1.3043478260869565</c:v>
                </c:pt>
                <c:pt idx="179">
                  <c:v>5.4054054054054057E-2</c:v>
                </c:pt>
                <c:pt idx="180">
                  <c:v>0.4576271186440678</c:v>
                </c:pt>
                <c:pt idx="181">
                  <c:v>0.70967741935483863</c:v>
                </c:pt>
                <c:pt idx="182">
                  <c:v>-3.3333333333333335</c:v>
                </c:pt>
                <c:pt idx="183">
                  <c:v>2</c:v>
                </c:pt>
                <c:pt idx="184">
                  <c:v>0.40845070422535218</c:v>
                </c:pt>
                <c:pt idx="185">
                  <c:v>1.0869565217391306</c:v>
                </c:pt>
                <c:pt idx="186">
                  <c:v>-0.27906976744186052</c:v>
                </c:pt>
                <c:pt idx="187">
                  <c:v>1.3333333333333333</c:v>
                </c:pt>
                <c:pt idx="188">
                  <c:v>0.50735294117647056</c:v>
                </c:pt>
                <c:pt idx="189">
                  <c:v>0.68604651162790697</c:v>
                </c:pt>
                <c:pt idx="190">
                  <c:v>-0.73134328358208955</c:v>
                </c:pt>
                <c:pt idx="191">
                  <c:v>-0.33333333333333331</c:v>
                </c:pt>
                <c:pt idx="192">
                  <c:v>0.17045454545454547</c:v>
                </c:pt>
                <c:pt idx="193">
                  <c:v>2.4444444444444446</c:v>
                </c:pt>
                <c:pt idx="194">
                  <c:v>0.47560975609756095</c:v>
                </c:pt>
                <c:pt idx="195">
                  <c:v>0.93548387096774199</c:v>
                </c:pt>
                <c:pt idx="196">
                  <c:v>0.25974025974025977</c:v>
                </c:pt>
                <c:pt idx="197">
                  <c:v>1.5999999999999999</c:v>
                </c:pt>
                <c:pt idx="198">
                  <c:v>4.8</c:v>
                </c:pt>
                <c:pt idx="199">
                  <c:v>1.2285714285714284</c:v>
                </c:pt>
                <c:pt idx="200">
                  <c:v>0.6</c:v>
                </c:pt>
                <c:pt idx="201">
                  <c:v>0.7567567567567568</c:v>
                </c:pt>
                <c:pt idx="202">
                  <c:v>0.18367346938775508</c:v>
                </c:pt>
                <c:pt idx="203">
                  <c:v>1.8333333333333333</c:v>
                </c:pt>
                <c:pt idx="204">
                  <c:v>1.1111111111111112</c:v>
                </c:pt>
                <c:pt idx="205">
                  <c:v>1.5555555555555556</c:v>
                </c:pt>
                <c:pt idx="206">
                  <c:v>-0.44230769230769235</c:v>
                </c:pt>
                <c:pt idx="207">
                  <c:v>0.80357142857142849</c:v>
                </c:pt>
                <c:pt idx="208">
                  <c:v>0.50943396226415094</c:v>
                </c:pt>
                <c:pt idx="209">
                  <c:v>0.875</c:v>
                </c:pt>
                <c:pt idx="210">
                  <c:v>0.65714285714285703</c:v>
                </c:pt>
                <c:pt idx="211">
                  <c:v>0.39583333333333331</c:v>
                </c:pt>
                <c:pt idx="212">
                  <c:v>0.94594594594594605</c:v>
                </c:pt>
                <c:pt idx="213">
                  <c:v>1.75</c:v>
                </c:pt>
                <c:pt idx="214">
                  <c:v>-1.5</c:v>
                </c:pt>
                <c:pt idx="215">
                  <c:v>-0.2105263157894737</c:v>
                </c:pt>
                <c:pt idx="216">
                  <c:v>0</c:v>
                </c:pt>
                <c:pt idx="217">
                  <c:v>0.56944444444444453</c:v>
                </c:pt>
                <c:pt idx="218">
                  <c:v>2.6666666666666665</c:v>
                </c:pt>
                <c:pt idx="219">
                  <c:v>1.6666666666666666E-2</c:v>
                </c:pt>
                <c:pt idx="220">
                  <c:v>-6.6666666666666666E-2</c:v>
                </c:pt>
                <c:pt idx="221">
                  <c:v>0.29629629629629628</c:v>
                </c:pt>
                <c:pt idx="222">
                  <c:v>0.4</c:v>
                </c:pt>
                <c:pt idx="223">
                  <c:v>0.25531914893617019</c:v>
                </c:pt>
                <c:pt idx="224">
                  <c:v>1.35</c:v>
                </c:pt>
                <c:pt idx="225">
                  <c:v>0.35714285714285715</c:v>
                </c:pt>
                <c:pt idx="226">
                  <c:v>0.38888888888888895</c:v>
                </c:pt>
                <c:pt idx="227">
                  <c:v>-0.91999999999999993</c:v>
                </c:pt>
                <c:pt idx="228">
                  <c:v>-0.39583333333333331</c:v>
                </c:pt>
                <c:pt idx="229">
                  <c:v>0.33333333333333331</c:v>
                </c:pt>
                <c:pt idx="230">
                  <c:v>0.76056338028169024</c:v>
                </c:pt>
                <c:pt idx="231">
                  <c:v>0.40789473684210525</c:v>
                </c:pt>
                <c:pt idx="232">
                  <c:v>-0.16666666666666666</c:v>
                </c:pt>
                <c:pt idx="233">
                  <c:v>0.31914893617021273</c:v>
                </c:pt>
                <c:pt idx="234">
                  <c:v>0.3902439024390244</c:v>
                </c:pt>
                <c:pt idx="235">
                  <c:v>-0.76666666666666672</c:v>
                </c:pt>
                <c:pt idx="236">
                  <c:v>-0.73333333333333328</c:v>
                </c:pt>
                <c:pt idx="237">
                  <c:v>9.8591549295774655E-2</c:v>
                </c:pt>
                <c:pt idx="238">
                  <c:v>-4.25</c:v>
                </c:pt>
                <c:pt idx="239">
                  <c:v>0.83333333333333326</c:v>
                </c:pt>
                <c:pt idx="240">
                  <c:v>-2.3809523809523808E-2</c:v>
                </c:pt>
                <c:pt idx="241">
                  <c:v>0.63636363636363646</c:v>
                </c:pt>
                <c:pt idx="242">
                  <c:v>0.25714285714285712</c:v>
                </c:pt>
                <c:pt idx="243">
                  <c:v>0.15476190476190474</c:v>
                </c:pt>
                <c:pt idx="244">
                  <c:v>1.0333333333333334</c:v>
                </c:pt>
                <c:pt idx="245">
                  <c:v>0.69333333333333336</c:v>
                </c:pt>
                <c:pt idx="246">
                  <c:v>0.44680851063829791</c:v>
                </c:pt>
                <c:pt idx="247">
                  <c:v>0.33333333333333331</c:v>
                </c:pt>
                <c:pt idx="248">
                  <c:v>-4</c:v>
                </c:pt>
                <c:pt idx="249">
                  <c:v>1.7777777777777779</c:v>
                </c:pt>
                <c:pt idx="250">
                  <c:v>-0.48</c:v>
                </c:pt>
                <c:pt idx="251">
                  <c:v>-2.75</c:v>
                </c:pt>
                <c:pt idx="252">
                  <c:v>-13</c:v>
                </c:pt>
                <c:pt idx="253">
                  <c:v>1.2048192771084336E-2</c:v>
                </c:pt>
                <c:pt idx="254">
                  <c:v>-0.61538461538461542</c:v>
                </c:pt>
                <c:pt idx="255">
                  <c:v>-0.81818181818181812</c:v>
                </c:pt>
                <c:pt idx="256">
                  <c:v>1.1111111111111112</c:v>
                </c:pt>
                <c:pt idx="257">
                  <c:v>-3</c:v>
                </c:pt>
                <c:pt idx="258">
                  <c:v>1.1666666666666667</c:v>
                </c:pt>
                <c:pt idx="259">
                  <c:v>5.5</c:v>
                </c:pt>
                <c:pt idx="260">
                  <c:v>4.1666666666666664E-2</c:v>
                </c:pt>
                <c:pt idx="261">
                  <c:v>5.3763440860215055E-2</c:v>
                </c:pt>
                <c:pt idx="262">
                  <c:v>0.46153846153846156</c:v>
                </c:pt>
                <c:pt idx="263">
                  <c:v>0.27999999999999997</c:v>
                </c:pt>
                <c:pt idx="264">
                  <c:v>-2.2222222222222223</c:v>
                </c:pt>
                <c:pt idx="265">
                  <c:v>0</c:v>
                </c:pt>
                <c:pt idx="266">
                  <c:v>-1.4399999999999997</c:v>
                </c:pt>
                <c:pt idx="267">
                  <c:v>3.125E-2</c:v>
                </c:pt>
                <c:pt idx="268">
                  <c:v>3.7037037037037035E-2</c:v>
                </c:pt>
                <c:pt idx="269">
                  <c:v>0.24</c:v>
                </c:pt>
                <c:pt idx="270">
                  <c:v>7.6666666666666661</c:v>
                </c:pt>
                <c:pt idx="271">
                  <c:v>-3.4482758620689655E-2</c:v>
                </c:pt>
                <c:pt idx="272">
                  <c:v>-0.95</c:v>
                </c:pt>
                <c:pt idx="273">
                  <c:v>5.2631578947368425E-2</c:v>
                </c:pt>
                <c:pt idx="274">
                  <c:v>2.9999999999999996</c:v>
                </c:pt>
                <c:pt idx="275">
                  <c:v>-3.0837004405286344E-2</c:v>
                </c:pt>
                <c:pt idx="276">
                  <c:v>0.26956521739130435</c:v>
                </c:pt>
                <c:pt idx="277">
                  <c:v>0.14634146341463414</c:v>
                </c:pt>
                <c:pt idx="278">
                  <c:v>0.88235294117647045</c:v>
                </c:pt>
                <c:pt idx="279">
                  <c:v>0.31428571428571433</c:v>
                </c:pt>
                <c:pt idx="280">
                  <c:v>1.6500000000000001</c:v>
                </c:pt>
                <c:pt idx="281">
                  <c:v>0.37234042553191493</c:v>
                </c:pt>
                <c:pt idx="282">
                  <c:v>9.5238095238095233E-2</c:v>
                </c:pt>
                <c:pt idx="283">
                  <c:v>-9</c:v>
                </c:pt>
                <c:pt idx="284">
                  <c:v>0.32499999999999996</c:v>
                </c:pt>
                <c:pt idx="285">
                  <c:v>-0.34</c:v>
                </c:pt>
                <c:pt idx="286">
                  <c:v>-2.375</c:v>
                </c:pt>
                <c:pt idx="287">
                  <c:v>-1.2857142857142856</c:v>
                </c:pt>
                <c:pt idx="288">
                  <c:v>0.11111111111111112</c:v>
                </c:pt>
                <c:pt idx="289">
                  <c:v>-0.69230769230769229</c:v>
                </c:pt>
                <c:pt idx="290">
                  <c:v>0.50847457627118642</c:v>
                </c:pt>
                <c:pt idx="291">
                  <c:v>0.10769230769230768</c:v>
                </c:pt>
                <c:pt idx="292">
                  <c:v>-0.11627906976744187</c:v>
                </c:pt>
                <c:pt idx="293">
                  <c:v>-0.53846153846153855</c:v>
                </c:pt>
                <c:pt idx="294">
                  <c:v>0</c:v>
                </c:pt>
                <c:pt idx="295">
                  <c:v>3.0769230769230767E-2</c:v>
                </c:pt>
                <c:pt idx="296">
                  <c:v>-3.625</c:v>
                </c:pt>
                <c:pt idx="297">
                  <c:v>4.3478260869565216E-2</c:v>
                </c:pt>
                <c:pt idx="298">
                  <c:v>-16.5</c:v>
                </c:pt>
                <c:pt idx="299">
                  <c:v>0.65789473684210531</c:v>
                </c:pt>
                <c:pt idx="300">
                  <c:v>-0.25</c:v>
                </c:pt>
                <c:pt idx="301">
                  <c:v>0.88888888888888895</c:v>
                </c:pt>
                <c:pt idx="302">
                  <c:v>-0.375</c:v>
                </c:pt>
                <c:pt idx="303">
                  <c:v>12.666666666666666</c:v>
                </c:pt>
                <c:pt idx="304">
                  <c:v>-1.6666666666666667</c:v>
                </c:pt>
                <c:pt idx="305">
                  <c:v>-1.0666666666666667</c:v>
                </c:pt>
                <c:pt idx="306">
                  <c:v>0.19736842105263158</c:v>
                </c:pt>
                <c:pt idx="307">
                  <c:v>-0.11764705882352941</c:v>
                </c:pt>
                <c:pt idx="308">
                  <c:v>0.73333333333333328</c:v>
                </c:pt>
                <c:pt idx="309">
                  <c:v>-0.5</c:v>
                </c:pt>
                <c:pt idx="310">
                  <c:v>0.75</c:v>
                </c:pt>
                <c:pt idx="311">
                  <c:v>0.66666666666666663</c:v>
                </c:pt>
                <c:pt idx="312">
                  <c:v>-1.5294117647058822</c:v>
                </c:pt>
                <c:pt idx="313">
                  <c:v>3</c:v>
                </c:pt>
                <c:pt idx="314">
                  <c:v>0.22033898305084745</c:v>
                </c:pt>
                <c:pt idx="315">
                  <c:v>1</c:v>
                </c:pt>
                <c:pt idx="316">
                  <c:v>-0.3</c:v>
                </c:pt>
                <c:pt idx="317">
                  <c:v>0.2</c:v>
                </c:pt>
                <c:pt idx="318">
                  <c:v>-1.3125</c:v>
                </c:pt>
                <c:pt idx="319">
                  <c:v>-0.66666666666666663</c:v>
                </c:pt>
                <c:pt idx="320">
                  <c:v>0.445945945945946</c:v>
                </c:pt>
                <c:pt idx="321">
                  <c:v>-0.30769230769230771</c:v>
                </c:pt>
                <c:pt idx="322">
                  <c:v>-0.3</c:v>
                </c:pt>
                <c:pt idx="323">
                  <c:v>0.3</c:v>
                </c:pt>
                <c:pt idx="324">
                  <c:v>-0.69230769230769229</c:v>
                </c:pt>
                <c:pt idx="325">
                  <c:v>0.53999999999999992</c:v>
                </c:pt>
                <c:pt idx="326">
                  <c:v>0.56060606060606055</c:v>
                </c:pt>
                <c:pt idx="327">
                  <c:v>-0.40625</c:v>
                </c:pt>
                <c:pt idx="328">
                  <c:v>0.42500000000000004</c:v>
                </c:pt>
                <c:pt idx="329">
                  <c:v>0.77272727272727282</c:v>
                </c:pt>
                <c:pt idx="330">
                  <c:v>0.27272727272727276</c:v>
                </c:pt>
                <c:pt idx="331">
                  <c:v>-0.28947368421052633</c:v>
                </c:pt>
                <c:pt idx="332">
                  <c:v>-0.18181818181818182</c:v>
                </c:pt>
                <c:pt idx="333">
                  <c:v>3.25</c:v>
                </c:pt>
                <c:pt idx="334">
                  <c:v>0.21428571428571427</c:v>
                </c:pt>
                <c:pt idx="335">
                  <c:v>1.0714285714285714</c:v>
                </c:pt>
                <c:pt idx="336">
                  <c:v>-6.4516129032258063E-2</c:v>
                </c:pt>
                <c:pt idx="337">
                  <c:v>-0.5</c:v>
                </c:pt>
                <c:pt idx="338">
                  <c:v>-5</c:v>
                </c:pt>
                <c:pt idx="339">
                  <c:v>0.63157894736842113</c:v>
                </c:pt>
                <c:pt idx="340">
                  <c:v>-1.5</c:v>
                </c:pt>
                <c:pt idx="341">
                  <c:v>-0.25</c:v>
                </c:pt>
                <c:pt idx="342">
                  <c:v>2.2692307692307692</c:v>
                </c:pt>
                <c:pt idx="343">
                  <c:v>1.9285714285714286</c:v>
                </c:pt>
                <c:pt idx="344">
                  <c:v>0.22535211267605637</c:v>
                </c:pt>
                <c:pt idx="345">
                  <c:v>1.9230769230769234</c:v>
                </c:pt>
                <c:pt idx="346">
                  <c:v>0.21839080459770116</c:v>
                </c:pt>
                <c:pt idx="347">
                  <c:v>0.71875</c:v>
                </c:pt>
                <c:pt idx="348">
                  <c:v>-0.6</c:v>
                </c:pt>
                <c:pt idx="349">
                  <c:v>-0.27586206896551724</c:v>
                </c:pt>
                <c:pt idx="350">
                  <c:v>1.153846153846154</c:v>
                </c:pt>
                <c:pt idx="351">
                  <c:v>2.5</c:v>
                </c:pt>
                <c:pt idx="352">
                  <c:v>3.2258064516129031E-2</c:v>
                </c:pt>
                <c:pt idx="353">
                  <c:v>9.6774193548387094E-2</c:v>
                </c:pt>
                <c:pt idx="354">
                  <c:v>-0.21621621621621623</c:v>
                </c:pt>
                <c:pt idx="355">
                  <c:v>-0.83333333333333337</c:v>
                </c:pt>
                <c:pt idx="356">
                  <c:v>-11.5</c:v>
                </c:pt>
                <c:pt idx="357">
                  <c:v>-5.1999999999999993</c:v>
                </c:pt>
                <c:pt idx="358">
                  <c:v>0.3214285714285714</c:v>
                </c:pt>
                <c:pt idx="359">
                  <c:v>-1.2</c:v>
                </c:pt>
                <c:pt idx="360">
                  <c:v>-2.75</c:v>
                </c:pt>
                <c:pt idx="361">
                  <c:v>-0.47368421052631576</c:v>
                </c:pt>
                <c:pt idx="362">
                  <c:v>0.27999999999999997</c:v>
                </c:pt>
                <c:pt idx="363">
                  <c:v>1.3809523809523809</c:v>
                </c:pt>
                <c:pt idx="364">
                  <c:v>1.375</c:v>
                </c:pt>
                <c:pt idx="365">
                  <c:v>-2.5</c:v>
                </c:pt>
                <c:pt idx="366">
                  <c:v>-1.8888888888888891</c:v>
                </c:pt>
                <c:pt idx="367">
                  <c:v>4.651162790697675E-2</c:v>
                </c:pt>
                <c:pt idx="368">
                  <c:v>2.9999999999999996</c:v>
                </c:pt>
                <c:pt idx="369">
                  <c:v>0.74999999999999989</c:v>
                </c:pt>
                <c:pt idx="370">
                  <c:v>0.13333333333333333</c:v>
                </c:pt>
                <c:pt idx="371">
                  <c:v>0</c:v>
                </c:pt>
                <c:pt idx="372">
                  <c:v>-0.15151515151515152</c:v>
                </c:pt>
                <c:pt idx="373">
                  <c:v>2.9999999999999996</c:v>
                </c:pt>
                <c:pt idx="374">
                  <c:v>-0.84615384615384615</c:v>
                </c:pt>
                <c:pt idx="375">
                  <c:v>-0.61363636363636365</c:v>
                </c:pt>
                <c:pt idx="376">
                  <c:v>3.8888888888888897</c:v>
                </c:pt>
                <c:pt idx="377">
                  <c:v>-0.15384615384615385</c:v>
                </c:pt>
                <c:pt idx="378">
                  <c:v>0.46478873239436624</c:v>
                </c:pt>
                <c:pt idx="379">
                  <c:v>0.8</c:v>
                </c:pt>
                <c:pt idx="380">
                  <c:v>0.76744186046511642</c:v>
                </c:pt>
                <c:pt idx="381">
                  <c:v>1.6666666666666667</c:v>
                </c:pt>
                <c:pt idx="382">
                  <c:v>1.5</c:v>
                </c:pt>
                <c:pt idx="383">
                  <c:v>0.57692307692307698</c:v>
                </c:pt>
                <c:pt idx="384">
                  <c:v>1.7037037037037037</c:v>
                </c:pt>
                <c:pt idx="385">
                  <c:v>2.5</c:v>
                </c:pt>
                <c:pt idx="386">
                  <c:v>-0.5</c:v>
                </c:pt>
                <c:pt idx="387">
                  <c:v>7</c:v>
                </c:pt>
                <c:pt idx="388">
                  <c:v>-5</c:v>
                </c:pt>
                <c:pt idx="389">
                  <c:v>9.6774193548387094E-2</c:v>
                </c:pt>
                <c:pt idx="390">
                  <c:v>1.4999999999999998</c:v>
                </c:pt>
                <c:pt idx="391">
                  <c:v>5</c:v>
                </c:pt>
                <c:pt idx="392">
                  <c:v>-13</c:v>
                </c:pt>
                <c:pt idx="393">
                  <c:v>1.625</c:v>
                </c:pt>
                <c:pt idx="394">
                  <c:v>-0.92857142857142849</c:v>
                </c:pt>
                <c:pt idx="395">
                  <c:v>0.78947368421052633</c:v>
                </c:pt>
                <c:pt idx="396">
                  <c:v>12</c:v>
                </c:pt>
                <c:pt idx="397">
                  <c:v>2.6428571428571428</c:v>
                </c:pt>
                <c:pt idx="398">
                  <c:v>0.66666666666666674</c:v>
                </c:pt>
                <c:pt idx="399">
                  <c:v>1.7000000000000002</c:v>
                </c:pt>
                <c:pt idx="400">
                  <c:v>0.69387755102040816</c:v>
                </c:pt>
                <c:pt idx="401">
                  <c:v>-0.61538461538461542</c:v>
                </c:pt>
                <c:pt idx="402">
                  <c:v>0.21428571428571427</c:v>
                </c:pt>
                <c:pt idx="403">
                  <c:v>-0.52631578947368418</c:v>
                </c:pt>
                <c:pt idx="404">
                  <c:v>0.8571428571428571</c:v>
                </c:pt>
                <c:pt idx="405">
                  <c:v>1.5714285714285714</c:v>
                </c:pt>
                <c:pt idx="406">
                  <c:v>-0.44444444444444448</c:v>
                </c:pt>
                <c:pt idx="407">
                  <c:v>-0.15789473684210528</c:v>
                </c:pt>
                <c:pt idx="408">
                  <c:v>-1.2727272727272727</c:v>
                </c:pt>
                <c:pt idx="409">
                  <c:v>0.30434782608695654</c:v>
                </c:pt>
                <c:pt idx="410">
                  <c:v>0.34146341463414631</c:v>
                </c:pt>
                <c:pt idx="411">
                  <c:v>-1.3214285714285714</c:v>
                </c:pt>
                <c:pt idx="412">
                  <c:v>0.8571428571428571</c:v>
                </c:pt>
                <c:pt idx="413">
                  <c:v>5</c:v>
                </c:pt>
                <c:pt idx="414">
                  <c:v>-3.125E-2</c:v>
                </c:pt>
                <c:pt idx="415">
                  <c:v>4.2222222222222223</c:v>
                </c:pt>
                <c:pt idx="416">
                  <c:v>-8.6666666666666661</c:v>
                </c:pt>
                <c:pt idx="417">
                  <c:v>-0.79999999999999993</c:v>
                </c:pt>
                <c:pt idx="418">
                  <c:v>1.0526315789473684</c:v>
                </c:pt>
                <c:pt idx="419">
                  <c:v>-2.2222222222222223</c:v>
                </c:pt>
                <c:pt idx="420">
                  <c:v>3.875</c:v>
                </c:pt>
                <c:pt idx="421">
                  <c:v>-1.7857142857142858</c:v>
                </c:pt>
                <c:pt idx="422">
                  <c:v>-1.875</c:v>
                </c:pt>
                <c:pt idx="423">
                  <c:v>2.8888888888888888</c:v>
                </c:pt>
                <c:pt idx="424">
                  <c:v>1.3333333333333333</c:v>
                </c:pt>
                <c:pt idx="425">
                  <c:v>1.3437499999999998</c:v>
                </c:pt>
                <c:pt idx="426">
                  <c:v>4.1428571428571432</c:v>
                </c:pt>
                <c:pt idx="427">
                  <c:v>0.67741935483870974</c:v>
                </c:pt>
                <c:pt idx="428">
                  <c:v>0.42222222222222222</c:v>
                </c:pt>
                <c:pt idx="429">
                  <c:v>1.631578947368421</c:v>
                </c:pt>
                <c:pt idx="430">
                  <c:v>0.54999999999999993</c:v>
                </c:pt>
                <c:pt idx="431">
                  <c:v>0.84090909090909094</c:v>
                </c:pt>
                <c:pt idx="432">
                  <c:v>0.21428571428571425</c:v>
                </c:pt>
                <c:pt idx="433">
                  <c:v>0.19999999999999998</c:v>
                </c:pt>
                <c:pt idx="434">
                  <c:v>-0.74999999999999989</c:v>
                </c:pt>
                <c:pt idx="435">
                  <c:v>0.41666666666666669</c:v>
                </c:pt>
                <c:pt idx="436">
                  <c:v>0.27692307692307688</c:v>
                </c:pt>
                <c:pt idx="437">
                  <c:v>-4.2553191489361701E-2</c:v>
                </c:pt>
                <c:pt idx="438">
                  <c:v>0.53333333333333333</c:v>
                </c:pt>
                <c:pt idx="439">
                  <c:v>0.63076923076923075</c:v>
                </c:pt>
                <c:pt idx="440">
                  <c:v>0.69696969696969702</c:v>
                </c:pt>
                <c:pt idx="441">
                  <c:v>-5.3999999999999995</c:v>
                </c:pt>
                <c:pt idx="442">
                  <c:v>3.1666666666666665</c:v>
                </c:pt>
                <c:pt idx="443">
                  <c:v>1</c:v>
                </c:pt>
                <c:pt idx="444">
                  <c:v>-0.2105263157894737</c:v>
                </c:pt>
                <c:pt idx="445">
                  <c:v>0.68333333333333335</c:v>
                </c:pt>
                <c:pt idx="446">
                  <c:v>-19</c:v>
                </c:pt>
                <c:pt idx="447">
                  <c:v>0.70588235294117652</c:v>
                </c:pt>
                <c:pt idx="448">
                  <c:v>-0.625</c:v>
                </c:pt>
                <c:pt idx="449">
                  <c:v>0.22580645161290322</c:v>
                </c:pt>
                <c:pt idx="450">
                  <c:v>1.0444444444444445</c:v>
                </c:pt>
                <c:pt idx="451">
                  <c:v>0.9508196721311476</c:v>
                </c:pt>
                <c:pt idx="452">
                  <c:v>0.7142857142857143</c:v>
                </c:pt>
                <c:pt idx="453">
                  <c:v>1.2580645161290323</c:v>
                </c:pt>
                <c:pt idx="454">
                  <c:v>-0.16326530612244897</c:v>
                </c:pt>
                <c:pt idx="455">
                  <c:v>0.66101694915254239</c:v>
                </c:pt>
                <c:pt idx="456">
                  <c:v>0.17391304347826086</c:v>
                </c:pt>
                <c:pt idx="457">
                  <c:v>8.3333333333333329E-2</c:v>
                </c:pt>
                <c:pt idx="458">
                  <c:v>0.35</c:v>
                </c:pt>
                <c:pt idx="459">
                  <c:v>0.31818181818181823</c:v>
                </c:pt>
                <c:pt idx="460">
                  <c:v>-17.666666666666664</c:v>
                </c:pt>
                <c:pt idx="461">
                  <c:v>53</c:v>
                </c:pt>
                <c:pt idx="462">
                  <c:v>0.91428571428571426</c:v>
                </c:pt>
                <c:pt idx="463">
                  <c:v>2.5</c:v>
                </c:pt>
                <c:pt idx="464">
                  <c:v>0</c:v>
                </c:pt>
                <c:pt idx="465">
                  <c:v>0.54545454545454541</c:v>
                </c:pt>
                <c:pt idx="466">
                  <c:v>-0.36585365853658536</c:v>
                </c:pt>
                <c:pt idx="467">
                  <c:v>1.7857142857142856E-2</c:v>
                </c:pt>
                <c:pt idx="468">
                  <c:v>-3.7037037037037035E-2</c:v>
                </c:pt>
                <c:pt idx="469">
                  <c:v>0.7</c:v>
                </c:pt>
                <c:pt idx="470">
                  <c:v>0.47368421052631576</c:v>
                </c:pt>
                <c:pt idx="471">
                  <c:v>1.5263157894736843</c:v>
                </c:pt>
                <c:pt idx="472">
                  <c:v>-3.1739130434782608</c:v>
                </c:pt>
                <c:pt idx="473">
                  <c:v>0.19047619047619047</c:v>
                </c:pt>
                <c:pt idx="474">
                  <c:v>0.33333333333333337</c:v>
                </c:pt>
                <c:pt idx="475">
                  <c:v>0.84905660377358494</c:v>
                </c:pt>
                <c:pt idx="476">
                  <c:v>-1.5925925925925926</c:v>
                </c:pt>
                <c:pt idx="477">
                  <c:v>0.45161290322580644</c:v>
                </c:pt>
                <c:pt idx="478">
                  <c:v>-17.5</c:v>
                </c:pt>
                <c:pt idx="479">
                  <c:v>1.9047619047619047</c:v>
                </c:pt>
                <c:pt idx="480">
                  <c:v>-0.375</c:v>
                </c:pt>
                <c:pt idx="481">
                  <c:v>-2</c:v>
                </c:pt>
                <c:pt idx="482">
                  <c:v>0.24444444444444444</c:v>
                </c:pt>
                <c:pt idx="483">
                  <c:v>-9.2592592592592587E-3</c:v>
                </c:pt>
                <c:pt idx="484">
                  <c:v>1.0249999999999999</c:v>
                </c:pt>
                <c:pt idx="485">
                  <c:v>6.5573770491803282E-2</c:v>
                </c:pt>
                <c:pt idx="486">
                  <c:v>0</c:v>
                </c:pt>
                <c:pt idx="487">
                  <c:v>-8.2191780821917818E-2</c:v>
                </c:pt>
                <c:pt idx="488">
                  <c:v>-4.1666666666666664E-2</c:v>
                </c:pt>
                <c:pt idx="489">
                  <c:v>0.45098039215686275</c:v>
                </c:pt>
                <c:pt idx="490">
                  <c:v>0.48648648648648646</c:v>
                </c:pt>
                <c:pt idx="491">
                  <c:v>0.6875</c:v>
                </c:pt>
                <c:pt idx="492">
                  <c:v>-6.666666666666667</c:v>
                </c:pt>
                <c:pt idx="493">
                  <c:v>0.55999999999999994</c:v>
                </c:pt>
                <c:pt idx="494">
                  <c:v>-0.45833333333333331</c:v>
                </c:pt>
                <c:pt idx="495">
                  <c:v>0.48</c:v>
                </c:pt>
                <c:pt idx="496">
                  <c:v>0.66666666666666663</c:v>
                </c:pt>
                <c:pt idx="497">
                  <c:v>-0.29411764705882354</c:v>
                </c:pt>
                <c:pt idx="498">
                  <c:v>-2.0869565217391304</c:v>
                </c:pt>
                <c:pt idx="499">
                  <c:v>0.29268292682926828</c:v>
                </c:pt>
                <c:pt idx="500">
                  <c:v>-2</c:v>
                </c:pt>
                <c:pt idx="501">
                  <c:v>2.2380952380952381</c:v>
                </c:pt>
                <c:pt idx="502">
                  <c:v>8</c:v>
                </c:pt>
                <c:pt idx="503">
                  <c:v>1.0140845070422535</c:v>
                </c:pt>
                <c:pt idx="504">
                  <c:v>1.2058823529411764</c:v>
                </c:pt>
                <c:pt idx="505">
                  <c:v>0.56896551724137934</c:v>
                </c:pt>
                <c:pt idx="506">
                  <c:v>0.47727272727272735</c:v>
                </c:pt>
                <c:pt idx="507">
                  <c:v>0.8214285714285714</c:v>
                </c:pt>
                <c:pt idx="508">
                  <c:v>0.2</c:v>
                </c:pt>
                <c:pt idx="509">
                  <c:v>1.3333333333333335</c:v>
                </c:pt>
                <c:pt idx="510">
                  <c:v>-0.73913043478260854</c:v>
                </c:pt>
                <c:pt idx="511">
                  <c:v>-4.5</c:v>
                </c:pt>
                <c:pt idx="512">
                  <c:v>1.9565217391304348</c:v>
                </c:pt>
                <c:pt idx="513">
                  <c:v>0.37999999999999995</c:v>
                </c:pt>
                <c:pt idx="514">
                  <c:v>0.5473684210526315</c:v>
                </c:pt>
                <c:pt idx="515">
                  <c:v>1.4482758620689655</c:v>
                </c:pt>
                <c:pt idx="516">
                  <c:v>0.77966101694915257</c:v>
                </c:pt>
                <c:pt idx="517">
                  <c:v>3.2380952380952381</c:v>
                </c:pt>
                <c:pt idx="518">
                  <c:v>0.19148936170212766</c:v>
                </c:pt>
                <c:pt idx="519">
                  <c:v>3.3181818181818183</c:v>
                </c:pt>
                <c:pt idx="520">
                  <c:v>0.70149253731343275</c:v>
                </c:pt>
                <c:pt idx="521">
                  <c:v>0.72972972972972971</c:v>
                </c:pt>
                <c:pt idx="522">
                  <c:v>-2</c:v>
                </c:pt>
                <c:pt idx="523">
                  <c:v>4.666666666666667</c:v>
                </c:pt>
                <c:pt idx="524">
                  <c:v>-3.9473684210526321E-2</c:v>
                </c:pt>
                <c:pt idx="525">
                  <c:v>1.368421052631579</c:v>
                </c:pt>
                <c:pt idx="526">
                  <c:v>1.0344827586206895</c:v>
                </c:pt>
                <c:pt idx="527">
                  <c:v>1.7727272727272729</c:v>
                </c:pt>
                <c:pt idx="528">
                  <c:v>1.154929577464789</c:v>
                </c:pt>
                <c:pt idx="529">
                  <c:v>0.75</c:v>
                </c:pt>
                <c:pt idx="530">
                  <c:v>4.5</c:v>
                </c:pt>
                <c:pt idx="531">
                  <c:v>-1.9354838709677418</c:v>
                </c:pt>
                <c:pt idx="532">
                  <c:v>0.4285714285714286</c:v>
                </c:pt>
                <c:pt idx="533">
                  <c:v>1</c:v>
                </c:pt>
                <c:pt idx="534">
                  <c:v>2.2727272727272729</c:v>
                </c:pt>
                <c:pt idx="535">
                  <c:v>1.2444444444444445</c:v>
                </c:pt>
                <c:pt idx="536">
                  <c:v>-0.11111111111111112</c:v>
                </c:pt>
                <c:pt idx="537">
                  <c:v>1.375</c:v>
                </c:pt>
                <c:pt idx="538">
                  <c:v>11</c:v>
                </c:pt>
                <c:pt idx="539">
                  <c:v>0.33898305084745767</c:v>
                </c:pt>
                <c:pt idx="540">
                  <c:v>0.2807017543859649</c:v>
                </c:pt>
                <c:pt idx="541">
                  <c:v>0.18181818181818182</c:v>
                </c:pt>
                <c:pt idx="542">
                  <c:v>0.38554216867469876</c:v>
                </c:pt>
                <c:pt idx="543">
                  <c:v>7.3076923076923084</c:v>
                </c:pt>
                <c:pt idx="544">
                  <c:v>0.21951219512195119</c:v>
                </c:pt>
                <c:pt idx="545">
                  <c:v>-2</c:v>
                </c:pt>
                <c:pt idx="546">
                  <c:v>-3.5</c:v>
                </c:pt>
                <c:pt idx="547">
                  <c:v>0.14414414414414414</c:v>
                </c:pt>
                <c:pt idx="548">
                  <c:v>1.5641025641025641</c:v>
                </c:pt>
                <c:pt idx="549">
                  <c:v>-17</c:v>
                </c:pt>
                <c:pt idx="550">
                  <c:v>34</c:v>
                </c:pt>
                <c:pt idx="551">
                  <c:v>-6.7164179104477598E-2</c:v>
                </c:pt>
                <c:pt idx="552">
                  <c:v>3.5</c:v>
                </c:pt>
                <c:pt idx="553">
                  <c:v>-0.1851851851851852</c:v>
                </c:pt>
                <c:pt idx="554">
                  <c:v>0.67441860465116288</c:v>
                </c:pt>
                <c:pt idx="555">
                  <c:v>0.36170212765957449</c:v>
                </c:pt>
                <c:pt idx="556">
                  <c:v>1.4999999999999998</c:v>
                </c:pt>
                <c:pt idx="557">
                  <c:v>1.1590909090909092</c:v>
                </c:pt>
                <c:pt idx="558">
                  <c:v>5.1724137931034482E-2</c:v>
                </c:pt>
                <c:pt idx="559">
                  <c:v>1.1399999999999999</c:v>
                </c:pt>
                <c:pt idx="560">
                  <c:v>3.8235294117647056</c:v>
                </c:pt>
                <c:pt idx="561">
                  <c:v>2.0454545454545454</c:v>
                </c:pt>
                <c:pt idx="562">
                  <c:v>0.56756756756756765</c:v>
                </c:pt>
                <c:pt idx="563">
                  <c:v>0.39999999999999997</c:v>
                </c:pt>
                <c:pt idx="564">
                  <c:v>0.15517241379310343</c:v>
                </c:pt>
                <c:pt idx="565">
                  <c:v>1.8888888888888891</c:v>
                </c:pt>
                <c:pt idx="566">
                  <c:v>-1.5</c:v>
                </c:pt>
                <c:pt idx="567">
                  <c:v>1.5555555555555558</c:v>
                </c:pt>
                <c:pt idx="568">
                  <c:v>2.0666666666666669</c:v>
                </c:pt>
                <c:pt idx="569">
                  <c:v>-14</c:v>
                </c:pt>
                <c:pt idx="570">
                  <c:v>0.9545454545454547</c:v>
                </c:pt>
                <c:pt idx="571">
                  <c:v>2.3181818181818183</c:v>
                </c:pt>
                <c:pt idx="572">
                  <c:v>0.453125</c:v>
                </c:pt>
                <c:pt idx="573">
                  <c:v>1.25</c:v>
                </c:pt>
                <c:pt idx="574">
                  <c:v>3.7037037037037035E-2</c:v>
                </c:pt>
                <c:pt idx="575">
                  <c:v>0.66666666666666663</c:v>
                </c:pt>
                <c:pt idx="576">
                  <c:v>1.3214285714285714</c:v>
                </c:pt>
                <c:pt idx="577">
                  <c:v>1.9090909090909089</c:v>
                </c:pt>
                <c:pt idx="578">
                  <c:v>0.5714285714285714</c:v>
                </c:pt>
                <c:pt idx="579">
                  <c:v>-6.333333333333333</c:v>
                </c:pt>
                <c:pt idx="580">
                  <c:v>-0.62962962962962965</c:v>
                </c:pt>
                <c:pt idx="581">
                  <c:v>2.2307692307692308</c:v>
                </c:pt>
                <c:pt idx="582">
                  <c:v>0.97499999999999998</c:v>
                </c:pt>
                <c:pt idx="583">
                  <c:v>-1.6666666666666667</c:v>
                </c:pt>
                <c:pt idx="584">
                  <c:v>9.3333333333333339</c:v>
                </c:pt>
                <c:pt idx="585">
                  <c:v>6.7142857142857144</c:v>
                </c:pt>
                <c:pt idx="586">
                  <c:v>-12</c:v>
                </c:pt>
                <c:pt idx="587">
                  <c:v>0.93877551020408156</c:v>
                </c:pt>
                <c:pt idx="588">
                  <c:v>0.38461538461538458</c:v>
                </c:pt>
                <c:pt idx="589">
                  <c:v>0.7142857142857143</c:v>
                </c:pt>
                <c:pt idx="590">
                  <c:v>-0.77777777777777779</c:v>
                </c:pt>
                <c:pt idx="591">
                  <c:v>8.1967213114754106E-2</c:v>
                </c:pt>
                <c:pt idx="592">
                  <c:v>0.2982456140350877</c:v>
                </c:pt>
                <c:pt idx="593">
                  <c:v>0.29411764705882354</c:v>
                </c:pt>
                <c:pt idx="594">
                  <c:v>0.65306122448979587</c:v>
                </c:pt>
                <c:pt idx="595">
                  <c:v>0.79545454545454553</c:v>
                </c:pt>
                <c:pt idx="596">
                  <c:v>27</c:v>
                </c:pt>
                <c:pt idx="597">
                  <c:v>0.57894736842105265</c:v>
                </c:pt>
                <c:pt idx="598">
                  <c:v>-0.15</c:v>
                </c:pt>
                <c:pt idx="599">
                  <c:v>0.45714285714285713</c:v>
                </c:pt>
                <c:pt idx="600">
                  <c:v>-2.2727272727272728E-2</c:v>
                </c:pt>
                <c:pt idx="601">
                  <c:v>0.6</c:v>
                </c:pt>
                <c:pt idx="602">
                  <c:v>0.23076923076923075</c:v>
                </c:pt>
                <c:pt idx="603">
                  <c:v>0.5</c:v>
                </c:pt>
                <c:pt idx="604">
                  <c:v>0.30158730158730157</c:v>
                </c:pt>
                <c:pt idx="605">
                  <c:v>0.94736842105263153</c:v>
                </c:pt>
                <c:pt idx="606">
                  <c:v>-0.62790697674418605</c:v>
                </c:pt>
                <c:pt idx="607">
                  <c:v>-0.10144927536231883</c:v>
                </c:pt>
                <c:pt idx="608">
                  <c:v>-0.5</c:v>
                </c:pt>
                <c:pt idx="609">
                  <c:v>0.77500000000000002</c:v>
                </c:pt>
                <c:pt idx="610">
                  <c:v>-2.9411764705882353E-2</c:v>
                </c:pt>
                <c:pt idx="611">
                  <c:v>0.15384615384615385</c:v>
                </c:pt>
                <c:pt idx="612">
                  <c:v>-0.92857142857142849</c:v>
                </c:pt>
                <c:pt idx="613">
                  <c:v>-1.2857142857142856</c:v>
                </c:pt>
                <c:pt idx="614">
                  <c:v>0.60465116279069775</c:v>
                </c:pt>
                <c:pt idx="615">
                  <c:v>1.2692307692307694</c:v>
                </c:pt>
                <c:pt idx="616">
                  <c:v>0.55102040816326525</c:v>
                </c:pt>
                <c:pt idx="617">
                  <c:v>0.6</c:v>
                </c:pt>
                <c:pt idx="618">
                  <c:v>0</c:v>
                </c:pt>
                <c:pt idx="619">
                  <c:v>0.72727272727272729</c:v>
                </c:pt>
                <c:pt idx="620">
                  <c:v>-5.1818181818181825</c:v>
                </c:pt>
                <c:pt idx="621">
                  <c:v>1.8333333333333333</c:v>
                </c:pt>
                <c:pt idx="622">
                  <c:v>5.5</c:v>
                </c:pt>
                <c:pt idx="623">
                  <c:v>1.75</c:v>
                </c:pt>
                <c:pt idx="624">
                  <c:v>0.66666666666666663</c:v>
                </c:pt>
                <c:pt idx="625">
                  <c:v>-0.13333333333333333</c:v>
                </c:pt>
                <c:pt idx="626">
                  <c:v>-0.35555555555555557</c:v>
                </c:pt>
                <c:pt idx="627">
                  <c:v>2.3684210526315788</c:v>
                </c:pt>
                <c:pt idx="628">
                  <c:v>-0.2</c:v>
                </c:pt>
                <c:pt idx="629">
                  <c:v>0.609375</c:v>
                </c:pt>
                <c:pt idx="630">
                  <c:v>-0.23333333333333334</c:v>
                </c:pt>
                <c:pt idx="631">
                  <c:v>0.2839506172839506</c:v>
                </c:pt>
                <c:pt idx="632">
                  <c:v>7.1428571428571425E-2</c:v>
                </c:pt>
                <c:pt idx="633">
                  <c:v>0.7142857142857143</c:v>
                </c:pt>
                <c:pt idx="634">
                  <c:v>10</c:v>
                </c:pt>
                <c:pt idx="635">
                  <c:v>-6.5</c:v>
                </c:pt>
                <c:pt idx="636">
                  <c:v>0.21875</c:v>
                </c:pt>
                <c:pt idx="637">
                  <c:v>0.44444444444444448</c:v>
                </c:pt>
                <c:pt idx="638">
                  <c:v>0.74999999999999989</c:v>
                </c:pt>
                <c:pt idx="639">
                  <c:v>0.28846153846153849</c:v>
                </c:pt>
                <c:pt idx="640">
                  <c:v>0.3428571428571428</c:v>
                </c:pt>
                <c:pt idx="641">
                  <c:v>0.83333333333333337</c:v>
                </c:pt>
                <c:pt idx="642">
                  <c:v>0.96</c:v>
                </c:pt>
                <c:pt idx="643">
                  <c:v>3.4000000000000004</c:v>
                </c:pt>
                <c:pt idx="644">
                  <c:v>-2.9999999999999996</c:v>
                </c:pt>
                <c:pt idx="645">
                  <c:v>0.45454545454545459</c:v>
                </c:pt>
                <c:pt idx="646">
                  <c:v>0.89743589743589747</c:v>
                </c:pt>
                <c:pt idx="647">
                  <c:v>0.7</c:v>
                </c:pt>
                <c:pt idx="648">
                  <c:v>0.18181818181818182</c:v>
                </c:pt>
                <c:pt idx="649">
                  <c:v>0.6</c:v>
                </c:pt>
                <c:pt idx="650">
                  <c:v>0.98461538461538456</c:v>
                </c:pt>
                <c:pt idx="651">
                  <c:v>-2.1333333333333333</c:v>
                </c:pt>
                <c:pt idx="652">
                  <c:v>1.8235294117647058</c:v>
                </c:pt>
                <c:pt idx="653">
                  <c:v>-0.37974683544303794</c:v>
                </c:pt>
                <c:pt idx="654">
                  <c:v>0.30555555555555558</c:v>
                </c:pt>
                <c:pt idx="655">
                  <c:v>1.5937499999999998</c:v>
                </c:pt>
                <c:pt idx="656">
                  <c:v>0.21212121212121213</c:v>
                </c:pt>
                <c:pt idx="657">
                  <c:v>0.20388349514563109</c:v>
                </c:pt>
                <c:pt idx="658">
                  <c:v>0.56060606060606055</c:v>
                </c:pt>
                <c:pt idx="659">
                  <c:v>-15</c:v>
                </c:pt>
                <c:pt idx="660">
                  <c:v>0.45588235294117646</c:v>
                </c:pt>
                <c:pt idx="661">
                  <c:v>1.5</c:v>
                </c:pt>
                <c:pt idx="662">
                  <c:v>5.333333333333333</c:v>
                </c:pt>
                <c:pt idx="663">
                  <c:v>0.3</c:v>
                </c:pt>
                <c:pt idx="664">
                  <c:v>1.3636363636363638</c:v>
                </c:pt>
                <c:pt idx="665">
                  <c:v>0.33333333333333331</c:v>
                </c:pt>
                <c:pt idx="666">
                  <c:v>0.82191780821917815</c:v>
                </c:pt>
                <c:pt idx="667">
                  <c:v>-0.20689655172413793</c:v>
                </c:pt>
                <c:pt idx="668">
                  <c:v>0.1728395061728395</c:v>
                </c:pt>
                <c:pt idx="669">
                  <c:v>0.55999999999999994</c:v>
                </c:pt>
                <c:pt idx="670">
                  <c:v>-1.0833333333333333</c:v>
                </c:pt>
                <c:pt idx="671">
                  <c:v>0.75342465753424659</c:v>
                </c:pt>
                <c:pt idx="672">
                  <c:v>2.1739130434782608E-2</c:v>
                </c:pt>
                <c:pt idx="673">
                  <c:v>0.39473684210526316</c:v>
                </c:pt>
                <c:pt idx="674">
                  <c:v>0.18749999999999997</c:v>
                </c:pt>
                <c:pt idx="675">
                  <c:v>2.5294117647058818</c:v>
                </c:pt>
                <c:pt idx="676">
                  <c:v>0.55769230769230771</c:v>
                </c:pt>
                <c:pt idx="677">
                  <c:v>-2.6666666666666665</c:v>
                </c:pt>
                <c:pt idx="678">
                  <c:v>0.85714285714285698</c:v>
                </c:pt>
                <c:pt idx="679">
                  <c:v>-0.08</c:v>
                </c:pt>
                <c:pt idx="680">
                  <c:v>0.76470588235294112</c:v>
                </c:pt>
                <c:pt idx="681">
                  <c:v>0.21088435374149661</c:v>
                </c:pt>
                <c:pt idx="682">
                  <c:v>0.10843373493975902</c:v>
                </c:pt>
                <c:pt idx="683">
                  <c:v>1.2105263157894737</c:v>
                </c:pt>
                <c:pt idx="684">
                  <c:v>0.5</c:v>
                </c:pt>
                <c:pt idx="685">
                  <c:v>0.75409836065573765</c:v>
                </c:pt>
                <c:pt idx="686">
                  <c:v>0.52941176470588225</c:v>
                </c:pt>
                <c:pt idx="687">
                  <c:v>1.3928571428571428</c:v>
                </c:pt>
                <c:pt idx="688">
                  <c:v>0.67567567567567577</c:v>
                </c:pt>
                <c:pt idx="689">
                  <c:v>1.2</c:v>
                </c:pt>
                <c:pt idx="690">
                  <c:v>-0.43999999999999995</c:v>
                </c:pt>
                <c:pt idx="691">
                  <c:v>0.12244897959183673</c:v>
                </c:pt>
                <c:pt idx="692">
                  <c:v>1.4285714285714286</c:v>
                </c:pt>
                <c:pt idx="693">
                  <c:v>-0.54545454545454553</c:v>
                </c:pt>
                <c:pt idx="694">
                  <c:v>1.3333333333333333</c:v>
                </c:pt>
                <c:pt idx="695">
                  <c:v>0.38181818181818183</c:v>
                </c:pt>
                <c:pt idx="696">
                  <c:v>7.6666666666666661</c:v>
                </c:pt>
                <c:pt idx="697">
                  <c:v>0.26666666666666666</c:v>
                </c:pt>
                <c:pt idx="698">
                  <c:v>0.48</c:v>
                </c:pt>
                <c:pt idx="699">
                  <c:v>0.2857142857142857</c:v>
                </c:pt>
                <c:pt idx="700">
                  <c:v>1.8095238095238093</c:v>
                </c:pt>
                <c:pt idx="701">
                  <c:v>2.6153846153846159</c:v>
                </c:pt>
                <c:pt idx="702">
                  <c:v>-1.2962962962962965</c:v>
                </c:pt>
                <c:pt idx="703">
                  <c:v>-0.31325301204819272</c:v>
                </c:pt>
                <c:pt idx="704">
                  <c:v>-3.4000000000000004</c:v>
                </c:pt>
                <c:pt idx="705">
                  <c:v>2.125</c:v>
                </c:pt>
                <c:pt idx="706">
                  <c:v>-0.18181818181818182</c:v>
                </c:pt>
                <c:pt idx="707">
                  <c:v>0</c:v>
                </c:pt>
                <c:pt idx="708">
                  <c:v>48</c:v>
                </c:pt>
                <c:pt idx="709">
                  <c:v>10.666666666666666</c:v>
                </c:pt>
                <c:pt idx="710">
                  <c:v>4.4000000000000004</c:v>
                </c:pt>
                <c:pt idx="711">
                  <c:v>0.62962962962962965</c:v>
                </c:pt>
                <c:pt idx="712">
                  <c:v>0.56000000000000005</c:v>
                </c:pt>
                <c:pt idx="713">
                  <c:v>-0.396039603960396</c:v>
                </c:pt>
                <c:pt idx="714">
                  <c:v>1.1428571428571428</c:v>
                </c:pt>
                <c:pt idx="715">
                  <c:v>-0.29411764705882354</c:v>
                </c:pt>
                <c:pt idx="716">
                  <c:v>2.4705882352941178</c:v>
                </c:pt>
                <c:pt idx="717">
                  <c:v>-0.19999999999999998</c:v>
                </c:pt>
                <c:pt idx="718">
                  <c:v>0</c:v>
                </c:pt>
                <c:pt idx="719">
                  <c:v>0.69047619047619047</c:v>
                </c:pt>
                <c:pt idx="720">
                  <c:v>-9.3023255813953501E-2</c:v>
                </c:pt>
                <c:pt idx="721">
                  <c:v>-0.45999999999999996</c:v>
                </c:pt>
                <c:pt idx="722">
                  <c:v>-0.16216216216216217</c:v>
                </c:pt>
                <c:pt idx="723">
                  <c:v>0.19354838709677419</c:v>
                </c:pt>
                <c:pt idx="724">
                  <c:v>-0.39999999999999997</c:v>
                </c:pt>
                <c:pt idx="725">
                  <c:v>0.30612244897959179</c:v>
                </c:pt>
                <c:pt idx="726">
                  <c:v>-0.13793103448275862</c:v>
                </c:pt>
                <c:pt idx="727">
                  <c:v>-1.6956521739130435</c:v>
                </c:pt>
                <c:pt idx="728">
                  <c:v>0.32727272727272727</c:v>
                </c:pt>
                <c:pt idx="729">
                  <c:v>4.666666666666667</c:v>
                </c:pt>
                <c:pt idx="730">
                  <c:v>-1.3333333333333333</c:v>
                </c:pt>
                <c:pt idx="731">
                  <c:v>3.4210526315789478</c:v>
                </c:pt>
                <c:pt idx="732">
                  <c:v>0.1</c:v>
                </c:pt>
                <c:pt idx="733">
                  <c:v>-2.5</c:v>
                </c:pt>
                <c:pt idx="734">
                  <c:v>0.50909090909090915</c:v>
                </c:pt>
                <c:pt idx="735">
                  <c:v>1.3220338983050848</c:v>
                </c:pt>
                <c:pt idx="736">
                  <c:v>0.44827586206896547</c:v>
                </c:pt>
                <c:pt idx="737">
                  <c:v>-0.60714285714285721</c:v>
                </c:pt>
                <c:pt idx="738">
                  <c:v>6.333333333333333</c:v>
                </c:pt>
                <c:pt idx="739">
                  <c:v>0</c:v>
                </c:pt>
                <c:pt idx="740">
                  <c:v>3.7974683544303799E-2</c:v>
                </c:pt>
                <c:pt idx="741">
                  <c:v>0.9375</c:v>
                </c:pt>
                <c:pt idx="742">
                  <c:v>1.1282051282051282</c:v>
                </c:pt>
                <c:pt idx="743">
                  <c:v>-0.56756756756756765</c:v>
                </c:pt>
                <c:pt idx="744">
                  <c:v>-8.6666666666666661</c:v>
                </c:pt>
                <c:pt idx="745">
                  <c:v>0.37096774193548387</c:v>
                </c:pt>
                <c:pt idx="746">
                  <c:v>9.6774193548387094E-2</c:v>
                </c:pt>
                <c:pt idx="747">
                  <c:v>0.35714285714285715</c:v>
                </c:pt>
                <c:pt idx="748">
                  <c:v>0.47826086956521735</c:v>
                </c:pt>
                <c:pt idx="749">
                  <c:v>-0.53488372093023262</c:v>
                </c:pt>
                <c:pt idx="750">
                  <c:v>0.89130434782608703</c:v>
                </c:pt>
                <c:pt idx="751">
                  <c:v>0.70000000000000007</c:v>
                </c:pt>
                <c:pt idx="752">
                  <c:v>-0.15555555555555556</c:v>
                </c:pt>
                <c:pt idx="753">
                  <c:v>2.5</c:v>
                </c:pt>
                <c:pt idx="754">
                  <c:v>-0.23076923076923075</c:v>
                </c:pt>
                <c:pt idx="755">
                  <c:v>7.333333333333333</c:v>
                </c:pt>
                <c:pt idx="756">
                  <c:v>-4.2857142857142856</c:v>
                </c:pt>
                <c:pt idx="757">
                  <c:v>4.4776119402985072E-2</c:v>
                </c:pt>
                <c:pt idx="758">
                  <c:v>-2.6666666666666665</c:v>
                </c:pt>
                <c:pt idx="759">
                  <c:v>8.0645161290322578E-2</c:v>
                </c:pt>
                <c:pt idx="760">
                  <c:v>0.76923076923076927</c:v>
                </c:pt>
                <c:pt idx="761">
                  <c:v>0.41666666666666669</c:v>
                </c:pt>
                <c:pt idx="762">
                  <c:v>0.33333333333333337</c:v>
                </c:pt>
                <c:pt idx="763">
                  <c:v>0.53731343283582078</c:v>
                </c:pt>
                <c:pt idx="764">
                  <c:v>-1.5217391304347827</c:v>
                </c:pt>
                <c:pt idx="765">
                  <c:v>-1.7333333333333334</c:v>
                </c:pt>
                <c:pt idx="766">
                  <c:v>0.93478260869565211</c:v>
                </c:pt>
                <c:pt idx="767">
                  <c:v>-6.3492063492063489E-2</c:v>
                </c:pt>
                <c:pt idx="768">
                  <c:v>0.48245614035087719</c:v>
                </c:pt>
                <c:pt idx="769">
                  <c:v>-7.75</c:v>
                </c:pt>
                <c:pt idx="770">
                  <c:v>0.83606557377049173</c:v>
                </c:pt>
                <c:pt idx="771">
                  <c:v>1</c:v>
                </c:pt>
                <c:pt idx="772">
                  <c:v>0.79591836734693877</c:v>
                </c:pt>
                <c:pt idx="773">
                  <c:v>0.24271844660194178</c:v>
                </c:pt>
                <c:pt idx="774">
                  <c:v>0.83823529411764708</c:v>
                </c:pt>
                <c:pt idx="775">
                  <c:v>-4.3478260869565216E-2</c:v>
                </c:pt>
                <c:pt idx="776">
                  <c:v>3.3333333333333335</c:v>
                </c:pt>
                <c:pt idx="777">
                  <c:v>-1</c:v>
                </c:pt>
                <c:pt idx="778">
                  <c:v>1.0655737704918034</c:v>
                </c:pt>
                <c:pt idx="779">
                  <c:v>0.96969696969696972</c:v>
                </c:pt>
                <c:pt idx="780">
                  <c:v>-0.33333333333333337</c:v>
                </c:pt>
                <c:pt idx="781">
                  <c:v>3.5714285714285716</c:v>
                </c:pt>
                <c:pt idx="782">
                  <c:v>1</c:v>
                </c:pt>
                <c:pt idx="783">
                  <c:v>1.7058823529411764</c:v>
                </c:pt>
                <c:pt idx="784">
                  <c:v>0.61363636363636365</c:v>
                </c:pt>
                <c:pt idx="785">
                  <c:v>-1.2</c:v>
                </c:pt>
                <c:pt idx="786">
                  <c:v>1.3142857142857141</c:v>
                </c:pt>
                <c:pt idx="787">
                  <c:v>-0.23255813953488375</c:v>
                </c:pt>
                <c:pt idx="788">
                  <c:v>0.21428571428571427</c:v>
                </c:pt>
                <c:pt idx="789">
                  <c:v>10</c:v>
                </c:pt>
                <c:pt idx="790">
                  <c:v>-9.2592592592592587E-3</c:v>
                </c:pt>
                <c:pt idx="791">
                  <c:v>-0.83333333333333337</c:v>
                </c:pt>
                <c:pt idx="792">
                  <c:v>-0.94444444444444453</c:v>
                </c:pt>
                <c:pt idx="793">
                  <c:v>-1.1666666666666667</c:v>
                </c:pt>
                <c:pt idx="794">
                  <c:v>1.5263157894736843</c:v>
                </c:pt>
                <c:pt idx="795">
                  <c:v>-8.6</c:v>
                </c:pt>
                <c:pt idx="796">
                  <c:v>1.346938775510204</c:v>
                </c:pt>
                <c:pt idx="797">
                  <c:v>1.588235294117647</c:v>
                </c:pt>
                <c:pt idx="798">
                  <c:v>-0.6</c:v>
                </c:pt>
                <c:pt idx="799">
                  <c:v>-0.7142857142857143</c:v>
                </c:pt>
                <c:pt idx="800">
                  <c:v>0.75</c:v>
                </c:pt>
                <c:pt idx="801">
                  <c:v>5.7142857142857141E-2</c:v>
                </c:pt>
                <c:pt idx="802">
                  <c:v>7.3170731707317069E-2</c:v>
                </c:pt>
                <c:pt idx="803">
                  <c:v>-13</c:v>
                </c:pt>
                <c:pt idx="804">
                  <c:v>1.7777777777777779</c:v>
                </c:pt>
                <c:pt idx="805">
                  <c:v>0.19148936170212766</c:v>
                </c:pt>
                <c:pt idx="806">
                  <c:v>-1.75</c:v>
                </c:pt>
                <c:pt idx="807">
                  <c:v>0</c:v>
                </c:pt>
                <c:pt idx="808">
                  <c:v>0.38028169014084512</c:v>
                </c:pt>
                <c:pt idx="809">
                  <c:v>-0.16666666666666666</c:v>
                </c:pt>
                <c:pt idx="810">
                  <c:v>-0.39999999999999997</c:v>
                </c:pt>
                <c:pt idx="811">
                  <c:v>10.333333333333334</c:v>
                </c:pt>
                <c:pt idx="812">
                  <c:v>0.84615384615384615</c:v>
                </c:pt>
                <c:pt idx="813">
                  <c:v>-1.8867924528301886E-2</c:v>
                </c:pt>
                <c:pt idx="814">
                  <c:v>0.11428571428571428</c:v>
                </c:pt>
                <c:pt idx="815">
                  <c:v>0.62222222222222223</c:v>
                </c:pt>
                <c:pt idx="816">
                  <c:v>0.60283687943262421</c:v>
                </c:pt>
                <c:pt idx="817">
                  <c:v>27.5</c:v>
                </c:pt>
                <c:pt idx="818">
                  <c:v>2.6153846153846154</c:v>
                </c:pt>
                <c:pt idx="819">
                  <c:v>2.4615384615384617</c:v>
                </c:pt>
                <c:pt idx="820">
                  <c:v>1.696969696969697</c:v>
                </c:pt>
                <c:pt idx="821">
                  <c:v>0.22499999999999998</c:v>
                </c:pt>
                <c:pt idx="822">
                  <c:v>0.24324324324324323</c:v>
                </c:pt>
                <c:pt idx="823">
                  <c:v>8.9743589743589744E-2</c:v>
                </c:pt>
                <c:pt idx="824">
                  <c:v>3.8571428571428572</c:v>
                </c:pt>
                <c:pt idx="825">
                  <c:v>0.81632653061224492</c:v>
                </c:pt>
                <c:pt idx="826">
                  <c:v>1.3103448275862069</c:v>
                </c:pt>
                <c:pt idx="827">
                  <c:v>0.6</c:v>
                </c:pt>
                <c:pt idx="828">
                  <c:v>8.771929824561403E-2</c:v>
                </c:pt>
                <c:pt idx="829">
                  <c:v>0.97777777777777775</c:v>
                </c:pt>
                <c:pt idx="830">
                  <c:v>-0.5625</c:v>
                </c:pt>
                <c:pt idx="831">
                  <c:v>-1</c:v>
                </c:pt>
                <c:pt idx="832">
                  <c:v>0.1</c:v>
                </c:pt>
                <c:pt idx="833">
                  <c:v>1.3428571428571427</c:v>
                </c:pt>
                <c:pt idx="834">
                  <c:v>2.5333333333333332</c:v>
                </c:pt>
                <c:pt idx="835">
                  <c:v>5.8823529411764712E-2</c:v>
                </c:pt>
                <c:pt idx="836">
                  <c:v>-3.6666666666666665</c:v>
                </c:pt>
                <c:pt idx="837">
                  <c:v>0.18181818181818182</c:v>
                </c:pt>
                <c:pt idx="838">
                  <c:v>-5.1999999999999993</c:v>
                </c:pt>
                <c:pt idx="839">
                  <c:v>0.55555555555555558</c:v>
                </c:pt>
                <c:pt idx="840">
                  <c:v>0.62962962962962965</c:v>
                </c:pt>
                <c:pt idx="841">
                  <c:v>5.5555555555555559E-2</c:v>
                </c:pt>
                <c:pt idx="842">
                  <c:v>0.4</c:v>
                </c:pt>
                <c:pt idx="843">
                  <c:v>1.9310344827586206</c:v>
                </c:pt>
                <c:pt idx="844">
                  <c:v>-0.3286713286713287</c:v>
                </c:pt>
                <c:pt idx="845">
                  <c:v>3.5714285714285716</c:v>
                </c:pt>
                <c:pt idx="846">
                  <c:v>1.875</c:v>
                </c:pt>
                <c:pt idx="847">
                  <c:v>11.5</c:v>
                </c:pt>
                <c:pt idx="848">
                  <c:v>1.2696629213483146</c:v>
                </c:pt>
                <c:pt idx="849">
                  <c:v>0.15789473684210525</c:v>
                </c:pt>
                <c:pt idx="850">
                  <c:v>1.3666666666666667</c:v>
                </c:pt>
                <c:pt idx="851">
                  <c:v>-8.8607594936708861E-2</c:v>
                </c:pt>
                <c:pt idx="852">
                  <c:v>-2</c:v>
                </c:pt>
                <c:pt idx="853">
                  <c:v>0.5</c:v>
                </c:pt>
                <c:pt idx="854">
                  <c:v>7.8431372549019621E-2</c:v>
                </c:pt>
                <c:pt idx="855">
                  <c:v>9.5238095238095233E-2</c:v>
                </c:pt>
                <c:pt idx="856">
                  <c:v>0.48717948717948717</c:v>
                </c:pt>
                <c:pt idx="857">
                  <c:v>0.67857142857142849</c:v>
                </c:pt>
                <c:pt idx="858">
                  <c:v>0.34782608695652173</c:v>
                </c:pt>
                <c:pt idx="859">
                  <c:v>-7.4999999999999997E-2</c:v>
                </c:pt>
                <c:pt idx="860">
                  <c:v>0.73469387755102034</c:v>
                </c:pt>
                <c:pt idx="861">
                  <c:v>-0.26470588235294112</c:v>
                </c:pt>
                <c:pt idx="862">
                  <c:v>0.82692307692307687</c:v>
                </c:pt>
                <c:pt idx="863">
                  <c:v>0.81818181818181812</c:v>
                </c:pt>
                <c:pt idx="864">
                  <c:v>0.2105263157894737</c:v>
                </c:pt>
                <c:pt idx="865">
                  <c:v>-1.8</c:v>
                </c:pt>
                <c:pt idx="866">
                  <c:v>-2.4444444444444446</c:v>
                </c:pt>
                <c:pt idx="867">
                  <c:v>0.66666666666666663</c:v>
                </c:pt>
                <c:pt idx="868">
                  <c:v>0.55555555555555558</c:v>
                </c:pt>
                <c:pt idx="869">
                  <c:v>1.05</c:v>
                </c:pt>
                <c:pt idx="870">
                  <c:v>-1.0769230769230771</c:v>
                </c:pt>
                <c:pt idx="871">
                  <c:v>0.48888888888888887</c:v>
                </c:pt>
                <c:pt idx="872">
                  <c:v>46</c:v>
                </c:pt>
                <c:pt idx="873">
                  <c:v>2.4666666666666668</c:v>
                </c:pt>
                <c:pt idx="874">
                  <c:v>-0.63157894736842113</c:v>
                </c:pt>
                <c:pt idx="875">
                  <c:v>0.83606557377049173</c:v>
                </c:pt>
                <c:pt idx="876">
                  <c:v>2.6999999999999997</c:v>
                </c:pt>
                <c:pt idx="877">
                  <c:v>0.16129032258064516</c:v>
                </c:pt>
                <c:pt idx="878">
                  <c:v>1.3636363636363638</c:v>
                </c:pt>
                <c:pt idx="879">
                  <c:v>6.8493150684931517E-2</c:v>
                </c:pt>
                <c:pt idx="880">
                  <c:v>0.41935483870967738</c:v>
                </c:pt>
                <c:pt idx="881">
                  <c:v>-0.66666666666666674</c:v>
                </c:pt>
                <c:pt idx="882">
                  <c:v>0.4</c:v>
                </c:pt>
                <c:pt idx="883">
                  <c:v>0.67326732673267331</c:v>
                </c:pt>
                <c:pt idx="884">
                  <c:v>4.666666666666667</c:v>
                </c:pt>
                <c:pt idx="885">
                  <c:v>-2.4096385542168672E-2</c:v>
                </c:pt>
                <c:pt idx="886">
                  <c:v>7.1428571428571425E-2</c:v>
                </c:pt>
                <c:pt idx="887">
                  <c:v>-1.3076923076923079</c:v>
                </c:pt>
                <c:pt idx="888">
                  <c:v>-1</c:v>
                </c:pt>
                <c:pt idx="889">
                  <c:v>1.96875</c:v>
                </c:pt>
                <c:pt idx="890">
                  <c:v>-0.33333333333333331</c:v>
                </c:pt>
                <c:pt idx="891">
                  <c:v>-7.1428571428571425E-2</c:v>
                </c:pt>
                <c:pt idx="892">
                  <c:v>1.7777777777777779</c:v>
                </c:pt>
                <c:pt idx="893">
                  <c:v>0.64516129032258063</c:v>
                </c:pt>
                <c:pt idx="894">
                  <c:v>-4.0999999999999996</c:v>
                </c:pt>
                <c:pt idx="895">
                  <c:v>1.2380952380952379</c:v>
                </c:pt>
                <c:pt idx="896">
                  <c:v>1</c:v>
                </c:pt>
                <c:pt idx="897">
                  <c:v>12.5</c:v>
                </c:pt>
                <c:pt idx="898">
                  <c:v>0.30952380952380948</c:v>
                </c:pt>
                <c:pt idx="899">
                  <c:v>0.52427184466019416</c:v>
                </c:pt>
                <c:pt idx="900">
                  <c:v>0.40336134453781514</c:v>
                </c:pt>
                <c:pt idx="901">
                  <c:v>2.6315789473684213E-2</c:v>
                </c:pt>
                <c:pt idx="902">
                  <c:v>0.85981308411214952</c:v>
                </c:pt>
                <c:pt idx="903">
                  <c:v>0.88095238095238082</c:v>
                </c:pt>
                <c:pt idx="904">
                  <c:v>1.7741935483870968</c:v>
                </c:pt>
                <c:pt idx="905">
                  <c:v>-0.45714285714285718</c:v>
                </c:pt>
                <c:pt idx="906">
                  <c:v>0.41880341880341881</c:v>
                </c:pt>
                <c:pt idx="907">
                  <c:v>0.87179487179487181</c:v>
                </c:pt>
                <c:pt idx="908">
                  <c:v>1.4</c:v>
                </c:pt>
                <c:pt idx="909">
                  <c:v>0.59375</c:v>
                </c:pt>
                <c:pt idx="910">
                  <c:v>0.40845070422535218</c:v>
                </c:pt>
                <c:pt idx="911">
                  <c:v>-0.06</c:v>
                </c:pt>
                <c:pt idx="912">
                  <c:v>-32</c:v>
                </c:pt>
                <c:pt idx="913">
                  <c:v>0.27419354838709681</c:v>
                </c:pt>
                <c:pt idx="914">
                  <c:v>1.8780487804878048</c:v>
                </c:pt>
                <c:pt idx="915">
                  <c:v>1.1666666666666667</c:v>
                </c:pt>
                <c:pt idx="916">
                  <c:v>0.90909090909090917</c:v>
                </c:pt>
                <c:pt idx="917">
                  <c:v>-0.16326530612244897</c:v>
                </c:pt>
                <c:pt idx="918">
                  <c:v>0.42307692307692307</c:v>
                </c:pt>
                <c:pt idx="919">
                  <c:v>0.41269841269841268</c:v>
                </c:pt>
                <c:pt idx="920">
                  <c:v>0.8214285714285714</c:v>
                </c:pt>
                <c:pt idx="921">
                  <c:v>2.4</c:v>
                </c:pt>
                <c:pt idx="922">
                  <c:v>0.23529411764705882</c:v>
                </c:pt>
                <c:pt idx="923">
                  <c:v>-2.8888888888888888</c:v>
                </c:pt>
                <c:pt idx="924">
                  <c:v>1.9032258064516128</c:v>
                </c:pt>
                <c:pt idx="925">
                  <c:v>6.4</c:v>
                </c:pt>
                <c:pt idx="926">
                  <c:v>0.72727272727272729</c:v>
                </c:pt>
                <c:pt idx="927">
                  <c:v>-0.16049382716049382</c:v>
                </c:pt>
                <c:pt idx="928">
                  <c:v>1.7647058823529409</c:v>
                </c:pt>
                <c:pt idx="929">
                  <c:v>5</c:v>
                </c:pt>
                <c:pt idx="930">
                  <c:v>0.79032258064516137</c:v>
                </c:pt>
                <c:pt idx="931">
                  <c:v>-1.0869565217391306</c:v>
                </c:pt>
                <c:pt idx="932">
                  <c:v>0.10227272727272727</c:v>
                </c:pt>
                <c:pt idx="933">
                  <c:v>-0.23529411764705885</c:v>
                </c:pt>
                <c:pt idx="934">
                  <c:v>0.82456140350877194</c:v>
                </c:pt>
                <c:pt idx="935">
                  <c:v>1.8043478260869565</c:v>
                </c:pt>
                <c:pt idx="936">
                  <c:v>0.25555555555555554</c:v>
                </c:pt>
                <c:pt idx="937">
                  <c:v>0.30645161290322581</c:v>
                </c:pt>
                <c:pt idx="938">
                  <c:v>0.27868852459016397</c:v>
                </c:pt>
                <c:pt idx="939">
                  <c:v>0.38888888888888895</c:v>
                </c:pt>
                <c:pt idx="940">
                  <c:v>0.29487179487179488</c:v>
                </c:pt>
                <c:pt idx="941">
                  <c:v>0.15</c:v>
                </c:pt>
                <c:pt idx="942">
                  <c:v>-3.7777777777777781</c:v>
                </c:pt>
                <c:pt idx="943">
                  <c:v>4.8</c:v>
                </c:pt>
                <c:pt idx="944">
                  <c:v>6.6666666666666666E-2</c:v>
                </c:pt>
                <c:pt idx="945">
                  <c:v>-1.9565217391304348</c:v>
                </c:pt>
                <c:pt idx="946">
                  <c:v>0.21945137157107231</c:v>
                </c:pt>
                <c:pt idx="947">
                  <c:v>-0.72916666666666674</c:v>
                </c:pt>
                <c:pt idx="948">
                  <c:v>-0.12962962962962962</c:v>
                </c:pt>
                <c:pt idx="949">
                  <c:v>0.42168674698795183</c:v>
                </c:pt>
                <c:pt idx="950">
                  <c:v>-2.4</c:v>
                </c:pt>
                <c:pt idx="951">
                  <c:v>-0.16129032258064516</c:v>
                </c:pt>
                <c:pt idx="952">
                  <c:v>2.1333333333333333</c:v>
                </c:pt>
                <c:pt idx="953">
                  <c:v>1.0333333333333334</c:v>
                </c:pt>
                <c:pt idx="954">
                  <c:v>-0.13580246913580246</c:v>
                </c:pt>
                <c:pt idx="955">
                  <c:v>-0.23404255319148934</c:v>
                </c:pt>
                <c:pt idx="956">
                  <c:v>-2.2222222222222223</c:v>
                </c:pt>
                <c:pt idx="957">
                  <c:v>-3.5625</c:v>
                </c:pt>
                <c:pt idx="958">
                  <c:v>0.51063829787234039</c:v>
                </c:pt>
                <c:pt idx="959">
                  <c:v>0.29761904761904762</c:v>
                </c:pt>
                <c:pt idx="960">
                  <c:v>18.5</c:v>
                </c:pt>
                <c:pt idx="961">
                  <c:v>1.4137931034482758</c:v>
                </c:pt>
                <c:pt idx="962">
                  <c:v>0.23076923076923075</c:v>
                </c:pt>
                <c:pt idx="963">
                  <c:v>0.62790697674418605</c:v>
                </c:pt>
                <c:pt idx="964">
                  <c:v>-0.26530612244897955</c:v>
                </c:pt>
                <c:pt idx="965">
                  <c:v>0.76056338028169024</c:v>
                </c:pt>
                <c:pt idx="966">
                  <c:v>1</c:v>
                </c:pt>
                <c:pt idx="967">
                  <c:v>-18.666666666666668</c:v>
                </c:pt>
                <c:pt idx="968">
                  <c:v>1.0363636363636364</c:v>
                </c:pt>
                <c:pt idx="969">
                  <c:v>1.1142857142857141</c:v>
                </c:pt>
                <c:pt idx="970">
                  <c:v>-1.4814814814814816</c:v>
                </c:pt>
                <c:pt idx="971">
                  <c:v>-3.1</c:v>
                </c:pt>
                <c:pt idx="972">
                  <c:v>-0.79999999999999993</c:v>
                </c:pt>
                <c:pt idx="973">
                  <c:v>1.6666666666666665</c:v>
                </c:pt>
                <c:pt idx="974">
                  <c:v>-0.11111111111111112</c:v>
                </c:pt>
                <c:pt idx="975">
                  <c:v>0.94285714285714284</c:v>
                </c:pt>
                <c:pt idx="976">
                  <c:v>8.25</c:v>
                </c:pt>
                <c:pt idx="977">
                  <c:v>-0.3611111111111111</c:v>
                </c:pt>
                <c:pt idx="978">
                  <c:v>2.0909090909090908</c:v>
                </c:pt>
                <c:pt idx="979">
                  <c:v>0.3428571428571428</c:v>
                </c:pt>
                <c:pt idx="980">
                  <c:v>-1.4</c:v>
                </c:pt>
                <c:pt idx="981">
                  <c:v>1</c:v>
                </c:pt>
                <c:pt idx="982">
                  <c:v>-0.97222222222222243</c:v>
                </c:pt>
                <c:pt idx="983">
                  <c:v>-0.11627906976744187</c:v>
                </c:pt>
                <c:pt idx="984">
                  <c:v>0.96296296296296291</c:v>
                </c:pt>
                <c:pt idx="985">
                  <c:v>0.71428571428571419</c:v>
                </c:pt>
                <c:pt idx="986">
                  <c:v>-0.14285714285714285</c:v>
                </c:pt>
                <c:pt idx="987">
                  <c:v>6.5789473684210523E-2</c:v>
                </c:pt>
                <c:pt idx="988">
                  <c:v>-0.79999999999999993</c:v>
                </c:pt>
                <c:pt idx="989">
                  <c:v>7.2463768115942018E-2</c:v>
                </c:pt>
                <c:pt idx="990">
                  <c:v>0.26470588235294112</c:v>
                </c:pt>
                <c:pt idx="991">
                  <c:v>0.16949152542372883</c:v>
                </c:pt>
                <c:pt idx="992">
                  <c:v>0.39344262295081966</c:v>
                </c:pt>
                <c:pt idx="993">
                  <c:v>0.6</c:v>
                </c:pt>
                <c:pt idx="994">
                  <c:v>0.25</c:v>
                </c:pt>
                <c:pt idx="995">
                  <c:v>9.7560975609756101E-2</c:v>
                </c:pt>
                <c:pt idx="996">
                  <c:v>0.30612244897959179</c:v>
                </c:pt>
                <c:pt idx="997">
                  <c:v>0.05</c:v>
                </c:pt>
                <c:pt idx="998">
                  <c:v>-0.42592592592592593</c:v>
                </c:pt>
                <c:pt idx="999">
                  <c:v>-4.25</c:v>
                </c:pt>
                <c:pt idx="1000">
                  <c:v>0.30769230769230771</c:v>
                </c:pt>
                <c:pt idx="1001">
                  <c:v>-0.76190476190476186</c:v>
                </c:pt>
                <c:pt idx="1002">
                  <c:v>-2.75</c:v>
                </c:pt>
                <c:pt idx="1003">
                  <c:v>0.27586206896551724</c:v>
                </c:pt>
                <c:pt idx="1004">
                  <c:v>-0.58333333333333337</c:v>
                </c:pt>
                <c:pt idx="1005">
                  <c:v>0.26923076923076927</c:v>
                </c:pt>
                <c:pt idx="1006">
                  <c:v>0.51724137931034475</c:v>
                </c:pt>
                <c:pt idx="1007">
                  <c:v>0.38888888888888895</c:v>
                </c:pt>
                <c:pt idx="1008">
                  <c:v>-0.95</c:v>
                </c:pt>
                <c:pt idx="1009">
                  <c:v>0.46875</c:v>
                </c:pt>
                <c:pt idx="1010">
                  <c:v>0.47058823529411764</c:v>
                </c:pt>
                <c:pt idx="1011">
                  <c:v>0.23333333333333334</c:v>
                </c:pt>
                <c:pt idx="1012">
                  <c:v>-0.5</c:v>
                </c:pt>
                <c:pt idx="1013">
                  <c:v>0.47222222222222227</c:v>
                </c:pt>
                <c:pt idx="1014">
                  <c:v>-3.7037037037037035E-2</c:v>
                </c:pt>
                <c:pt idx="1015">
                  <c:v>1.1333333333333335</c:v>
                </c:pt>
                <c:pt idx="1016">
                  <c:v>3.2</c:v>
                </c:pt>
                <c:pt idx="1017">
                  <c:v>-0.7</c:v>
                </c:pt>
                <c:pt idx="1018">
                  <c:v>-5.75</c:v>
                </c:pt>
                <c:pt idx="1019">
                  <c:v>1.3333333333333333</c:v>
                </c:pt>
                <c:pt idx="1020">
                  <c:v>0.33333333333333331</c:v>
                </c:pt>
                <c:pt idx="1021">
                  <c:v>-0.60869565217391308</c:v>
                </c:pt>
                <c:pt idx="1022">
                  <c:v>0.44444444444444448</c:v>
                </c:pt>
                <c:pt idx="1023">
                  <c:v>0.68181818181818188</c:v>
                </c:pt>
                <c:pt idx="1024">
                  <c:v>1.0869565217391306</c:v>
                </c:pt>
                <c:pt idx="1025">
                  <c:v>-0.8125</c:v>
                </c:pt>
                <c:pt idx="1026">
                  <c:v>-2.5</c:v>
                </c:pt>
                <c:pt idx="1027">
                  <c:v>-0.72222222222222221</c:v>
                </c:pt>
                <c:pt idx="1028">
                  <c:v>-1</c:v>
                </c:pt>
                <c:pt idx="1029">
                  <c:v>0.95238095238095233</c:v>
                </c:pt>
                <c:pt idx="1030">
                  <c:v>0.13157894736842105</c:v>
                </c:pt>
                <c:pt idx="1031">
                  <c:v>0.41666666666666669</c:v>
                </c:pt>
                <c:pt idx="1032">
                  <c:v>0.34146341463414631</c:v>
                </c:pt>
                <c:pt idx="1033">
                  <c:v>-1.4000000000000001</c:v>
                </c:pt>
                <c:pt idx="1034">
                  <c:v>2.1333333333333333</c:v>
                </c:pt>
                <c:pt idx="1035">
                  <c:v>-0.76470588235294112</c:v>
                </c:pt>
                <c:pt idx="1036">
                  <c:v>3</c:v>
                </c:pt>
                <c:pt idx="1037">
                  <c:v>6</c:v>
                </c:pt>
                <c:pt idx="1038">
                  <c:v>1.5625</c:v>
                </c:pt>
                <c:pt idx="1039">
                  <c:v>-33</c:v>
                </c:pt>
                <c:pt idx="1040">
                  <c:v>0.6206896551724137</c:v>
                </c:pt>
                <c:pt idx="1041">
                  <c:v>-0.14285714285714285</c:v>
                </c:pt>
                <c:pt idx="1042">
                  <c:v>-0.5625</c:v>
                </c:pt>
                <c:pt idx="1043">
                  <c:v>0.62962962962962965</c:v>
                </c:pt>
                <c:pt idx="1044">
                  <c:v>0.23076923076923078</c:v>
                </c:pt>
                <c:pt idx="1045">
                  <c:v>0.5</c:v>
                </c:pt>
                <c:pt idx="1046">
                  <c:v>-0.25</c:v>
                </c:pt>
                <c:pt idx="1047">
                  <c:v>2.9411764705882351</c:v>
                </c:pt>
                <c:pt idx="1048">
                  <c:v>0.56666666666666676</c:v>
                </c:pt>
                <c:pt idx="1049">
                  <c:v>-0.11320754716981132</c:v>
                </c:pt>
                <c:pt idx="1050">
                  <c:v>-0.5</c:v>
                </c:pt>
                <c:pt idx="1051">
                  <c:v>1.0212765957446808</c:v>
                </c:pt>
                <c:pt idx="1052">
                  <c:v>-1.6500000000000001</c:v>
                </c:pt>
                <c:pt idx="1053">
                  <c:v>1.0192307692307692</c:v>
                </c:pt>
                <c:pt idx="1054">
                  <c:v>-0.22222222222222224</c:v>
                </c:pt>
                <c:pt idx="1055">
                  <c:v>0.875</c:v>
                </c:pt>
                <c:pt idx="1056">
                  <c:v>0.13725490196078433</c:v>
                </c:pt>
                <c:pt idx="1057">
                  <c:v>0.17272727272727273</c:v>
                </c:pt>
                <c:pt idx="1058">
                  <c:v>-3</c:v>
                </c:pt>
                <c:pt idx="1059">
                  <c:v>0.46153846153846151</c:v>
                </c:pt>
                <c:pt idx="1060">
                  <c:v>0.16326530612244897</c:v>
                </c:pt>
                <c:pt idx="1061">
                  <c:v>0.3529411764705882</c:v>
                </c:pt>
                <c:pt idx="1062">
                  <c:v>-2.3333333333333335</c:v>
                </c:pt>
                <c:pt idx="1063">
                  <c:v>3.5</c:v>
                </c:pt>
                <c:pt idx="1064">
                  <c:v>-0.11111111111111112</c:v>
                </c:pt>
                <c:pt idx="1065">
                  <c:v>0.23809523809523808</c:v>
                </c:pt>
                <c:pt idx="1066">
                  <c:v>-0.23684210526315788</c:v>
                </c:pt>
                <c:pt idx="1067">
                  <c:v>0.17999999999999997</c:v>
                </c:pt>
                <c:pt idx="1068">
                  <c:v>-6.8965517241379309E-2</c:v>
                </c:pt>
                <c:pt idx="1069">
                  <c:v>0.80434782608695654</c:v>
                </c:pt>
                <c:pt idx="1070">
                  <c:v>0.37704918032786883</c:v>
                </c:pt>
                <c:pt idx="1071">
                  <c:v>0.7142857142857143</c:v>
                </c:pt>
                <c:pt idx="1072">
                  <c:v>0.3035714285714286</c:v>
                </c:pt>
                <c:pt idx="1073">
                  <c:v>2.3684210526315788</c:v>
                </c:pt>
                <c:pt idx="1074">
                  <c:v>2.6764705882352939</c:v>
                </c:pt>
                <c:pt idx="1075">
                  <c:v>-7.2727272727272724E-2</c:v>
                </c:pt>
                <c:pt idx="1076">
                  <c:v>1.125</c:v>
                </c:pt>
                <c:pt idx="1077">
                  <c:v>0.125</c:v>
                </c:pt>
                <c:pt idx="1078">
                  <c:v>0.25</c:v>
                </c:pt>
                <c:pt idx="1079">
                  <c:v>0.5625</c:v>
                </c:pt>
                <c:pt idx="1080">
                  <c:v>-0.54716981132075471</c:v>
                </c:pt>
                <c:pt idx="1081">
                  <c:v>-5.75</c:v>
                </c:pt>
                <c:pt idx="1082">
                  <c:v>-1.1304347826086956</c:v>
                </c:pt>
                <c:pt idx="1083">
                  <c:v>2</c:v>
                </c:pt>
                <c:pt idx="1084">
                  <c:v>0.8</c:v>
                </c:pt>
                <c:pt idx="1085">
                  <c:v>-0.91999999999999993</c:v>
                </c:pt>
                <c:pt idx="1086">
                  <c:v>-0.10344827586206896</c:v>
                </c:pt>
                <c:pt idx="1087">
                  <c:v>0.95918367346938771</c:v>
                </c:pt>
                <c:pt idx="1088">
                  <c:v>1.0606060606060606</c:v>
                </c:pt>
                <c:pt idx="1089">
                  <c:v>-0.35526315789473684</c:v>
                </c:pt>
                <c:pt idx="1090">
                  <c:v>0.20634920634920634</c:v>
                </c:pt>
                <c:pt idx="1091">
                  <c:v>0.33673469387755101</c:v>
                </c:pt>
                <c:pt idx="1092">
                  <c:v>0.71028037383177567</c:v>
                </c:pt>
                <c:pt idx="1093">
                  <c:v>0.68965517241379304</c:v>
                </c:pt>
                <c:pt idx="1094">
                  <c:v>-3.5</c:v>
                </c:pt>
                <c:pt idx="1095">
                  <c:v>-0.22499999999999998</c:v>
                </c:pt>
                <c:pt idx="1096">
                  <c:v>1</c:v>
                </c:pt>
                <c:pt idx="1097">
                  <c:v>1.3513513513513515</c:v>
                </c:pt>
                <c:pt idx="1098">
                  <c:v>11.999999999999998</c:v>
                </c:pt>
                <c:pt idx="1099">
                  <c:v>1.0535714285714286</c:v>
                </c:pt>
                <c:pt idx="1100">
                  <c:v>-1.7142857142857142</c:v>
                </c:pt>
                <c:pt idx="1101">
                  <c:v>0.26415094339622641</c:v>
                </c:pt>
                <c:pt idx="1102">
                  <c:v>-1.8888888888888891</c:v>
                </c:pt>
                <c:pt idx="1103">
                  <c:v>0</c:v>
                </c:pt>
                <c:pt idx="1104">
                  <c:v>-1.7272727272727273</c:v>
                </c:pt>
                <c:pt idx="1105">
                  <c:v>2.5555555555555558</c:v>
                </c:pt>
                <c:pt idx="1106">
                  <c:v>0.41176470588235292</c:v>
                </c:pt>
                <c:pt idx="1107">
                  <c:v>1.6111111111111114</c:v>
                </c:pt>
                <c:pt idx="1108">
                  <c:v>1.7272727272727273</c:v>
                </c:pt>
                <c:pt idx="1109">
                  <c:v>1.8148148148148149</c:v>
                </c:pt>
                <c:pt idx="1110">
                  <c:v>0.56164383561643838</c:v>
                </c:pt>
                <c:pt idx="1111">
                  <c:v>0.31292517006802723</c:v>
                </c:pt>
                <c:pt idx="1112">
                  <c:v>-1.1666666666666667</c:v>
                </c:pt>
                <c:pt idx="1113">
                  <c:v>0.54545454545454553</c:v>
                </c:pt>
                <c:pt idx="1114">
                  <c:v>-0.34693877551020408</c:v>
                </c:pt>
                <c:pt idx="1115">
                  <c:v>2.6086956521739131</c:v>
                </c:pt>
                <c:pt idx="1116">
                  <c:v>1.0833333333333333</c:v>
                </c:pt>
                <c:pt idx="1117">
                  <c:v>1.1666666666666667</c:v>
                </c:pt>
                <c:pt idx="1118">
                  <c:v>-4.5454545454545456E-2</c:v>
                </c:pt>
                <c:pt idx="1119">
                  <c:v>0.04</c:v>
                </c:pt>
                <c:pt idx="1120">
                  <c:v>0.13186813186813187</c:v>
                </c:pt>
                <c:pt idx="1121">
                  <c:v>2</c:v>
                </c:pt>
                <c:pt idx="1122">
                  <c:v>-0.5714285714285714</c:v>
                </c:pt>
                <c:pt idx="1123">
                  <c:v>0.65573770491803285</c:v>
                </c:pt>
                <c:pt idx="1124">
                  <c:v>-0.5</c:v>
                </c:pt>
                <c:pt idx="1125">
                  <c:v>0.734375</c:v>
                </c:pt>
                <c:pt idx="1126">
                  <c:v>0.41269841269841268</c:v>
                </c:pt>
                <c:pt idx="1127">
                  <c:v>0.68181818181818177</c:v>
                </c:pt>
                <c:pt idx="1128">
                  <c:v>1</c:v>
                </c:pt>
                <c:pt idx="1129">
                  <c:v>1.0810810810810811</c:v>
                </c:pt>
                <c:pt idx="1130">
                  <c:v>0.26250000000000001</c:v>
                </c:pt>
                <c:pt idx="1131">
                  <c:v>0.81818181818181823</c:v>
                </c:pt>
                <c:pt idx="1132">
                  <c:v>-0.28925619834710747</c:v>
                </c:pt>
                <c:pt idx="1133">
                  <c:v>0.20634920634920634</c:v>
                </c:pt>
                <c:pt idx="1134">
                  <c:v>0.80645161290322587</c:v>
                </c:pt>
                <c:pt idx="1135">
                  <c:v>0.47058823529411764</c:v>
                </c:pt>
                <c:pt idx="1136">
                  <c:v>1.5</c:v>
                </c:pt>
                <c:pt idx="1137">
                  <c:v>3</c:v>
                </c:pt>
                <c:pt idx="1138">
                  <c:v>0.3428571428571428</c:v>
                </c:pt>
                <c:pt idx="1139">
                  <c:v>16</c:v>
                </c:pt>
                <c:pt idx="1140">
                  <c:v>-0.44680851063829791</c:v>
                </c:pt>
                <c:pt idx="1141">
                  <c:v>1.2571428571428569</c:v>
                </c:pt>
                <c:pt idx="1142">
                  <c:v>1.9642857142857142</c:v>
                </c:pt>
                <c:pt idx="1143">
                  <c:v>0.64705882352941169</c:v>
                </c:pt>
                <c:pt idx="1144">
                  <c:v>-8.8888888888888892E-2</c:v>
                </c:pt>
                <c:pt idx="1145">
                  <c:v>0.54098360655737709</c:v>
                </c:pt>
                <c:pt idx="1146">
                  <c:v>1.3333333333333333</c:v>
                </c:pt>
                <c:pt idx="1147">
                  <c:v>0.92857142857142849</c:v>
                </c:pt>
                <c:pt idx="1148">
                  <c:v>-0.74358974358974361</c:v>
                </c:pt>
                <c:pt idx="1149">
                  <c:v>-0.41935483870967738</c:v>
                </c:pt>
                <c:pt idx="1150">
                  <c:v>1.1481481481481481</c:v>
                </c:pt>
                <c:pt idx="1151">
                  <c:v>0.5434782608695653</c:v>
                </c:pt>
                <c:pt idx="1152">
                  <c:v>4.333333333333333</c:v>
                </c:pt>
                <c:pt idx="1153">
                  <c:v>0.8</c:v>
                </c:pt>
                <c:pt idx="1154">
                  <c:v>-1.5</c:v>
                </c:pt>
                <c:pt idx="1155">
                  <c:v>5.7142857142857141E-2</c:v>
                </c:pt>
                <c:pt idx="1156">
                  <c:v>0.90476190476190466</c:v>
                </c:pt>
                <c:pt idx="1157">
                  <c:v>-0.10344827586206896</c:v>
                </c:pt>
                <c:pt idx="1158">
                  <c:v>0.17999999999999997</c:v>
                </c:pt>
                <c:pt idx="1159">
                  <c:v>-0.12903225806451613</c:v>
                </c:pt>
                <c:pt idx="1160">
                  <c:v>0.68421052631578949</c:v>
                </c:pt>
                <c:pt idx="1161">
                  <c:v>1.7619047619047616</c:v>
                </c:pt>
                <c:pt idx="1162">
                  <c:v>-0.66666666666666663</c:v>
                </c:pt>
                <c:pt idx="1163">
                  <c:v>-8</c:v>
                </c:pt>
                <c:pt idx="1164">
                  <c:v>0.62295081967213117</c:v>
                </c:pt>
                <c:pt idx="1165">
                  <c:v>-1.0999999999999999</c:v>
                </c:pt>
                <c:pt idx="1166">
                  <c:v>1.5238095238095237</c:v>
                </c:pt>
                <c:pt idx="1167">
                  <c:v>2.2173913043478262</c:v>
                </c:pt>
                <c:pt idx="1168">
                  <c:v>1.1568627450980393</c:v>
                </c:pt>
                <c:pt idx="1169">
                  <c:v>0.13043478260869565</c:v>
                </c:pt>
                <c:pt idx="1170">
                  <c:v>-1.7692307692307694</c:v>
                </c:pt>
                <c:pt idx="1171">
                  <c:v>9.45945945945946E-2</c:v>
                </c:pt>
                <c:pt idx="1172">
                  <c:v>0.38317757009345799</c:v>
                </c:pt>
                <c:pt idx="1173">
                  <c:v>0.2377049180327869</c:v>
                </c:pt>
                <c:pt idx="1174">
                  <c:v>0.37499999999999994</c:v>
                </c:pt>
                <c:pt idx="1175">
                  <c:v>-1.8095238095238093</c:v>
                </c:pt>
                <c:pt idx="1176">
                  <c:v>1.8928571428571428</c:v>
                </c:pt>
                <c:pt idx="1177">
                  <c:v>0.90476190476190466</c:v>
                </c:pt>
                <c:pt idx="1178">
                  <c:v>0.52525252525252519</c:v>
                </c:pt>
                <c:pt idx="1179">
                  <c:v>-1.2727272727272729</c:v>
                </c:pt>
                <c:pt idx="1180">
                  <c:v>4.375</c:v>
                </c:pt>
                <c:pt idx="1181">
                  <c:v>-0.20930232558139536</c:v>
                </c:pt>
                <c:pt idx="1182">
                  <c:v>1.1396648044692737</c:v>
                </c:pt>
                <c:pt idx="1183">
                  <c:v>0.15789473684210528</c:v>
                </c:pt>
                <c:pt idx="1184">
                  <c:v>4.3125</c:v>
                </c:pt>
                <c:pt idx="1185">
                  <c:v>0.63043478260869568</c:v>
                </c:pt>
                <c:pt idx="1186">
                  <c:v>-0.74999999999999989</c:v>
                </c:pt>
                <c:pt idx="1187">
                  <c:v>0.15322580645161291</c:v>
                </c:pt>
                <c:pt idx="1188">
                  <c:v>12.25</c:v>
                </c:pt>
                <c:pt idx="1189">
                  <c:v>1.1911764705882353</c:v>
                </c:pt>
                <c:pt idx="1190">
                  <c:v>-1.2999999999999998</c:v>
                </c:pt>
                <c:pt idx="1191">
                  <c:v>-4</c:v>
                </c:pt>
                <c:pt idx="1192">
                  <c:v>0.7021276595744681</c:v>
                </c:pt>
                <c:pt idx="1193">
                  <c:v>0.90789473684210531</c:v>
                </c:pt>
                <c:pt idx="1194">
                  <c:v>0.13333333333333333</c:v>
                </c:pt>
                <c:pt idx="1195">
                  <c:v>1.1636363636363636</c:v>
                </c:pt>
                <c:pt idx="1196">
                  <c:v>-1.4545454545454546</c:v>
                </c:pt>
                <c:pt idx="1197">
                  <c:v>1.1500000000000001</c:v>
                </c:pt>
                <c:pt idx="1198">
                  <c:v>1.9411764705882353</c:v>
                </c:pt>
                <c:pt idx="1199">
                  <c:v>1.2954545454545456</c:v>
                </c:pt>
                <c:pt idx="1200">
                  <c:v>-1.4166666666666667</c:v>
                </c:pt>
                <c:pt idx="1201">
                  <c:v>0.83333333333333337</c:v>
                </c:pt>
                <c:pt idx="1202">
                  <c:v>0.796875</c:v>
                </c:pt>
                <c:pt idx="1203">
                  <c:v>3.8</c:v>
                </c:pt>
                <c:pt idx="1204">
                  <c:v>0.80952380952380965</c:v>
                </c:pt>
                <c:pt idx="1205">
                  <c:v>-5.5</c:v>
                </c:pt>
                <c:pt idx="1206">
                  <c:v>1</c:v>
                </c:pt>
                <c:pt idx="1207">
                  <c:v>-1.7586206896551722</c:v>
                </c:pt>
                <c:pt idx="1208">
                  <c:v>3.0714285714285712</c:v>
                </c:pt>
                <c:pt idx="1209">
                  <c:v>-0.82608695652173914</c:v>
                </c:pt>
                <c:pt idx="1210">
                  <c:v>0.40666666666666668</c:v>
                </c:pt>
                <c:pt idx="1211">
                  <c:v>0.5161290322580645</c:v>
                </c:pt>
                <c:pt idx="1212">
                  <c:v>0.82352941176470595</c:v>
                </c:pt>
                <c:pt idx="1213">
                  <c:v>1.3673469387755102</c:v>
                </c:pt>
                <c:pt idx="1214">
                  <c:v>-0.84782608695652173</c:v>
                </c:pt>
                <c:pt idx="1215">
                  <c:v>1.2083333333333333</c:v>
                </c:pt>
                <c:pt idx="1216">
                  <c:v>-0.18032786885245902</c:v>
                </c:pt>
                <c:pt idx="1217">
                  <c:v>0.372093023255814</c:v>
                </c:pt>
                <c:pt idx="1218">
                  <c:v>0.22448979591836732</c:v>
                </c:pt>
                <c:pt idx="1219">
                  <c:v>0.54545454545454553</c:v>
                </c:pt>
                <c:pt idx="1220">
                  <c:v>2.0384615384615383</c:v>
                </c:pt>
                <c:pt idx="1221">
                  <c:v>1.1764705882352941E-2</c:v>
                </c:pt>
                <c:pt idx="1222">
                  <c:v>0.22222222222222224</c:v>
                </c:pt>
                <c:pt idx="1223">
                  <c:v>-1.714285714285714</c:v>
                </c:pt>
                <c:pt idx="1224">
                  <c:v>0.65625</c:v>
                </c:pt>
                <c:pt idx="1225">
                  <c:v>-2.1764705882352939</c:v>
                </c:pt>
                <c:pt idx="1226">
                  <c:v>0.4532374100719424</c:v>
                </c:pt>
                <c:pt idx="1227">
                  <c:v>0.95238095238095233</c:v>
                </c:pt>
                <c:pt idx="1228">
                  <c:v>1.625</c:v>
                </c:pt>
                <c:pt idx="1229">
                  <c:v>25</c:v>
                </c:pt>
                <c:pt idx="1230">
                  <c:v>0.77083333333333326</c:v>
                </c:pt>
                <c:pt idx="1231">
                  <c:v>1.1818181818181819</c:v>
                </c:pt>
                <c:pt idx="1232">
                  <c:v>1.736842105263158</c:v>
                </c:pt>
                <c:pt idx="1233">
                  <c:v>1.4888888888888889</c:v>
                </c:pt>
                <c:pt idx="1234">
                  <c:v>6.833333333333333</c:v>
                </c:pt>
                <c:pt idx="1235">
                  <c:v>-0.23809523809523808</c:v>
                </c:pt>
                <c:pt idx="1236">
                  <c:v>0.23529411764705882</c:v>
                </c:pt>
                <c:pt idx="1237">
                  <c:v>0.36734693877551017</c:v>
                </c:pt>
                <c:pt idx="1238">
                  <c:v>-0.25</c:v>
                </c:pt>
                <c:pt idx="1239">
                  <c:v>0.15625</c:v>
                </c:pt>
                <c:pt idx="1240">
                  <c:v>0.265625</c:v>
                </c:pt>
                <c:pt idx="1241">
                  <c:v>-1.0454545454545454</c:v>
                </c:pt>
                <c:pt idx="1242">
                  <c:v>-3.2592592592592591</c:v>
                </c:pt>
                <c:pt idx="1243">
                  <c:v>0.39999999999999997</c:v>
                </c:pt>
                <c:pt idx="1244">
                  <c:v>-0.48275862068965514</c:v>
                </c:pt>
                <c:pt idx="1245">
                  <c:v>2.2222222222222223</c:v>
                </c:pt>
                <c:pt idx="1246">
                  <c:v>1.7692307692307694</c:v>
                </c:pt>
                <c:pt idx="1247">
                  <c:v>1.2</c:v>
                </c:pt>
                <c:pt idx="1248">
                  <c:v>0.45454545454545459</c:v>
                </c:pt>
                <c:pt idx="1249">
                  <c:v>0.7</c:v>
                </c:pt>
                <c:pt idx="1250">
                  <c:v>2.4444444444444446</c:v>
                </c:pt>
                <c:pt idx="1251">
                  <c:v>-0.15</c:v>
                </c:pt>
                <c:pt idx="1252">
                  <c:v>-0.28125</c:v>
                </c:pt>
                <c:pt idx="1253">
                  <c:v>7.75</c:v>
                </c:pt>
                <c:pt idx="1254">
                  <c:v>0.11538461538461539</c:v>
                </c:pt>
                <c:pt idx="1255">
                  <c:v>1.28</c:v>
                </c:pt>
                <c:pt idx="1256">
                  <c:v>0.76744186046511642</c:v>
                </c:pt>
                <c:pt idx="1257">
                  <c:v>1.4782608695652175</c:v>
                </c:pt>
                <c:pt idx="1258">
                  <c:v>0.75</c:v>
                </c:pt>
                <c:pt idx="1259">
                  <c:v>0.3125</c:v>
                </c:pt>
                <c:pt idx="1260">
                  <c:v>3.347826086956522</c:v>
                </c:pt>
                <c:pt idx="1261">
                  <c:v>-0.57894736842105265</c:v>
                </c:pt>
                <c:pt idx="1262">
                  <c:v>0.35483870967741932</c:v>
                </c:pt>
                <c:pt idx="1263">
                  <c:v>-17.166666666666664</c:v>
                </c:pt>
                <c:pt idx="1264">
                  <c:v>35.666666666666664</c:v>
                </c:pt>
                <c:pt idx="1265">
                  <c:v>1.3333333333333333</c:v>
                </c:pt>
                <c:pt idx="1266">
                  <c:v>-0.39622641509433965</c:v>
                </c:pt>
                <c:pt idx="1267">
                  <c:v>-0.29411764705882354</c:v>
                </c:pt>
                <c:pt idx="1268">
                  <c:v>-0.3428571428571428</c:v>
                </c:pt>
                <c:pt idx="1269">
                  <c:v>-0.4453125</c:v>
                </c:pt>
                <c:pt idx="1270">
                  <c:v>5</c:v>
                </c:pt>
                <c:pt idx="1271">
                  <c:v>3</c:v>
                </c:pt>
                <c:pt idx="1272">
                  <c:v>0.39999999999999997</c:v>
                </c:pt>
                <c:pt idx="1273">
                  <c:v>0.2857142857142857</c:v>
                </c:pt>
                <c:pt idx="1274">
                  <c:v>0.77941176470588225</c:v>
                </c:pt>
                <c:pt idx="1275">
                  <c:v>1.0943396226415094</c:v>
                </c:pt>
                <c:pt idx="1276">
                  <c:v>-0.13043478260869565</c:v>
                </c:pt>
                <c:pt idx="1277">
                  <c:v>1.0909090909090908</c:v>
                </c:pt>
                <c:pt idx="1278">
                  <c:v>-4</c:v>
                </c:pt>
                <c:pt idx="1279">
                  <c:v>-2.6296296296296293</c:v>
                </c:pt>
                <c:pt idx="1280">
                  <c:v>0.89705882352941169</c:v>
                </c:pt>
                <c:pt idx="1281">
                  <c:v>0.68888888888888888</c:v>
                </c:pt>
                <c:pt idx="1282">
                  <c:v>0.80851063829787229</c:v>
                </c:pt>
                <c:pt idx="1283">
                  <c:v>-1</c:v>
                </c:pt>
                <c:pt idx="1284">
                  <c:v>3.1764705882352939</c:v>
                </c:pt>
                <c:pt idx="1285">
                  <c:v>1.5</c:v>
                </c:pt>
                <c:pt idx="1286">
                  <c:v>0.45098039215686275</c:v>
                </c:pt>
                <c:pt idx="1287">
                  <c:v>-48</c:v>
                </c:pt>
                <c:pt idx="1288">
                  <c:v>1.1666666666666667</c:v>
                </c:pt>
                <c:pt idx="1289">
                  <c:v>0.73076923076923084</c:v>
                </c:pt>
                <c:pt idx="1290">
                  <c:v>0.74647887323943662</c:v>
                </c:pt>
                <c:pt idx="1291">
                  <c:v>1.1818181818181817</c:v>
                </c:pt>
                <c:pt idx="1292">
                  <c:v>0.56338028169014087</c:v>
                </c:pt>
                <c:pt idx="1293">
                  <c:v>-0.31818181818181823</c:v>
                </c:pt>
                <c:pt idx="1294">
                  <c:v>-0.14705882352941177</c:v>
                </c:pt>
                <c:pt idx="1295">
                  <c:v>0.32</c:v>
                </c:pt>
                <c:pt idx="1296">
                  <c:v>-0.6987951807228916</c:v>
                </c:pt>
                <c:pt idx="1297">
                  <c:v>-9.0909090909090912E-2</c:v>
                </c:pt>
                <c:pt idx="1298">
                  <c:v>1.7777777777777779</c:v>
                </c:pt>
                <c:pt idx="1299">
                  <c:v>0.66666666666666663</c:v>
                </c:pt>
                <c:pt idx="1300">
                  <c:v>5.0952380952380949</c:v>
                </c:pt>
                <c:pt idx="1301">
                  <c:v>-5.9999999999999991</c:v>
                </c:pt>
                <c:pt idx="1302">
                  <c:v>-21.499999999999996</c:v>
                </c:pt>
                <c:pt idx="1303">
                  <c:v>-6.6000000000000005</c:v>
                </c:pt>
                <c:pt idx="1304">
                  <c:v>0.47826086956521735</c:v>
                </c:pt>
                <c:pt idx="1305">
                  <c:v>-2.9411764705882353E-2</c:v>
                </c:pt>
                <c:pt idx="1306">
                  <c:v>0.65957446808510634</c:v>
                </c:pt>
                <c:pt idx="1307">
                  <c:v>1.5535714285714284</c:v>
                </c:pt>
                <c:pt idx="1308">
                  <c:v>0.73913043478260876</c:v>
                </c:pt>
                <c:pt idx="1309">
                  <c:v>-2.5</c:v>
                </c:pt>
                <c:pt idx="1310">
                  <c:v>0.77876106194690253</c:v>
                </c:pt>
                <c:pt idx="1311">
                  <c:v>-0.75</c:v>
                </c:pt>
                <c:pt idx="1312">
                  <c:v>0</c:v>
                </c:pt>
                <c:pt idx="1313">
                  <c:v>3.125</c:v>
                </c:pt>
                <c:pt idx="1314">
                  <c:v>-0.78947368421052633</c:v>
                </c:pt>
                <c:pt idx="1315">
                  <c:v>0.69444444444444453</c:v>
                </c:pt>
                <c:pt idx="1316">
                  <c:v>84</c:v>
                </c:pt>
                <c:pt idx="1317">
                  <c:v>0.29090909090909089</c:v>
                </c:pt>
                <c:pt idx="1318">
                  <c:v>0.53333333333333333</c:v>
                </c:pt>
                <c:pt idx="1319">
                  <c:v>-0.14705882352941177</c:v>
                </c:pt>
                <c:pt idx="1320">
                  <c:v>-37</c:v>
                </c:pt>
                <c:pt idx="1321">
                  <c:v>0.19148936170212766</c:v>
                </c:pt>
                <c:pt idx="1322">
                  <c:v>-0.17857142857142858</c:v>
                </c:pt>
                <c:pt idx="1323">
                  <c:v>-4.3999999999999995</c:v>
                </c:pt>
                <c:pt idx="1324">
                  <c:v>0</c:v>
                </c:pt>
                <c:pt idx="1325">
                  <c:v>1.0625</c:v>
                </c:pt>
                <c:pt idx="1326">
                  <c:v>1.875</c:v>
                </c:pt>
                <c:pt idx="1327">
                  <c:v>24</c:v>
                </c:pt>
                <c:pt idx="1328">
                  <c:v>-1.173913043478261</c:v>
                </c:pt>
                <c:pt idx="1329">
                  <c:v>-0.58139534883720934</c:v>
                </c:pt>
                <c:pt idx="1330">
                  <c:v>-3</c:v>
                </c:pt>
                <c:pt idx="1331">
                  <c:v>0.73913043478260876</c:v>
                </c:pt>
                <c:pt idx="1332">
                  <c:v>0.78688524590163933</c:v>
                </c:pt>
                <c:pt idx="1333">
                  <c:v>2.0909090909090908</c:v>
                </c:pt>
                <c:pt idx="1334">
                  <c:v>40</c:v>
                </c:pt>
                <c:pt idx="1335">
                  <c:v>0.33333333333333337</c:v>
                </c:pt>
                <c:pt idx="1336">
                  <c:v>8.7142857142857135</c:v>
                </c:pt>
                <c:pt idx="1337">
                  <c:v>1.5370370370370372</c:v>
                </c:pt>
                <c:pt idx="1338">
                  <c:v>0.33333333333333331</c:v>
                </c:pt>
                <c:pt idx="1339">
                  <c:v>0.44776119402985071</c:v>
                </c:pt>
                <c:pt idx="1340">
                  <c:v>1.0833333333333333</c:v>
                </c:pt>
                <c:pt idx="1341">
                  <c:v>-0.31034482758620685</c:v>
                </c:pt>
                <c:pt idx="1342">
                  <c:v>0.64285714285714279</c:v>
                </c:pt>
                <c:pt idx="1343">
                  <c:v>-13.5</c:v>
                </c:pt>
                <c:pt idx="1344">
                  <c:v>4.25</c:v>
                </c:pt>
                <c:pt idx="1345">
                  <c:v>-0.39682539682539686</c:v>
                </c:pt>
                <c:pt idx="1346">
                  <c:v>1.7749999999999999</c:v>
                </c:pt>
                <c:pt idx="1347">
                  <c:v>-0.13207547169811321</c:v>
                </c:pt>
                <c:pt idx="1348">
                  <c:v>-22</c:v>
                </c:pt>
                <c:pt idx="1349">
                  <c:v>0.22580645161290322</c:v>
                </c:pt>
                <c:pt idx="1350">
                  <c:v>3.25</c:v>
                </c:pt>
                <c:pt idx="1351">
                  <c:v>-0.33333333333333331</c:v>
                </c:pt>
                <c:pt idx="1352">
                  <c:v>0.50602409638554213</c:v>
                </c:pt>
                <c:pt idx="1353">
                  <c:v>0.84615384615384615</c:v>
                </c:pt>
                <c:pt idx="1354">
                  <c:v>1.25</c:v>
                </c:pt>
                <c:pt idx="1355">
                  <c:v>0</c:v>
                </c:pt>
                <c:pt idx="1356">
                  <c:v>0.11111111111111112</c:v>
                </c:pt>
                <c:pt idx="1357">
                  <c:v>2.5294117647058818</c:v>
                </c:pt>
                <c:pt idx="1358">
                  <c:v>3.8461538461538464E-2</c:v>
                </c:pt>
                <c:pt idx="1359">
                  <c:v>0.78947368421052633</c:v>
                </c:pt>
                <c:pt idx="1360">
                  <c:v>-10</c:v>
                </c:pt>
                <c:pt idx="1361">
                  <c:v>8.3333333333333339</c:v>
                </c:pt>
                <c:pt idx="1362">
                  <c:v>0.58490566037735847</c:v>
                </c:pt>
                <c:pt idx="1363">
                  <c:v>0.93939393939393934</c:v>
                </c:pt>
                <c:pt idx="1364">
                  <c:v>-0.4358974358974359</c:v>
                </c:pt>
                <c:pt idx="1365">
                  <c:v>4.2553191489361701E-2</c:v>
                </c:pt>
                <c:pt idx="1366">
                  <c:v>0.67567567567567577</c:v>
                </c:pt>
                <c:pt idx="1367">
                  <c:v>3.125</c:v>
                </c:pt>
                <c:pt idx="1368">
                  <c:v>9.0909090909090912E-2</c:v>
                </c:pt>
                <c:pt idx="1369">
                  <c:v>6.1224489795918366E-2</c:v>
                </c:pt>
                <c:pt idx="1370">
                  <c:v>-0.9565217391304347</c:v>
                </c:pt>
                <c:pt idx="1371">
                  <c:v>0.7466666666666667</c:v>
                </c:pt>
                <c:pt idx="1372">
                  <c:v>1.6875</c:v>
                </c:pt>
                <c:pt idx="1373">
                  <c:v>5.3999999999999995</c:v>
                </c:pt>
                <c:pt idx="1374">
                  <c:v>0.75</c:v>
                </c:pt>
                <c:pt idx="1375">
                  <c:v>-8.4745762711864417E-2</c:v>
                </c:pt>
                <c:pt idx="1376">
                  <c:v>-16</c:v>
                </c:pt>
                <c:pt idx="1377">
                  <c:v>1.0606060606060606</c:v>
                </c:pt>
                <c:pt idx="1378">
                  <c:v>-4.2</c:v>
                </c:pt>
                <c:pt idx="1379">
                  <c:v>-2.1505376344086023E-2</c:v>
                </c:pt>
                <c:pt idx="1380">
                  <c:v>0.15</c:v>
                </c:pt>
                <c:pt idx="1381">
                  <c:v>1.1860465116279071</c:v>
                </c:pt>
                <c:pt idx="1382">
                  <c:v>0.5</c:v>
                </c:pt>
                <c:pt idx="1383">
                  <c:v>0.34615384615384615</c:v>
                </c:pt>
                <c:pt idx="1384">
                  <c:v>-4.7619047619047616E-2</c:v>
                </c:pt>
                <c:pt idx="1385">
                  <c:v>0.47058823529411764</c:v>
                </c:pt>
                <c:pt idx="1386">
                  <c:v>18</c:v>
                </c:pt>
                <c:pt idx="1387">
                  <c:v>1.4848484848484849</c:v>
                </c:pt>
                <c:pt idx="1388">
                  <c:v>-4.5999999999999996</c:v>
                </c:pt>
                <c:pt idx="1389">
                  <c:v>-0.16129032258064516</c:v>
                </c:pt>
                <c:pt idx="1390">
                  <c:v>-5.5555555555555559E-2</c:v>
                </c:pt>
                <c:pt idx="1391">
                  <c:v>0.19999999999999998</c:v>
                </c:pt>
                <c:pt idx="1392">
                  <c:v>-3.2</c:v>
                </c:pt>
                <c:pt idx="1393">
                  <c:v>-1.6666666666666667</c:v>
                </c:pt>
                <c:pt idx="1394">
                  <c:v>-2.625</c:v>
                </c:pt>
                <c:pt idx="1395">
                  <c:v>0.24175824175824176</c:v>
                </c:pt>
                <c:pt idx="1396">
                  <c:v>8.3333333333333329E-2</c:v>
                </c:pt>
                <c:pt idx="1397">
                  <c:v>2</c:v>
                </c:pt>
                <c:pt idx="1398">
                  <c:v>0.85416666666666663</c:v>
                </c:pt>
                <c:pt idx="1399">
                  <c:v>-4</c:v>
                </c:pt>
                <c:pt idx="1400">
                  <c:v>0</c:v>
                </c:pt>
                <c:pt idx="1401">
                  <c:v>1.0666666666666667</c:v>
                </c:pt>
                <c:pt idx="1402">
                  <c:v>5</c:v>
                </c:pt>
                <c:pt idx="1403">
                  <c:v>2</c:v>
                </c:pt>
                <c:pt idx="1404">
                  <c:v>1.7777777777777779</c:v>
                </c:pt>
                <c:pt idx="1405">
                  <c:v>-5</c:v>
                </c:pt>
                <c:pt idx="1406">
                  <c:v>0.16417910447761191</c:v>
                </c:pt>
                <c:pt idx="1407">
                  <c:v>0.48351648351648352</c:v>
                </c:pt>
                <c:pt idx="1408">
                  <c:v>0.19354838709677419</c:v>
                </c:pt>
                <c:pt idx="1409">
                  <c:v>-0.58823529411764708</c:v>
                </c:pt>
                <c:pt idx="1410">
                  <c:v>0.65384615384615397</c:v>
                </c:pt>
                <c:pt idx="1411">
                  <c:v>0.7777777777777779</c:v>
                </c:pt>
                <c:pt idx="1412">
                  <c:v>0.35398230088495575</c:v>
                </c:pt>
                <c:pt idx="1413">
                  <c:v>0.12121212121212122</c:v>
                </c:pt>
                <c:pt idx="1414">
                  <c:v>1.5384615384615385</c:v>
                </c:pt>
                <c:pt idx="1415">
                  <c:v>5</c:v>
                </c:pt>
                <c:pt idx="1416">
                  <c:v>3.25</c:v>
                </c:pt>
                <c:pt idx="1417">
                  <c:v>1.8857142857142857</c:v>
                </c:pt>
                <c:pt idx="1418">
                  <c:v>0.8</c:v>
                </c:pt>
                <c:pt idx="1419">
                  <c:v>0.22580645161290322</c:v>
                </c:pt>
                <c:pt idx="1420">
                  <c:v>1.5675675675675678</c:v>
                </c:pt>
                <c:pt idx="1421">
                  <c:v>0.43478260869565211</c:v>
                </c:pt>
                <c:pt idx="1422">
                  <c:v>0.19148936170212766</c:v>
                </c:pt>
                <c:pt idx="1423">
                  <c:v>-2.5454545454545459</c:v>
                </c:pt>
                <c:pt idx="1424">
                  <c:v>0.78947368421052633</c:v>
                </c:pt>
                <c:pt idx="1425">
                  <c:v>-3.4000000000000004</c:v>
                </c:pt>
                <c:pt idx="1426">
                  <c:v>0.65625</c:v>
                </c:pt>
                <c:pt idx="1427">
                  <c:v>1.2592592592592593</c:v>
                </c:pt>
                <c:pt idx="1428">
                  <c:v>1.4545454545454546</c:v>
                </c:pt>
                <c:pt idx="1429">
                  <c:v>0.2857142857142857</c:v>
                </c:pt>
                <c:pt idx="1430">
                  <c:v>0.22499999999999998</c:v>
                </c:pt>
                <c:pt idx="1431">
                  <c:v>3</c:v>
                </c:pt>
                <c:pt idx="1432">
                  <c:v>3.7037037037037035E-2</c:v>
                </c:pt>
                <c:pt idx="1433">
                  <c:v>-1.4</c:v>
                </c:pt>
                <c:pt idx="1434">
                  <c:v>-0.19148936170212766</c:v>
                </c:pt>
                <c:pt idx="1435">
                  <c:v>0.62068965517241381</c:v>
                </c:pt>
                <c:pt idx="1436">
                  <c:v>-0.3125</c:v>
                </c:pt>
                <c:pt idx="1437">
                  <c:v>0.23076923076923078</c:v>
                </c:pt>
                <c:pt idx="1438">
                  <c:v>-0.30434782608695654</c:v>
                </c:pt>
                <c:pt idx="1439">
                  <c:v>-3.3636363636363638</c:v>
                </c:pt>
                <c:pt idx="1440">
                  <c:v>1.8499999999999999</c:v>
                </c:pt>
                <c:pt idx="1441">
                  <c:v>-1.357142857142857</c:v>
                </c:pt>
                <c:pt idx="1442">
                  <c:v>1.125</c:v>
                </c:pt>
                <c:pt idx="1443">
                  <c:v>0.68224299065420557</c:v>
                </c:pt>
                <c:pt idx="1444">
                  <c:v>-0.42857142857142849</c:v>
                </c:pt>
                <c:pt idx="1445">
                  <c:v>0.1764705882352941</c:v>
                </c:pt>
                <c:pt idx="1446">
                  <c:v>0.6875</c:v>
                </c:pt>
                <c:pt idx="1447">
                  <c:v>0.64705882352941169</c:v>
                </c:pt>
                <c:pt idx="1448">
                  <c:v>0.64864864864864868</c:v>
                </c:pt>
                <c:pt idx="1449">
                  <c:v>-4.1818181818181817</c:v>
                </c:pt>
                <c:pt idx="1450">
                  <c:v>-0.36666666666666664</c:v>
                </c:pt>
                <c:pt idx="1451">
                  <c:v>1.0909090909090911</c:v>
                </c:pt>
                <c:pt idx="1452">
                  <c:v>-4.1666666666666664E-2</c:v>
                </c:pt>
                <c:pt idx="1453">
                  <c:v>0.71818181818181814</c:v>
                </c:pt>
                <c:pt idx="1454">
                  <c:v>0.6</c:v>
                </c:pt>
                <c:pt idx="1455">
                  <c:v>0.33333333333333331</c:v>
                </c:pt>
                <c:pt idx="1456">
                  <c:v>0.92857142857142849</c:v>
                </c:pt>
                <c:pt idx="1457">
                  <c:v>0.6543209876543209</c:v>
                </c:pt>
                <c:pt idx="1458">
                  <c:v>2.8695652173913047</c:v>
                </c:pt>
                <c:pt idx="1459">
                  <c:v>0.29166666666666669</c:v>
                </c:pt>
                <c:pt idx="1460">
                  <c:v>0.54929577464788737</c:v>
                </c:pt>
                <c:pt idx="1461">
                  <c:v>-3.6</c:v>
                </c:pt>
                <c:pt idx="1462">
                  <c:v>1.375</c:v>
                </c:pt>
                <c:pt idx="1463">
                  <c:v>0.55462184873949583</c:v>
                </c:pt>
                <c:pt idx="1464">
                  <c:v>-2.0399999999999996</c:v>
                </c:pt>
                <c:pt idx="1465">
                  <c:v>-0.44366197183098594</c:v>
                </c:pt>
                <c:pt idx="1466">
                  <c:v>1.2571428571428569</c:v>
                </c:pt>
                <c:pt idx="1467">
                  <c:v>13</c:v>
                </c:pt>
                <c:pt idx="1468">
                  <c:v>1.6666666666666665</c:v>
                </c:pt>
                <c:pt idx="1469">
                  <c:v>-4.1666666666666664E-2</c:v>
                </c:pt>
                <c:pt idx="1470">
                  <c:v>-1.0769230769230771</c:v>
                </c:pt>
                <c:pt idx="1471">
                  <c:v>-0.79999999999999993</c:v>
                </c:pt>
                <c:pt idx="1472">
                  <c:v>1.0714285714285714</c:v>
                </c:pt>
                <c:pt idx="1473">
                  <c:v>0.92307692307692313</c:v>
                </c:pt>
                <c:pt idx="1474">
                  <c:v>-1</c:v>
                </c:pt>
                <c:pt idx="1475">
                  <c:v>0.31707317073170727</c:v>
                </c:pt>
                <c:pt idx="1476">
                  <c:v>2.6923076923076925</c:v>
                </c:pt>
                <c:pt idx="1477">
                  <c:v>-0.7599999999999999</c:v>
                </c:pt>
                <c:pt idx="1478">
                  <c:v>0</c:v>
                </c:pt>
                <c:pt idx="1479">
                  <c:v>-0.35714285714285715</c:v>
                </c:pt>
                <c:pt idx="1480">
                  <c:v>0</c:v>
                </c:pt>
                <c:pt idx="1481">
                  <c:v>-0.37037037037037041</c:v>
                </c:pt>
                <c:pt idx="1482">
                  <c:v>1.3448275862068966</c:v>
                </c:pt>
                <c:pt idx="1483">
                  <c:v>-5.737704918032787E-2</c:v>
                </c:pt>
                <c:pt idx="1484">
                  <c:v>9.2222222222222232</c:v>
                </c:pt>
                <c:pt idx="1485">
                  <c:v>0.63793103448275856</c:v>
                </c:pt>
                <c:pt idx="1486">
                  <c:v>0.75342465753424659</c:v>
                </c:pt>
                <c:pt idx="1487">
                  <c:v>0.45454545454545459</c:v>
                </c:pt>
                <c:pt idx="1488">
                  <c:v>-0.78947368421052633</c:v>
                </c:pt>
                <c:pt idx="1489">
                  <c:v>-2.2727272727272728E-2</c:v>
                </c:pt>
                <c:pt idx="1490">
                  <c:v>1.68</c:v>
                </c:pt>
                <c:pt idx="1491">
                  <c:v>2.1304347826086958</c:v>
                </c:pt>
                <c:pt idx="1492">
                  <c:v>1.1304347826086956</c:v>
                </c:pt>
                <c:pt idx="1493">
                  <c:v>0.75</c:v>
                </c:pt>
                <c:pt idx="1494">
                  <c:v>0.5714285714285714</c:v>
                </c:pt>
                <c:pt idx="1495">
                  <c:v>0.10169491525423729</c:v>
                </c:pt>
                <c:pt idx="1496">
                  <c:v>1.7333333333333334</c:v>
                </c:pt>
                <c:pt idx="1497">
                  <c:v>1.1395348837209303</c:v>
                </c:pt>
                <c:pt idx="1498">
                  <c:v>-0.2857142857142857</c:v>
                </c:pt>
                <c:pt idx="1499">
                  <c:v>-0.38235294117647056</c:v>
                </c:pt>
                <c:pt idx="1500">
                  <c:v>0.25757575757575757</c:v>
                </c:pt>
                <c:pt idx="1501">
                  <c:v>8.3333333333333329E-2</c:v>
                </c:pt>
                <c:pt idx="1502">
                  <c:v>0.44000000000000006</c:v>
                </c:pt>
                <c:pt idx="1503">
                  <c:v>-0.53448275862068961</c:v>
                </c:pt>
                <c:pt idx="1504">
                  <c:v>0.32467532467532467</c:v>
                </c:pt>
                <c:pt idx="1505">
                  <c:v>3.3333333333333335</c:v>
                </c:pt>
                <c:pt idx="1506">
                  <c:v>0.46875</c:v>
                </c:pt>
                <c:pt idx="1507">
                  <c:v>1.1754385964912282</c:v>
                </c:pt>
                <c:pt idx="1508">
                  <c:v>2.9999999999999996</c:v>
                </c:pt>
                <c:pt idx="1509">
                  <c:v>0.42307692307692307</c:v>
                </c:pt>
                <c:pt idx="1510">
                  <c:v>-0.80769230769230782</c:v>
                </c:pt>
                <c:pt idx="1511">
                  <c:v>-0.33333333333333331</c:v>
                </c:pt>
                <c:pt idx="1512">
                  <c:v>1.4473684210526316</c:v>
                </c:pt>
                <c:pt idx="1513">
                  <c:v>1.1935483870967742</c:v>
                </c:pt>
                <c:pt idx="1514">
                  <c:v>-8.5714285714285701E-2</c:v>
                </c:pt>
                <c:pt idx="1515">
                  <c:v>1.1944444444444444</c:v>
                </c:pt>
                <c:pt idx="1516">
                  <c:v>-0.14516129032258063</c:v>
                </c:pt>
                <c:pt idx="1517">
                  <c:v>0.66101694915254239</c:v>
                </c:pt>
                <c:pt idx="1518">
                  <c:v>-0.66666666666666674</c:v>
                </c:pt>
                <c:pt idx="1519">
                  <c:v>5</c:v>
                </c:pt>
                <c:pt idx="1520">
                  <c:v>1.3636363636363638</c:v>
                </c:pt>
                <c:pt idx="1521">
                  <c:v>-2</c:v>
                </c:pt>
                <c:pt idx="1522">
                  <c:v>0</c:v>
                </c:pt>
                <c:pt idx="1523">
                  <c:v>0.33333333333333337</c:v>
                </c:pt>
                <c:pt idx="1524">
                  <c:v>0.10714285714285714</c:v>
                </c:pt>
                <c:pt idx="1525">
                  <c:v>-0.37142857142857139</c:v>
                </c:pt>
                <c:pt idx="1526">
                  <c:v>-0.35</c:v>
                </c:pt>
                <c:pt idx="1527">
                  <c:v>8.5714285714285701E-2</c:v>
                </c:pt>
                <c:pt idx="1528">
                  <c:v>4.2857142857142856</c:v>
                </c:pt>
                <c:pt idx="1529">
                  <c:v>0.15277777777777779</c:v>
                </c:pt>
                <c:pt idx="1530">
                  <c:v>0.16</c:v>
                </c:pt>
                <c:pt idx="1531">
                  <c:v>0.1764705882352941</c:v>
                </c:pt>
                <c:pt idx="1532">
                  <c:v>0.52941176470588236</c:v>
                </c:pt>
                <c:pt idx="1533">
                  <c:v>2.298850574712644E-2</c:v>
                </c:pt>
                <c:pt idx="1534">
                  <c:v>0.3</c:v>
                </c:pt>
                <c:pt idx="1535">
                  <c:v>0.18181818181818182</c:v>
                </c:pt>
                <c:pt idx="1536">
                  <c:v>6.0606060606060608E-2</c:v>
                </c:pt>
                <c:pt idx="1537">
                  <c:v>-0.11111111111111112</c:v>
                </c:pt>
                <c:pt idx="1538">
                  <c:v>-0.63636363636363646</c:v>
                </c:pt>
                <c:pt idx="1539">
                  <c:v>5.666666666666667</c:v>
                </c:pt>
                <c:pt idx="1540">
                  <c:v>-2</c:v>
                </c:pt>
                <c:pt idx="1541">
                  <c:v>0.52727272727272734</c:v>
                </c:pt>
                <c:pt idx="1542">
                  <c:v>0.32941176470588235</c:v>
                </c:pt>
                <c:pt idx="1543">
                  <c:v>-0.19148936170212766</c:v>
                </c:pt>
                <c:pt idx="1544">
                  <c:v>1.4912280701754386</c:v>
                </c:pt>
                <c:pt idx="1545">
                  <c:v>0.53846153846153855</c:v>
                </c:pt>
                <c:pt idx="1546">
                  <c:v>-0.3214285714285714</c:v>
                </c:pt>
                <c:pt idx="1547">
                  <c:v>0.58333333333333337</c:v>
                </c:pt>
                <c:pt idx="1548">
                  <c:v>4.1111111111111116</c:v>
                </c:pt>
                <c:pt idx="1549">
                  <c:v>1.0408163265306121</c:v>
                </c:pt>
                <c:pt idx="1550">
                  <c:v>1.1481481481481481</c:v>
                </c:pt>
                <c:pt idx="1551">
                  <c:v>0.5</c:v>
                </c:pt>
                <c:pt idx="1552">
                  <c:v>-1.125</c:v>
                </c:pt>
                <c:pt idx="1553">
                  <c:v>4.5714285714285712</c:v>
                </c:pt>
                <c:pt idx="1554">
                  <c:v>0.31428571428571422</c:v>
                </c:pt>
                <c:pt idx="1555">
                  <c:v>5</c:v>
                </c:pt>
                <c:pt idx="1556">
                  <c:v>0.74285714285714277</c:v>
                </c:pt>
                <c:pt idx="1557">
                  <c:v>1.0645161290322582</c:v>
                </c:pt>
                <c:pt idx="1558">
                  <c:v>0.12857142857142856</c:v>
                </c:pt>
                <c:pt idx="1559">
                  <c:v>-0.4375</c:v>
                </c:pt>
                <c:pt idx="1560">
                  <c:v>1.2142857142857142</c:v>
                </c:pt>
                <c:pt idx="1561">
                  <c:v>0.42857142857142849</c:v>
                </c:pt>
                <c:pt idx="1562">
                  <c:v>12.25</c:v>
                </c:pt>
                <c:pt idx="1563">
                  <c:v>1.1014492753623186</c:v>
                </c:pt>
                <c:pt idx="1564">
                  <c:v>-1.9523809523809523</c:v>
                </c:pt>
                <c:pt idx="1565">
                  <c:v>-10.5</c:v>
                </c:pt>
                <c:pt idx="1566">
                  <c:v>-0.15789473684210525</c:v>
                </c:pt>
                <c:pt idx="1567">
                  <c:v>-8.1081081081081086E-2</c:v>
                </c:pt>
                <c:pt idx="1568">
                  <c:v>-0.42857142857142855</c:v>
                </c:pt>
                <c:pt idx="1569">
                  <c:v>-0.92307692307692313</c:v>
                </c:pt>
                <c:pt idx="1570">
                  <c:v>-0.85185185185185186</c:v>
                </c:pt>
                <c:pt idx="1571">
                  <c:v>-1.0625</c:v>
                </c:pt>
                <c:pt idx="1572">
                  <c:v>2.5714285714285712</c:v>
                </c:pt>
                <c:pt idx="1573">
                  <c:v>1.25</c:v>
                </c:pt>
                <c:pt idx="1574">
                  <c:v>-6.6666666666666666E-2</c:v>
                </c:pt>
                <c:pt idx="1575">
                  <c:v>0.7142857142857143</c:v>
                </c:pt>
                <c:pt idx="1576">
                  <c:v>-1.2222222222222223</c:v>
                </c:pt>
                <c:pt idx="1577">
                  <c:v>0.62222222222222223</c:v>
                </c:pt>
                <c:pt idx="1578">
                  <c:v>0.66666666666666663</c:v>
                </c:pt>
                <c:pt idx="1579">
                  <c:v>0.6</c:v>
                </c:pt>
                <c:pt idx="1580">
                  <c:v>2.1</c:v>
                </c:pt>
                <c:pt idx="1581">
                  <c:v>0.10204081632653061</c:v>
                </c:pt>
                <c:pt idx="1582">
                  <c:v>-0.8</c:v>
                </c:pt>
                <c:pt idx="1583">
                  <c:v>0.78431372549019618</c:v>
                </c:pt>
                <c:pt idx="1584">
                  <c:v>0.1875</c:v>
                </c:pt>
                <c:pt idx="1585">
                  <c:v>-6.25E-2</c:v>
                </c:pt>
                <c:pt idx="1586">
                  <c:v>0.25925925925925924</c:v>
                </c:pt>
                <c:pt idx="1587">
                  <c:v>0.72916666666666674</c:v>
                </c:pt>
                <c:pt idx="1588">
                  <c:v>1.0126582278481013</c:v>
                </c:pt>
                <c:pt idx="1589">
                  <c:v>0</c:v>
                </c:pt>
                <c:pt idx="1590">
                  <c:v>0.1875</c:v>
                </c:pt>
                <c:pt idx="1591">
                  <c:v>0.10606060606060606</c:v>
                </c:pt>
                <c:pt idx="1592">
                  <c:v>27</c:v>
                </c:pt>
                <c:pt idx="1593">
                  <c:v>12.666666666666666</c:v>
                </c:pt>
                <c:pt idx="1594">
                  <c:v>4.25</c:v>
                </c:pt>
                <c:pt idx="1595">
                  <c:v>1.5555555555555558</c:v>
                </c:pt>
                <c:pt idx="1596">
                  <c:v>0.33333333333333337</c:v>
                </c:pt>
                <c:pt idx="1597">
                  <c:v>0.2608695652173913</c:v>
                </c:pt>
                <c:pt idx="1598">
                  <c:v>1.75</c:v>
                </c:pt>
                <c:pt idx="1599">
                  <c:v>4.25</c:v>
                </c:pt>
                <c:pt idx="1600">
                  <c:v>0.5</c:v>
                </c:pt>
                <c:pt idx="1601">
                  <c:v>-0.64516129032258063</c:v>
                </c:pt>
                <c:pt idx="1602">
                  <c:v>-0.08</c:v>
                </c:pt>
                <c:pt idx="1603">
                  <c:v>37</c:v>
                </c:pt>
                <c:pt idx="1604">
                  <c:v>0.29629629629629628</c:v>
                </c:pt>
                <c:pt idx="1605">
                  <c:v>0.15873015873015872</c:v>
                </c:pt>
                <c:pt idx="1606">
                  <c:v>0.68253968253968245</c:v>
                </c:pt>
                <c:pt idx="1607">
                  <c:v>1.2222222222222223</c:v>
                </c:pt>
                <c:pt idx="1608">
                  <c:v>9.0909090909090912E-2</c:v>
                </c:pt>
                <c:pt idx="1609">
                  <c:v>-0.58536585365853655</c:v>
                </c:pt>
                <c:pt idx="1610">
                  <c:v>0.98181818181818181</c:v>
                </c:pt>
                <c:pt idx="1611">
                  <c:v>1.6190476190476191</c:v>
                </c:pt>
                <c:pt idx="1612">
                  <c:v>-1</c:v>
                </c:pt>
                <c:pt idx="1613">
                  <c:v>0.68888888888888888</c:v>
                </c:pt>
                <c:pt idx="1614">
                  <c:v>6</c:v>
                </c:pt>
                <c:pt idx="1615">
                  <c:v>0.34482758620689652</c:v>
                </c:pt>
                <c:pt idx="1616">
                  <c:v>0.81818181818181812</c:v>
                </c:pt>
                <c:pt idx="1617">
                  <c:v>0.23076923076923075</c:v>
                </c:pt>
                <c:pt idx="1618">
                  <c:v>0.42553191489361702</c:v>
                </c:pt>
                <c:pt idx="1619">
                  <c:v>-3.1666666666666665</c:v>
                </c:pt>
                <c:pt idx="1620">
                  <c:v>-0.92592592592592604</c:v>
                </c:pt>
                <c:pt idx="1621">
                  <c:v>0.30612244897959179</c:v>
                </c:pt>
                <c:pt idx="1622">
                  <c:v>-14.5</c:v>
                </c:pt>
                <c:pt idx="1623">
                  <c:v>-0.27419354838709681</c:v>
                </c:pt>
                <c:pt idx="1624">
                  <c:v>-0.5</c:v>
                </c:pt>
                <c:pt idx="1625">
                  <c:v>-5.3999999999999995</c:v>
                </c:pt>
                <c:pt idx="1626">
                  <c:v>-1.4347826086956523</c:v>
                </c:pt>
                <c:pt idx="1627">
                  <c:v>0.98039215686274517</c:v>
                </c:pt>
                <c:pt idx="1628">
                  <c:v>-0.7777777777777779</c:v>
                </c:pt>
                <c:pt idx="1629">
                  <c:v>19</c:v>
                </c:pt>
                <c:pt idx="1630">
                  <c:v>0.51515151515151514</c:v>
                </c:pt>
                <c:pt idx="1631">
                  <c:v>0.61061946902654873</c:v>
                </c:pt>
                <c:pt idx="1632">
                  <c:v>0.27586206896551724</c:v>
                </c:pt>
                <c:pt idx="1633">
                  <c:v>0</c:v>
                </c:pt>
                <c:pt idx="1634">
                  <c:v>3.2258064516129031E-2</c:v>
                </c:pt>
                <c:pt idx="1635">
                  <c:v>-36</c:v>
                </c:pt>
                <c:pt idx="1636">
                  <c:v>12</c:v>
                </c:pt>
                <c:pt idx="1637">
                  <c:v>0.75</c:v>
                </c:pt>
                <c:pt idx="1638">
                  <c:v>0.85483870967741937</c:v>
                </c:pt>
                <c:pt idx="1639">
                  <c:v>0.34375</c:v>
                </c:pt>
                <c:pt idx="1640">
                  <c:v>1.5833333333333335</c:v>
                </c:pt>
                <c:pt idx="1641">
                  <c:v>0.33333333333333331</c:v>
                </c:pt>
                <c:pt idx="1642">
                  <c:v>0.22222222222222224</c:v>
                </c:pt>
                <c:pt idx="1643">
                  <c:v>0.5</c:v>
                </c:pt>
                <c:pt idx="1644">
                  <c:v>0.52631578947368418</c:v>
                </c:pt>
                <c:pt idx="1645">
                  <c:v>0.25333333333333335</c:v>
                </c:pt>
                <c:pt idx="1646">
                  <c:v>0.20454545454545453</c:v>
                </c:pt>
                <c:pt idx="1647">
                  <c:v>-2.3255813953488375E-2</c:v>
                </c:pt>
                <c:pt idx="1648">
                  <c:v>4.333333333333333</c:v>
                </c:pt>
                <c:pt idx="1649">
                  <c:v>2.1999999999999997</c:v>
                </c:pt>
                <c:pt idx="1650">
                  <c:v>0.49473684210526314</c:v>
                </c:pt>
                <c:pt idx="1651">
                  <c:v>-1.7999999999999998</c:v>
                </c:pt>
                <c:pt idx="1652">
                  <c:v>-0.22471910112359553</c:v>
                </c:pt>
                <c:pt idx="1653">
                  <c:v>0.9375</c:v>
                </c:pt>
                <c:pt idx="1654">
                  <c:v>-38</c:v>
                </c:pt>
                <c:pt idx="1655">
                  <c:v>0.10714285714285714</c:v>
                </c:pt>
                <c:pt idx="1656">
                  <c:v>-1.1111111111111112</c:v>
                </c:pt>
                <c:pt idx="1657">
                  <c:v>3.5999999999999996</c:v>
                </c:pt>
                <c:pt idx="1658">
                  <c:v>-0.64</c:v>
                </c:pt>
                <c:pt idx="1659">
                  <c:v>2.4</c:v>
                </c:pt>
                <c:pt idx="1660">
                  <c:v>0.54838709677419362</c:v>
                </c:pt>
                <c:pt idx="1661">
                  <c:v>10</c:v>
                </c:pt>
                <c:pt idx="1662">
                  <c:v>-3.2727272727272725</c:v>
                </c:pt>
                <c:pt idx="1663">
                  <c:v>0</c:v>
                </c:pt>
                <c:pt idx="1664">
                  <c:v>0.9111111111111112</c:v>
                </c:pt>
                <c:pt idx="1665">
                  <c:v>0.11764705882352941</c:v>
                </c:pt>
                <c:pt idx="1666">
                  <c:v>-1.0769230769230771</c:v>
                </c:pt>
                <c:pt idx="1667">
                  <c:v>0.83870967741935476</c:v>
                </c:pt>
                <c:pt idx="1668">
                  <c:v>0.5</c:v>
                </c:pt>
                <c:pt idx="1669">
                  <c:v>-3.6666666666666665</c:v>
                </c:pt>
                <c:pt idx="1670">
                  <c:v>-1.375</c:v>
                </c:pt>
                <c:pt idx="1671">
                  <c:v>-0.3611111111111111</c:v>
                </c:pt>
                <c:pt idx="1672">
                  <c:v>0.3571428571428571</c:v>
                </c:pt>
                <c:pt idx="1673">
                  <c:v>9.5238095238095233E-2</c:v>
                </c:pt>
                <c:pt idx="1674">
                  <c:v>1.7567567567567568</c:v>
                </c:pt>
                <c:pt idx="1675">
                  <c:v>0.39473684210526316</c:v>
                </c:pt>
                <c:pt idx="1676">
                  <c:v>1.8888888888888891</c:v>
                </c:pt>
                <c:pt idx="1677">
                  <c:v>1.5652173913043477</c:v>
                </c:pt>
                <c:pt idx="1678">
                  <c:v>1.6470588235294117</c:v>
                </c:pt>
                <c:pt idx="1679">
                  <c:v>1.0285714285714285</c:v>
                </c:pt>
                <c:pt idx="1680">
                  <c:v>1.2222222222222223</c:v>
                </c:pt>
                <c:pt idx="1681">
                  <c:v>7</c:v>
                </c:pt>
                <c:pt idx="1682">
                  <c:v>0.5</c:v>
                </c:pt>
                <c:pt idx="1683">
                  <c:v>1</c:v>
                </c:pt>
                <c:pt idx="1684">
                  <c:v>0.20779220779220781</c:v>
                </c:pt>
                <c:pt idx="1685">
                  <c:v>0.53846153846153855</c:v>
                </c:pt>
                <c:pt idx="1686">
                  <c:v>-1.6</c:v>
                </c:pt>
                <c:pt idx="1687">
                  <c:v>1.9</c:v>
                </c:pt>
                <c:pt idx="1688">
                  <c:v>-3.5000000000000004</c:v>
                </c:pt>
                <c:pt idx="1689">
                  <c:v>9.5</c:v>
                </c:pt>
                <c:pt idx="1690">
                  <c:v>0.6</c:v>
                </c:pt>
                <c:pt idx="1691">
                  <c:v>4</c:v>
                </c:pt>
                <c:pt idx="1692">
                  <c:v>0.41025641025641024</c:v>
                </c:pt>
                <c:pt idx="1693">
                  <c:v>0.2</c:v>
                </c:pt>
                <c:pt idx="1694">
                  <c:v>0.17543859649122806</c:v>
                </c:pt>
                <c:pt idx="1695">
                  <c:v>0.16666666666666669</c:v>
                </c:pt>
                <c:pt idx="1696">
                  <c:v>2.3157894736842106</c:v>
                </c:pt>
                <c:pt idx="1697">
                  <c:v>-0.33333333333333331</c:v>
                </c:pt>
                <c:pt idx="1698">
                  <c:v>0</c:v>
                </c:pt>
                <c:pt idx="1699">
                  <c:v>7</c:v>
                </c:pt>
                <c:pt idx="1700">
                  <c:v>-3</c:v>
                </c:pt>
                <c:pt idx="1701">
                  <c:v>-1.875</c:v>
                </c:pt>
                <c:pt idx="1702">
                  <c:v>-2.6999999999999997</c:v>
                </c:pt>
                <c:pt idx="1703">
                  <c:v>0</c:v>
                </c:pt>
                <c:pt idx="1704">
                  <c:v>1.375</c:v>
                </c:pt>
                <c:pt idx="1705">
                  <c:v>1.2749999999999999</c:v>
                </c:pt>
                <c:pt idx="1706">
                  <c:v>0.97499999999999998</c:v>
                </c:pt>
                <c:pt idx="1707">
                  <c:v>0.41379310344827586</c:v>
                </c:pt>
                <c:pt idx="1708">
                  <c:v>2.5714285714285712</c:v>
                </c:pt>
                <c:pt idx="1709">
                  <c:v>1.5789473684210527</c:v>
                </c:pt>
                <c:pt idx="1710">
                  <c:v>-1.5</c:v>
                </c:pt>
                <c:pt idx="1711">
                  <c:v>0.22499999999999998</c:v>
                </c:pt>
                <c:pt idx="1712">
                  <c:v>1.4285714285714286</c:v>
                </c:pt>
                <c:pt idx="1713">
                  <c:v>0.56666666666666676</c:v>
                </c:pt>
                <c:pt idx="1714">
                  <c:v>0.72727272727272729</c:v>
                </c:pt>
                <c:pt idx="1715">
                  <c:v>0.47368421052631576</c:v>
                </c:pt>
                <c:pt idx="1716">
                  <c:v>-0.46153846153846156</c:v>
                </c:pt>
                <c:pt idx="1717">
                  <c:v>3.5714285714285712E-2</c:v>
                </c:pt>
                <c:pt idx="1718">
                  <c:v>-0.5</c:v>
                </c:pt>
                <c:pt idx="1719">
                  <c:v>0.55263157894736847</c:v>
                </c:pt>
                <c:pt idx="1720">
                  <c:v>-0.2</c:v>
                </c:pt>
                <c:pt idx="1721">
                  <c:v>0.62962962962962965</c:v>
                </c:pt>
                <c:pt idx="1722">
                  <c:v>-0.22388059701492535</c:v>
                </c:pt>
                <c:pt idx="1723">
                  <c:v>2.5</c:v>
                </c:pt>
                <c:pt idx="1724">
                  <c:v>11</c:v>
                </c:pt>
                <c:pt idx="1725">
                  <c:v>1.3076923076923079</c:v>
                </c:pt>
                <c:pt idx="1726">
                  <c:v>4.666666666666667</c:v>
                </c:pt>
                <c:pt idx="1727">
                  <c:v>-18</c:v>
                </c:pt>
                <c:pt idx="1728">
                  <c:v>0.66233766233766234</c:v>
                </c:pt>
                <c:pt idx="1729">
                  <c:v>1.1111111111111112</c:v>
                </c:pt>
                <c:pt idx="1730">
                  <c:v>0.48333333333333339</c:v>
                </c:pt>
                <c:pt idx="1731">
                  <c:v>3.1578947368421053</c:v>
                </c:pt>
                <c:pt idx="1732">
                  <c:v>1.1568627450980393</c:v>
                </c:pt>
                <c:pt idx="1733">
                  <c:v>0.66666666666666674</c:v>
                </c:pt>
                <c:pt idx="1734">
                  <c:v>0.19999999999999998</c:v>
                </c:pt>
                <c:pt idx="1735">
                  <c:v>0.38888888888888895</c:v>
                </c:pt>
                <c:pt idx="1736">
                  <c:v>-0.32653061224489793</c:v>
                </c:pt>
                <c:pt idx="1737">
                  <c:v>1.75</c:v>
                </c:pt>
                <c:pt idx="1738">
                  <c:v>2.3333333333333335</c:v>
                </c:pt>
                <c:pt idx="1739">
                  <c:v>-0.21428571428571427</c:v>
                </c:pt>
                <c:pt idx="1740">
                  <c:v>1.7999999999999998</c:v>
                </c:pt>
                <c:pt idx="1741">
                  <c:v>0.15873015873015872</c:v>
                </c:pt>
                <c:pt idx="1742">
                  <c:v>-1.6666666666666667</c:v>
                </c:pt>
                <c:pt idx="1743">
                  <c:v>0.93333333333333335</c:v>
                </c:pt>
                <c:pt idx="1744">
                  <c:v>0.33333333333333331</c:v>
                </c:pt>
                <c:pt idx="1745">
                  <c:v>1.5294117647058822</c:v>
                </c:pt>
                <c:pt idx="1746">
                  <c:v>-0.81818181818181812</c:v>
                </c:pt>
                <c:pt idx="1747">
                  <c:v>0.89795918367346927</c:v>
                </c:pt>
                <c:pt idx="1748">
                  <c:v>0.9508196721311476</c:v>
                </c:pt>
                <c:pt idx="1749">
                  <c:v>2.5384615384615388</c:v>
                </c:pt>
                <c:pt idx="1750">
                  <c:v>0.8</c:v>
                </c:pt>
                <c:pt idx="1751">
                  <c:v>0.75555555555555565</c:v>
                </c:pt>
                <c:pt idx="1752">
                  <c:v>-2.9285714285714288</c:v>
                </c:pt>
                <c:pt idx="1753">
                  <c:v>-1.1818181818181819</c:v>
                </c:pt>
                <c:pt idx="1754">
                  <c:v>3.25</c:v>
                </c:pt>
                <c:pt idx="1755">
                  <c:v>1</c:v>
                </c:pt>
                <c:pt idx="1756">
                  <c:v>0.29545454545454547</c:v>
                </c:pt>
                <c:pt idx="1757">
                  <c:v>1.9411764705882353</c:v>
                </c:pt>
                <c:pt idx="1758">
                  <c:v>0.43243243243243246</c:v>
                </c:pt>
                <c:pt idx="1759">
                  <c:v>0.1276595744680851</c:v>
                </c:pt>
                <c:pt idx="1760">
                  <c:v>-9</c:v>
                </c:pt>
                <c:pt idx="1761">
                  <c:v>-2.2222222222222223</c:v>
                </c:pt>
                <c:pt idx="1762">
                  <c:v>0.80769230769230782</c:v>
                </c:pt>
                <c:pt idx="1763">
                  <c:v>1.25</c:v>
                </c:pt>
                <c:pt idx="1764">
                  <c:v>0.3048780487804878</c:v>
                </c:pt>
                <c:pt idx="1765">
                  <c:v>0.9423076923076924</c:v>
                </c:pt>
                <c:pt idx="1766">
                  <c:v>0.55555555555555558</c:v>
                </c:pt>
                <c:pt idx="1767">
                  <c:v>0.45833333333333337</c:v>
                </c:pt>
                <c:pt idx="1768">
                  <c:v>-2.1999999999999997</c:v>
                </c:pt>
                <c:pt idx="1769">
                  <c:v>7</c:v>
                </c:pt>
                <c:pt idx="1770">
                  <c:v>-0.15384615384615385</c:v>
                </c:pt>
                <c:pt idx="1771">
                  <c:v>0.48275862068965514</c:v>
                </c:pt>
                <c:pt idx="1772">
                  <c:v>5.8</c:v>
                </c:pt>
                <c:pt idx="1773">
                  <c:v>0.7</c:v>
                </c:pt>
                <c:pt idx="1774">
                  <c:v>1.5</c:v>
                </c:pt>
                <c:pt idx="1775">
                  <c:v>2.4375</c:v>
                </c:pt>
                <c:pt idx="1776">
                  <c:v>0.55555555555555558</c:v>
                </c:pt>
                <c:pt idx="1777">
                  <c:v>0.15463917525773194</c:v>
                </c:pt>
                <c:pt idx="1778">
                  <c:v>1.4666666666666666</c:v>
                </c:pt>
                <c:pt idx="1779">
                  <c:v>4.666666666666667</c:v>
                </c:pt>
                <c:pt idx="1780">
                  <c:v>0.7415730337078652</c:v>
                </c:pt>
                <c:pt idx="1781">
                  <c:v>1.0526315789473684</c:v>
                </c:pt>
                <c:pt idx="1782">
                  <c:v>0.63157894736842113</c:v>
                </c:pt>
                <c:pt idx="1783">
                  <c:v>-0.57894736842105265</c:v>
                </c:pt>
                <c:pt idx="1784">
                  <c:v>3.2307692307692313</c:v>
                </c:pt>
                <c:pt idx="1785">
                  <c:v>0.26666666666666666</c:v>
                </c:pt>
                <c:pt idx="1786">
                  <c:v>2.375</c:v>
                </c:pt>
                <c:pt idx="1787">
                  <c:v>-0.76470588235294112</c:v>
                </c:pt>
                <c:pt idx="1788">
                  <c:v>0.34615384615384615</c:v>
                </c:pt>
                <c:pt idx="1789">
                  <c:v>0.40540540540540543</c:v>
                </c:pt>
                <c:pt idx="1790">
                  <c:v>0.79310344827586199</c:v>
                </c:pt>
                <c:pt idx="1791">
                  <c:v>0.53333333333333333</c:v>
                </c:pt>
                <c:pt idx="1792">
                  <c:v>0</c:v>
                </c:pt>
                <c:pt idx="1793">
                  <c:v>-0.30769230769230771</c:v>
                </c:pt>
                <c:pt idx="1794">
                  <c:v>0.46987951807228912</c:v>
                </c:pt>
                <c:pt idx="1795">
                  <c:v>1.25</c:v>
                </c:pt>
                <c:pt idx="1796">
                  <c:v>2.3809523809523809</c:v>
                </c:pt>
                <c:pt idx="1797">
                  <c:v>0.68571428571428561</c:v>
                </c:pt>
                <c:pt idx="1798">
                  <c:v>0.65853658536585358</c:v>
                </c:pt>
                <c:pt idx="1799">
                  <c:v>-5.8823529411764705E-2</c:v>
                </c:pt>
                <c:pt idx="1800">
                  <c:v>1.4749999999999999</c:v>
                </c:pt>
                <c:pt idx="1801">
                  <c:v>0.30303030303030304</c:v>
                </c:pt>
                <c:pt idx="1802">
                  <c:v>0.11363636363636365</c:v>
                </c:pt>
                <c:pt idx="1803">
                  <c:v>-0.42857142857142849</c:v>
                </c:pt>
                <c:pt idx="1804">
                  <c:v>-0.59090909090909094</c:v>
                </c:pt>
                <c:pt idx="1805">
                  <c:v>-0.31578947368421051</c:v>
                </c:pt>
                <c:pt idx="1806">
                  <c:v>-0.8571428571428571</c:v>
                </c:pt>
                <c:pt idx="1807">
                  <c:v>-0.39130434782608692</c:v>
                </c:pt>
                <c:pt idx="1808">
                  <c:v>-0.375</c:v>
                </c:pt>
                <c:pt idx="1809">
                  <c:v>1.0476190476190474</c:v>
                </c:pt>
                <c:pt idx="1810">
                  <c:v>0</c:v>
                </c:pt>
                <c:pt idx="1811">
                  <c:v>-1.7333333333333334</c:v>
                </c:pt>
                <c:pt idx="1812">
                  <c:v>-6.5</c:v>
                </c:pt>
                <c:pt idx="1813">
                  <c:v>0.35384615384615381</c:v>
                </c:pt>
                <c:pt idx="1814">
                  <c:v>3.3333333333333335</c:v>
                </c:pt>
                <c:pt idx="1815">
                  <c:v>1.7333333333333334</c:v>
                </c:pt>
                <c:pt idx="1816">
                  <c:v>-2.1428571428571428</c:v>
                </c:pt>
                <c:pt idx="1817">
                  <c:v>-0.27777777777777779</c:v>
                </c:pt>
                <c:pt idx="1818">
                  <c:v>0.45901639344262296</c:v>
                </c:pt>
                <c:pt idx="1819">
                  <c:v>-19</c:v>
                </c:pt>
                <c:pt idx="1820">
                  <c:v>1.4347826086956523</c:v>
                </c:pt>
                <c:pt idx="1821">
                  <c:v>-0.58333333333333337</c:v>
                </c:pt>
                <c:pt idx="1822">
                  <c:v>4.5999999999999996</c:v>
                </c:pt>
                <c:pt idx="1823">
                  <c:v>-0.81818181818181812</c:v>
                </c:pt>
                <c:pt idx="1824">
                  <c:v>0.91666666666666674</c:v>
                </c:pt>
                <c:pt idx="1825">
                  <c:v>0.14285714285714285</c:v>
                </c:pt>
                <c:pt idx="1826">
                  <c:v>-0.21296296296296297</c:v>
                </c:pt>
                <c:pt idx="1827">
                  <c:v>0.125</c:v>
                </c:pt>
                <c:pt idx="1828">
                  <c:v>1</c:v>
                </c:pt>
                <c:pt idx="1829">
                  <c:v>-0.51999999999999991</c:v>
                </c:pt>
                <c:pt idx="1830">
                  <c:v>-1.4000000000000001</c:v>
                </c:pt>
                <c:pt idx="1831">
                  <c:v>1.7500000000000002</c:v>
                </c:pt>
                <c:pt idx="1832">
                  <c:v>7.5</c:v>
                </c:pt>
                <c:pt idx="1833">
                  <c:v>0.34545454545454546</c:v>
                </c:pt>
                <c:pt idx="1834">
                  <c:v>1.6666666666666667</c:v>
                </c:pt>
                <c:pt idx="1835">
                  <c:v>1</c:v>
                </c:pt>
                <c:pt idx="1836">
                  <c:v>0.72131147540983609</c:v>
                </c:pt>
                <c:pt idx="1837">
                  <c:v>0.37499999999999994</c:v>
                </c:pt>
                <c:pt idx="1838">
                  <c:v>1.3333333333333335</c:v>
                </c:pt>
                <c:pt idx="1839">
                  <c:v>0.2857142857142857</c:v>
                </c:pt>
                <c:pt idx="1840">
                  <c:v>0.86206896551724144</c:v>
                </c:pt>
                <c:pt idx="1841">
                  <c:v>-8.9285714285714288E-2</c:v>
                </c:pt>
                <c:pt idx="1842">
                  <c:v>0.15384615384615385</c:v>
                </c:pt>
                <c:pt idx="1843">
                  <c:v>0.14814814814814814</c:v>
                </c:pt>
                <c:pt idx="1844">
                  <c:v>1.7333333333333334</c:v>
                </c:pt>
                <c:pt idx="1845">
                  <c:v>-0.64705882352941169</c:v>
                </c:pt>
                <c:pt idx="1846">
                  <c:v>0.3619047619047619</c:v>
                </c:pt>
                <c:pt idx="1847">
                  <c:v>0.94871794871794868</c:v>
                </c:pt>
                <c:pt idx="1848">
                  <c:v>2.0869565217391304</c:v>
                </c:pt>
                <c:pt idx="1849">
                  <c:v>-3.125E-2</c:v>
                </c:pt>
                <c:pt idx="1850">
                  <c:v>0.90697674418604657</c:v>
                </c:pt>
                <c:pt idx="1851">
                  <c:v>-5.6603773584905662E-2</c:v>
                </c:pt>
                <c:pt idx="1852">
                  <c:v>0.12857142857142856</c:v>
                </c:pt>
                <c:pt idx="1853">
                  <c:v>0.47916666666666663</c:v>
                </c:pt>
                <c:pt idx="1854">
                  <c:v>0.33766233766233766</c:v>
                </c:pt>
                <c:pt idx="1855">
                  <c:v>0.44262295081967212</c:v>
                </c:pt>
                <c:pt idx="1856">
                  <c:v>1.25</c:v>
                </c:pt>
                <c:pt idx="1857">
                  <c:v>-10.25</c:v>
                </c:pt>
                <c:pt idx="1858">
                  <c:v>0.3</c:v>
                </c:pt>
                <c:pt idx="1859">
                  <c:v>-3.1818181818181821</c:v>
                </c:pt>
                <c:pt idx="1860">
                  <c:v>0</c:v>
                </c:pt>
                <c:pt idx="1861">
                  <c:v>-1</c:v>
                </c:pt>
                <c:pt idx="1862">
                  <c:v>-0.12121212121212122</c:v>
                </c:pt>
                <c:pt idx="1863">
                  <c:v>0.47761194029850745</c:v>
                </c:pt>
                <c:pt idx="1864">
                  <c:v>-0.39999999999999997</c:v>
                </c:pt>
                <c:pt idx="1865">
                  <c:v>-0.36842105263157898</c:v>
                </c:pt>
                <c:pt idx="1866">
                  <c:v>-0.35999999999999993</c:v>
                </c:pt>
                <c:pt idx="1867">
                  <c:v>2</c:v>
                </c:pt>
                <c:pt idx="1868">
                  <c:v>1.2333333333333334</c:v>
                </c:pt>
                <c:pt idx="1869">
                  <c:v>0.5056179775280899</c:v>
                </c:pt>
                <c:pt idx="1870">
                  <c:v>-12.749999999999998</c:v>
                </c:pt>
                <c:pt idx="1871">
                  <c:v>0.13157894736842105</c:v>
                </c:pt>
                <c:pt idx="1872">
                  <c:v>-0.88461538461538469</c:v>
                </c:pt>
                <c:pt idx="1873">
                  <c:v>1.0833333333333333</c:v>
                </c:pt>
                <c:pt idx="1874">
                  <c:v>1.6666666666666666E-2</c:v>
                </c:pt>
                <c:pt idx="1875">
                  <c:v>-1.357142857142857</c:v>
                </c:pt>
                <c:pt idx="1876">
                  <c:v>0.48936170212765956</c:v>
                </c:pt>
                <c:pt idx="1877">
                  <c:v>0.52631578947368418</c:v>
                </c:pt>
                <c:pt idx="1878">
                  <c:v>1.6086956521739129</c:v>
                </c:pt>
                <c:pt idx="1879">
                  <c:v>9.0909090909090912E-2</c:v>
                </c:pt>
                <c:pt idx="1880">
                  <c:v>0.38461538461538464</c:v>
                </c:pt>
                <c:pt idx="1881">
                  <c:v>0.93103448275862066</c:v>
                </c:pt>
                <c:pt idx="1882">
                  <c:v>0.73913043478260876</c:v>
                </c:pt>
                <c:pt idx="1883">
                  <c:v>2.1999999999999997</c:v>
                </c:pt>
                <c:pt idx="1884">
                  <c:v>0.20833333333333334</c:v>
                </c:pt>
                <c:pt idx="1885">
                  <c:v>-7.5714285714285712</c:v>
                </c:pt>
                <c:pt idx="1886">
                  <c:v>0</c:v>
                </c:pt>
                <c:pt idx="1887">
                  <c:v>7.6923076923076927E-2</c:v>
                </c:pt>
                <c:pt idx="1888">
                  <c:v>-1.0833333333333333</c:v>
                </c:pt>
                <c:pt idx="1889">
                  <c:v>0.2857142857142857</c:v>
                </c:pt>
                <c:pt idx="1890">
                  <c:v>11.999999999999998</c:v>
                </c:pt>
                <c:pt idx="1891">
                  <c:v>-17</c:v>
                </c:pt>
                <c:pt idx="1892">
                  <c:v>-0.55882352941176461</c:v>
                </c:pt>
                <c:pt idx="1893">
                  <c:v>-0.19999999999999998</c:v>
                </c:pt>
                <c:pt idx="1894">
                  <c:v>0.14705882352941177</c:v>
                </c:pt>
                <c:pt idx="1895">
                  <c:v>-0.69230769230769229</c:v>
                </c:pt>
                <c:pt idx="1896">
                  <c:v>1.7659574468085106</c:v>
                </c:pt>
                <c:pt idx="1897">
                  <c:v>-7.0000000000000009</c:v>
                </c:pt>
                <c:pt idx="1898">
                  <c:v>6.5714285714285712</c:v>
                </c:pt>
                <c:pt idx="1899">
                  <c:v>0.2</c:v>
                </c:pt>
                <c:pt idx="1900">
                  <c:v>-3.4285714285714284</c:v>
                </c:pt>
                <c:pt idx="1901">
                  <c:v>0.67032967032967028</c:v>
                </c:pt>
                <c:pt idx="1902">
                  <c:v>0.97959183673469385</c:v>
                </c:pt>
                <c:pt idx="1903">
                  <c:v>-1.7272727272727273</c:v>
                </c:pt>
                <c:pt idx="1904">
                  <c:v>-0.72222222222222221</c:v>
                </c:pt>
                <c:pt idx="1905">
                  <c:v>-0.52173913043478259</c:v>
                </c:pt>
                <c:pt idx="1906">
                  <c:v>23</c:v>
                </c:pt>
                <c:pt idx="1907">
                  <c:v>0.14634146341463414</c:v>
                </c:pt>
                <c:pt idx="1908">
                  <c:v>1.586206896551724</c:v>
                </c:pt>
                <c:pt idx="1909">
                  <c:v>10</c:v>
                </c:pt>
                <c:pt idx="1910">
                  <c:v>0.15517241379310343</c:v>
                </c:pt>
                <c:pt idx="1911">
                  <c:v>-0.16666666666666666</c:v>
                </c:pt>
                <c:pt idx="1912">
                  <c:v>-1.0588235294117645</c:v>
                </c:pt>
                <c:pt idx="1913">
                  <c:v>-0.93103448275862066</c:v>
                </c:pt>
                <c:pt idx="1914">
                  <c:v>-1.9607843137254905E-2</c:v>
                </c:pt>
                <c:pt idx="1915">
                  <c:v>3.375</c:v>
                </c:pt>
                <c:pt idx="1916">
                  <c:v>7.0833333333333339</c:v>
                </c:pt>
                <c:pt idx="1917">
                  <c:v>-0.18333333333333332</c:v>
                </c:pt>
                <c:pt idx="1918">
                  <c:v>-1.0833333333333333</c:v>
                </c:pt>
                <c:pt idx="1919">
                  <c:v>8.1081081081081086E-2</c:v>
                </c:pt>
                <c:pt idx="1920">
                  <c:v>0.3</c:v>
                </c:pt>
                <c:pt idx="1921">
                  <c:v>0.97674418604651181</c:v>
                </c:pt>
                <c:pt idx="1922">
                  <c:v>-3.3636363636363638</c:v>
                </c:pt>
                <c:pt idx="1923">
                  <c:v>1.6666666666666667</c:v>
                </c:pt>
                <c:pt idx="1924">
                  <c:v>0.1</c:v>
                </c:pt>
                <c:pt idx="1925">
                  <c:v>-0.33333333333333331</c:v>
                </c:pt>
                <c:pt idx="1926">
                  <c:v>1.75</c:v>
                </c:pt>
                <c:pt idx="1927">
                  <c:v>-2.1428571428571428</c:v>
                </c:pt>
                <c:pt idx="1928">
                  <c:v>0.23076923076923078</c:v>
                </c:pt>
                <c:pt idx="1929">
                  <c:v>2.4390243902439025E-2</c:v>
                </c:pt>
                <c:pt idx="1930">
                  <c:v>-1.2999999999999998</c:v>
                </c:pt>
                <c:pt idx="1931">
                  <c:v>0.27272727272727271</c:v>
                </c:pt>
                <c:pt idx="1932">
                  <c:v>-0.66666666666666663</c:v>
                </c:pt>
                <c:pt idx="1933">
                  <c:v>0.48387096774193544</c:v>
                </c:pt>
                <c:pt idx="1934">
                  <c:v>0.4140625</c:v>
                </c:pt>
                <c:pt idx="1935">
                  <c:v>-0.1764705882352941</c:v>
                </c:pt>
                <c:pt idx="1936">
                  <c:v>-0.35</c:v>
                </c:pt>
                <c:pt idx="1937">
                  <c:v>0.29032258064516125</c:v>
                </c:pt>
                <c:pt idx="1938">
                  <c:v>1.875</c:v>
                </c:pt>
                <c:pt idx="1939">
                  <c:v>0.27419354838709681</c:v>
                </c:pt>
                <c:pt idx="1940">
                  <c:v>0.88235294117647045</c:v>
                </c:pt>
                <c:pt idx="1941">
                  <c:v>1.1666666666666667</c:v>
                </c:pt>
                <c:pt idx="1942">
                  <c:v>-1</c:v>
                </c:pt>
                <c:pt idx="1943">
                  <c:v>1.2068965517241379</c:v>
                </c:pt>
                <c:pt idx="1944">
                  <c:v>1.0625</c:v>
                </c:pt>
                <c:pt idx="1945">
                  <c:v>0.35999999999999993</c:v>
                </c:pt>
                <c:pt idx="1946">
                  <c:v>-0.54545454545454553</c:v>
                </c:pt>
                <c:pt idx="1947">
                  <c:v>-2.5555555555555558</c:v>
                </c:pt>
                <c:pt idx="1948">
                  <c:v>1.4545454545454546</c:v>
                </c:pt>
                <c:pt idx="1949">
                  <c:v>0.73469387755102034</c:v>
                </c:pt>
                <c:pt idx="1950">
                  <c:v>1.1276595744680851</c:v>
                </c:pt>
                <c:pt idx="1951">
                  <c:v>0.375</c:v>
                </c:pt>
                <c:pt idx="1952">
                  <c:v>2.4090909090909092</c:v>
                </c:pt>
                <c:pt idx="1953">
                  <c:v>0.1875</c:v>
                </c:pt>
                <c:pt idx="1954">
                  <c:v>0.14285714285714285</c:v>
                </c:pt>
                <c:pt idx="1955">
                  <c:v>-1.6</c:v>
                </c:pt>
                <c:pt idx="1956">
                  <c:v>1.5</c:v>
                </c:pt>
                <c:pt idx="1957">
                  <c:v>1.7826086956521741</c:v>
                </c:pt>
                <c:pt idx="1958">
                  <c:v>1.7692307692307694</c:v>
                </c:pt>
                <c:pt idx="1959">
                  <c:v>0.90625</c:v>
                </c:pt>
                <c:pt idx="1960">
                  <c:v>0.19642857142857142</c:v>
                </c:pt>
                <c:pt idx="1961">
                  <c:v>1.1509433962264151</c:v>
                </c:pt>
                <c:pt idx="1962">
                  <c:v>-0.34210526315789475</c:v>
                </c:pt>
                <c:pt idx="1963">
                  <c:v>-0.18749999999999997</c:v>
                </c:pt>
                <c:pt idx="1964">
                  <c:v>1.6296296296296295</c:v>
                </c:pt>
                <c:pt idx="1965">
                  <c:v>-0.51724137931034475</c:v>
                </c:pt>
                <c:pt idx="1966">
                  <c:v>0.72727272727272729</c:v>
                </c:pt>
                <c:pt idx="1967">
                  <c:v>-1.1111111111111112</c:v>
                </c:pt>
                <c:pt idx="1968">
                  <c:v>-0.36842105263157898</c:v>
                </c:pt>
                <c:pt idx="1969">
                  <c:v>0.70000000000000007</c:v>
                </c:pt>
                <c:pt idx="1970">
                  <c:v>0.1875</c:v>
                </c:pt>
                <c:pt idx="1971">
                  <c:v>0.41284403669724767</c:v>
                </c:pt>
                <c:pt idx="1972">
                  <c:v>-0.42553191489361702</c:v>
                </c:pt>
                <c:pt idx="1973">
                  <c:v>4.9166666666666661</c:v>
                </c:pt>
                <c:pt idx="1974">
                  <c:v>-0.64285714285714279</c:v>
                </c:pt>
                <c:pt idx="1975">
                  <c:v>0.74251497005988021</c:v>
                </c:pt>
                <c:pt idx="1976">
                  <c:v>1.2142857142857144</c:v>
                </c:pt>
                <c:pt idx="1977">
                  <c:v>-0.67647058823529427</c:v>
                </c:pt>
                <c:pt idx="1978">
                  <c:v>-1.6527777777777779</c:v>
                </c:pt>
                <c:pt idx="1979">
                  <c:v>-13.444444444444445</c:v>
                </c:pt>
                <c:pt idx="1980">
                  <c:v>0.17159763313609466</c:v>
                </c:pt>
                <c:pt idx="1981">
                  <c:v>-0.13333333333333333</c:v>
                </c:pt>
                <c:pt idx="1982">
                  <c:v>1.2874999999999999</c:v>
                </c:pt>
                <c:pt idx="1983">
                  <c:v>-0.46428571428571425</c:v>
                </c:pt>
                <c:pt idx="1984">
                  <c:v>3.4237288135593222</c:v>
                </c:pt>
                <c:pt idx="1985">
                  <c:v>0.2930232558139535</c:v>
                </c:pt>
                <c:pt idx="1986">
                  <c:v>-0.27142857142857141</c:v>
                </c:pt>
                <c:pt idx="1987">
                  <c:v>-5.1764705882352935</c:v>
                </c:pt>
                <c:pt idx="1988">
                  <c:v>2.8461538461538463</c:v>
                </c:pt>
                <c:pt idx="1989">
                  <c:v>0</c:v>
                </c:pt>
                <c:pt idx="1990">
                  <c:v>0.2711864406779661</c:v>
                </c:pt>
                <c:pt idx="1991">
                  <c:v>0.41739130434782606</c:v>
                </c:pt>
                <c:pt idx="1992">
                  <c:v>1.2903225806451613</c:v>
                </c:pt>
                <c:pt idx="1993">
                  <c:v>0.34782608695652173</c:v>
                </c:pt>
                <c:pt idx="1994">
                  <c:v>2.1621621621621623</c:v>
                </c:pt>
                <c:pt idx="1995">
                  <c:v>0.42500000000000004</c:v>
                </c:pt>
                <c:pt idx="1996">
                  <c:v>-0.453125</c:v>
                </c:pt>
                <c:pt idx="1997">
                  <c:v>0.68</c:v>
                </c:pt>
                <c:pt idx="1998">
                  <c:v>1.6904761904761902</c:v>
                </c:pt>
                <c:pt idx="1999">
                  <c:v>-0.66666666666666674</c:v>
                </c:pt>
                <c:pt idx="2000">
                  <c:v>-0.91666666666666674</c:v>
                </c:pt>
                <c:pt idx="2001">
                  <c:v>1.0563380281690142</c:v>
                </c:pt>
                <c:pt idx="2002">
                  <c:v>-8</c:v>
                </c:pt>
                <c:pt idx="2003">
                  <c:v>-3.2</c:v>
                </c:pt>
                <c:pt idx="2004">
                  <c:v>3.5</c:v>
                </c:pt>
                <c:pt idx="2005">
                  <c:v>-1.4</c:v>
                </c:pt>
                <c:pt idx="2006">
                  <c:v>0.2</c:v>
                </c:pt>
                <c:pt idx="2007">
                  <c:v>0.95454545454545447</c:v>
                </c:pt>
                <c:pt idx="2008">
                  <c:v>0.72340425531914898</c:v>
                </c:pt>
                <c:pt idx="2009">
                  <c:v>1.267605633802817</c:v>
                </c:pt>
                <c:pt idx="2010">
                  <c:v>-3.117647058823529</c:v>
                </c:pt>
                <c:pt idx="2011">
                  <c:v>2.0416666666666665</c:v>
                </c:pt>
                <c:pt idx="2012">
                  <c:v>0.46478873239436624</c:v>
                </c:pt>
                <c:pt idx="2013">
                  <c:v>-10.25</c:v>
                </c:pt>
                <c:pt idx="2014">
                  <c:v>0.25</c:v>
                </c:pt>
                <c:pt idx="2015">
                  <c:v>0.63492063492063489</c:v>
                </c:pt>
                <c:pt idx="2016">
                  <c:v>-3.75</c:v>
                </c:pt>
                <c:pt idx="2017">
                  <c:v>1</c:v>
                </c:pt>
                <c:pt idx="2018">
                  <c:v>0.77941176470588225</c:v>
                </c:pt>
                <c:pt idx="2019">
                  <c:v>0.48888888888888887</c:v>
                </c:pt>
                <c:pt idx="2020">
                  <c:v>1.9787234042553192</c:v>
                </c:pt>
                <c:pt idx="2021">
                  <c:v>0.33333333333333337</c:v>
                </c:pt>
                <c:pt idx="2022">
                  <c:v>-8.3478260869565215</c:v>
                </c:pt>
                <c:pt idx="2023">
                  <c:v>-0.27272727272727276</c:v>
                </c:pt>
                <c:pt idx="2024">
                  <c:v>1.375</c:v>
                </c:pt>
                <c:pt idx="2025">
                  <c:v>1.05</c:v>
                </c:pt>
                <c:pt idx="2026">
                  <c:v>4.166666666666667</c:v>
                </c:pt>
                <c:pt idx="2027">
                  <c:v>-0.12195121951219512</c:v>
                </c:pt>
                <c:pt idx="2028">
                  <c:v>0.96774193548387089</c:v>
                </c:pt>
                <c:pt idx="2029">
                  <c:v>-0.52631578947368418</c:v>
                </c:pt>
                <c:pt idx="2030">
                  <c:v>0.4</c:v>
                </c:pt>
                <c:pt idx="2031">
                  <c:v>-3.3636363636363638</c:v>
                </c:pt>
                <c:pt idx="2032">
                  <c:v>0.87341772151898744</c:v>
                </c:pt>
                <c:pt idx="2033">
                  <c:v>0.3902439024390244</c:v>
                </c:pt>
                <c:pt idx="2034">
                  <c:v>-4.6521739130434785</c:v>
                </c:pt>
                <c:pt idx="2035">
                  <c:v>0.75641025641025639</c:v>
                </c:pt>
                <c:pt idx="2036">
                  <c:v>0.57894736842105265</c:v>
                </c:pt>
                <c:pt idx="2037">
                  <c:v>-47</c:v>
                </c:pt>
                <c:pt idx="2038">
                  <c:v>0.67307692307692313</c:v>
                </c:pt>
                <c:pt idx="2039">
                  <c:v>-0.53846153846153855</c:v>
                </c:pt>
                <c:pt idx="2040">
                  <c:v>0</c:v>
                </c:pt>
                <c:pt idx="2041">
                  <c:v>1</c:v>
                </c:pt>
                <c:pt idx="2042">
                  <c:v>2.2105263157894739</c:v>
                </c:pt>
                <c:pt idx="2043">
                  <c:v>0.43548387096774194</c:v>
                </c:pt>
                <c:pt idx="2044">
                  <c:v>-11.333333333333334</c:v>
                </c:pt>
                <c:pt idx="2045">
                  <c:v>2.0869565217391304</c:v>
                </c:pt>
                <c:pt idx="2046">
                  <c:v>1.1428571428571428</c:v>
                </c:pt>
                <c:pt idx="2047">
                  <c:v>-1.4736842105263159</c:v>
                </c:pt>
                <c:pt idx="2048">
                  <c:v>0.19298245614035087</c:v>
                </c:pt>
                <c:pt idx="2049">
                  <c:v>0.34013605442176875</c:v>
                </c:pt>
                <c:pt idx="2050">
                  <c:v>5.5238095238095237</c:v>
                </c:pt>
                <c:pt idx="2051">
                  <c:v>-0.3428571428571428</c:v>
                </c:pt>
                <c:pt idx="2052">
                  <c:v>0.67741935483870974</c:v>
                </c:pt>
                <c:pt idx="2053">
                  <c:v>-14</c:v>
                </c:pt>
                <c:pt idx="2054">
                  <c:v>1.3404255319148937</c:v>
                </c:pt>
                <c:pt idx="2055">
                  <c:v>-0.17241379310344826</c:v>
                </c:pt>
                <c:pt idx="2056">
                  <c:v>-0.625</c:v>
                </c:pt>
                <c:pt idx="2057">
                  <c:v>-0.46987951807228912</c:v>
                </c:pt>
                <c:pt idx="2058">
                  <c:v>-0.25</c:v>
                </c:pt>
                <c:pt idx="2059">
                  <c:v>-4</c:v>
                </c:pt>
                <c:pt idx="2060">
                  <c:v>-2.4</c:v>
                </c:pt>
                <c:pt idx="2061">
                  <c:v>0.45205479452054798</c:v>
                </c:pt>
                <c:pt idx="2062">
                  <c:v>0.89743589743589747</c:v>
                </c:pt>
                <c:pt idx="2063">
                  <c:v>-0.38461538461538464</c:v>
                </c:pt>
                <c:pt idx="2064">
                  <c:v>-0.66666666666666663</c:v>
                </c:pt>
                <c:pt idx="2065">
                  <c:v>-2.564102564102564E-2</c:v>
                </c:pt>
                <c:pt idx="2066">
                  <c:v>1.5238095238095237</c:v>
                </c:pt>
                <c:pt idx="2067">
                  <c:v>-0.75</c:v>
                </c:pt>
                <c:pt idx="2068">
                  <c:v>-0.57692307692307698</c:v>
                </c:pt>
                <c:pt idx="2069">
                  <c:v>0.58064516129032251</c:v>
                </c:pt>
                <c:pt idx="2070">
                  <c:v>2</c:v>
                </c:pt>
                <c:pt idx="2071">
                  <c:v>0.38571428571428568</c:v>
                </c:pt>
                <c:pt idx="2072">
                  <c:v>-7.5</c:v>
                </c:pt>
                <c:pt idx="2073">
                  <c:v>0.65517241379310343</c:v>
                </c:pt>
                <c:pt idx="2074">
                  <c:v>-4.833333333333333</c:v>
                </c:pt>
                <c:pt idx="2075">
                  <c:v>0.4576271186440678</c:v>
                </c:pt>
                <c:pt idx="2076">
                  <c:v>0.24137931034482757</c:v>
                </c:pt>
                <c:pt idx="2077">
                  <c:v>2.875</c:v>
                </c:pt>
                <c:pt idx="2078">
                  <c:v>1.2978723404255319</c:v>
                </c:pt>
                <c:pt idx="2079">
                  <c:v>-1</c:v>
                </c:pt>
                <c:pt idx="2080">
                  <c:v>-0.27999999999999997</c:v>
                </c:pt>
                <c:pt idx="2081">
                  <c:v>0.23728813559322035</c:v>
                </c:pt>
                <c:pt idx="2082">
                  <c:v>0.46666666666666673</c:v>
                </c:pt>
                <c:pt idx="2083">
                  <c:v>-1.5</c:v>
                </c:pt>
                <c:pt idx="2084">
                  <c:v>3.1739130434782608</c:v>
                </c:pt>
                <c:pt idx="2085">
                  <c:v>0</c:v>
                </c:pt>
                <c:pt idx="2086">
                  <c:v>-17.5</c:v>
                </c:pt>
                <c:pt idx="2087">
                  <c:v>-3.347826086956522</c:v>
                </c:pt>
                <c:pt idx="2088">
                  <c:v>1.8365384615384617</c:v>
                </c:pt>
                <c:pt idx="2089">
                  <c:v>4.4074074074074074</c:v>
                </c:pt>
                <c:pt idx="2090">
                  <c:v>1.1153846153846154</c:v>
                </c:pt>
                <c:pt idx="2091">
                  <c:v>-0.80555555555555569</c:v>
                </c:pt>
                <c:pt idx="2092">
                  <c:v>0.84705882352941164</c:v>
                </c:pt>
                <c:pt idx="2093">
                  <c:v>0.26666666666666666</c:v>
                </c:pt>
                <c:pt idx="2094">
                  <c:v>0.24390243902439024</c:v>
                </c:pt>
                <c:pt idx="2095">
                  <c:v>-2.5833333333333335</c:v>
                </c:pt>
                <c:pt idx="2096">
                  <c:v>2.3846153846153846</c:v>
                </c:pt>
                <c:pt idx="2097">
                  <c:v>-17</c:v>
                </c:pt>
                <c:pt idx="2098">
                  <c:v>-2.2941176470588234</c:v>
                </c:pt>
                <c:pt idx="2099">
                  <c:v>0.45454545454545453</c:v>
                </c:pt>
                <c:pt idx="2100">
                  <c:v>0.63636363636363646</c:v>
                </c:pt>
                <c:pt idx="2101">
                  <c:v>-28</c:v>
                </c:pt>
                <c:pt idx="2102">
                  <c:v>-0.27499999999999997</c:v>
                </c:pt>
                <c:pt idx="2103">
                  <c:v>0.79591836734693877</c:v>
                </c:pt>
                <c:pt idx="2104">
                  <c:v>2.166666666666667</c:v>
                </c:pt>
                <c:pt idx="2105">
                  <c:v>1.2105263157894737</c:v>
                </c:pt>
                <c:pt idx="2106">
                  <c:v>1.3428571428571427</c:v>
                </c:pt>
                <c:pt idx="2107">
                  <c:v>0.56666666666666676</c:v>
                </c:pt>
                <c:pt idx="2108">
                  <c:v>0.59259259259259256</c:v>
                </c:pt>
                <c:pt idx="2109">
                  <c:v>-1.2666666666666666</c:v>
                </c:pt>
                <c:pt idx="2110">
                  <c:v>0.30555555555555558</c:v>
                </c:pt>
                <c:pt idx="2111">
                  <c:v>-0.56818181818181823</c:v>
                </c:pt>
                <c:pt idx="2112">
                  <c:v>5</c:v>
                </c:pt>
                <c:pt idx="2113">
                  <c:v>-0.17391304347826086</c:v>
                </c:pt>
                <c:pt idx="2114">
                  <c:v>1.0384615384615385</c:v>
                </c:pt>
                <c:pt idx="2115">
                  <c:v>0.96</c:v>
                </c:pt>
                <c:pt idx="2116">
                  <c:v>-7.43801652892562E-2</c:v>
                </c:pt>
                <c:pt idx="2117">
                  <c:v>2.3181818181818183</c:v>
                </c:pt>
                <c:pt idx="2118">
                  <c:v>2.875</c:v>
                </c:pt>
                <c:pt idx="2119">
                  <c:v>0.16190476190476191</c:v>
                </c:pt>
                <c:pt idx="2120">
                  <c:v>-6.5714285714285712</c:v>
                </c:pt>
                <c:pt idx="2121">
                  <c:v>3</c:v>
                </c:pt>
                <c:pt idx="2122">
                  <c:v>-1.7142857142857142</c:v>
                </c:pt>
                <c:pt idx="2123">
                  <c:v>-0.92307692307692313</c:v>
                </c:pt>
                <c:pt idx="2124">
                  <c:v>1.1818181818181817</c:v>
                </c:pt>
                <c:pt idx="2125">
                  <c:v>1.1351351351351353</c:v>
                </c:pt>
                <c:pt idx="2126">
                  <c:v>-0.5</c:v>
                </c:pt>
                <c:pt idx="2127">
                  <c:v>-2.7222222222222223</c:v>
                </c:pt>
                <c:pt idx="2128">
                  <c:v>7</c:v>
                </c:pt>
                <c:pt idx="2129">
                  <c:v>-5.2631578947368425E-2</c:v>
                </c:pt>
                <c:pt idx="2130">
                  <c:v>4.25</c:v>
                </c:pt>
                <c:pt idx="2131">
                  <c:v>-2.263157894736842</c:v>
                </c:pt>
                <c:pt idx="2132">
                  <c:v>2</c:v>
                </c:pt>
                <c:pt idx="2133">
                  <c:v>3.3000000000000003</c:v>
                </c:pt>
                <c:pt idx="2134">
                  <c:v>1.8235294117647058</c:v>
                </c:pt>
                <c:pt idx="2135">
                  <c:v>0.76470588235294112</c:v>
                </c:pt>
                <c:pt idx="2136">
                  <c:v>-0.2105263157894737</c:v>
                </c:pt>
                <c:pt idx="2137">
                  <c:v>0.62745098039215697</c:v>
                </c:pt>
                <c:pt idx="2138">
                  <c:v>0.75362318840579701</c:v>
                </c:pt>
                <c:pt idx="2139">
                  <c:v>-0.78260869565217384</c:v>
                </c:pt>
                <c:pt idx="2140">
                  <c:v>-0.67857142857142849</c:v>
                </c:pt>
                <c:pt idx="2141">
                  <c:v>0.467741935483871</c:v>
                </c:pt>
                <c:pt idx="2142">
                  <c:v>-0.20930232558139536</c:v>
                </c:pt>
                <c:pt idx="2143">
                  <c:v>0</c:v>
                </c:pt>
                <c:pt idx="2144">
                  <c:v>0.5714285714285714</c:v>
                </c:pt>
                <c:pt idx="2145">
                  <c:v>-57</c:v>
                </c:pt>
                <c:pt idx="2146">
                  <c:v>-0.16901408450704228</c:v>
                </c:pt>
                <c:pt idx="2147">
                  <c:v>0.27272727272727271</c:v>
                </c:pt>
                <c:pt idx="2148">
                  <c:v>-3.5</c:v>
                </c:pt>
                <c:pt idx="2149">
                  <c:v>0.58490566037735847</c:v>
                </c:pt>
                <c:pt idx="2150">
                  <c:v>4.5999999999999996</c:v>
                </c:pt>
                <c:pt idx="2151">
                  <c:v>0.64761904761904765</c:v>
                </c:pt>
                <c:pt idx="2152">
                  <c:v>-9.375E-2</c:v>
                </c:pt>
                <c:pt idx="2153">
                  <c:v>1.0333333333333334</c:v>
                </c:pt>
                <c:pt idx="2154">
                  <c:v>1.4999999999999998</c:v>
                </c:pt>
                <c:pt idx="2155">
                  <c:v>0.14606741573033707</c:v>
                </c:pt>
                <c:pt idx="2156">
                  <c:v>0</c:v>
                </c:pt>
                <c:pt idx="2157">
                  <c:v>0.7567567567567568</c:v>
                </c:pt>
                <c:pt idx="2158">
                  <c:v>-1.2571428571428569</c:v>
                </c:pt>
                <c:pt idx="2159">
                  <c:v>0.65454545454545454</c:v>
                </c:pt>
                <c:pt idx="2160">
                  <c:v>4.05</c:v>
                </c:pt>
                <c:pt idx="2161">
                  <c:v>0.2857142857142857</c:v>
                </c:pt>
                <c:pt idx="2162">
                  <c:v>-0.23404255319148934</c:v>
                </c:pt>
                <c:pt idx="2163">
                  <c:v>0.5</c:v>
                </c:pt>
                <c:pt idx="2164">
                  <c:v>-5.4054054054054057E-2</c:v>
                </c:pt>
                <c:pt idx="2165">
                  <c:v>0.68421052631578949</c:v>
                </c:pt>
                <c:pt idx="2166">
                  <c:v>8</c:v>
                </c:pt>
                <c:pt idx="2167">
                  <c:v>1.2</c:v>
                </c:pt>
                <c:pt idx="2168">
                  <c:v>0.1276595744680851</c:v>
                </c:pt>
                <c:pt idx="2169">
                  <c:v>-0.30769230769230771</c:v>
                </c:pt>
                <c:pt idx="2170">
                  <c:v>0</c:v>
                </c:pt>
                <c:pt idx="2171">
                  <c:v>7.8571428571428568</c:v>
                </c:pt>
                <c:pt idx="2172">
                  <c:v>-0.26744186046511631</c:v>
                </c:pt>
                <c:pt idx="2173">
                  <c:v>-0.23255813953488375</c:v>
                </c:pt>
                <c:pt idx="2174">
                  <c:v>0.8421052631578948</c:v>
                </c:pt>
                <c:pt idx="2175">
                  <c:v>0.41975308641975312</c:v>
                </c:pt>
                <c:pt idx="2176">
                  <c:v>-0.22535211267605637</c:v>
                </c:pt>
                <c:pt idx="2177">
                  <c:v>-6</c:v>
                </c:pt>
                <c:pt idx="2178">
                  <c:v>0.75</c:v>
                </c:pt>
                <c:pt idx="2179">
                  <c:v>1.1940298507462686</c:v>
                </c:pt>
                <c:pt idx="2180">
                  <c:v>0.56666666666666676</c:v>
                </c:pt>
                <c:pt idx="2181">
                  <c:v>0.65116279069767447</c:v>
                </c:pt>
                <c:pt idx="2182">
                  <c:v>-0.74193548387096775</c:v>
                </c:pt>
                <c:pt idx="2183">
                  <c:v>7.6923076923076927E-2</c:v>
                </c:pt>
                <c:pt idx="2184">
                  <c:v>0.60714285714285721</c:v>
                </c:pt>
                <c:pt idx="2185">
                  <c:v>-0.33333333333333331</c:v>
                </c:pt>
                <c:pt idx="2186">
                  <c:v>2.3571428571428572</c:v>
                </c:pt>
                <c:pt idx="2187">
                  <c:v>-0.26315789473684209</c:v>
                </c:pt>
                <c:pt idx="2188">
                  <c:v>2.0714285714285716</c:v>
                </c:pt>
                <c:pt idx="2189">
                  <c:v>-1.2352941176470589</c:v>
                </c:pt>
                <c:pt idx="2190">
                  <c:v>1.4838709677419355</c:v>
                </c:pt>
                <c:pt idx="2191">
                  <c:v>-7.6923076923076927E-2</c:v>
                </c:pt>
                <c:pt idx="2192">
                  <c:v>1.28125</c:v>
                </c:pt>
                <c:pt idx="2193">
                  <c:v>-0.82608695652173914</c:v>
                </c:pt>
                <c:pt idx="2194">
                  <c:v>-0.76470588235294112</c:v>
                </c:pt>
                <c:pt idx="2195">
                  <c:v>-0.7777777777777779</c:v>
                </c:pt>
                <c:pt idx="2196">
                  <c:v>0.65217391304347827</c:v>
                </c:pt>
                <c:pt idx="2197">
                  <c:v>0.26923076923076927</c:v>
                </c:pt>
                <c:pt idx="2198">
                  <c:v>0.81578947368421051</c:v>
                </c:pt>
                <c:pt idx="2199">
                  <c:v>-7.8947368421052641E-2</c:v>
                </c:pt>
                <c:pt idx="2200">
                  <c:v>-1.0344827586206895</c:v>
                </c:pt>
                <c:pt idx="2201">
                  <c:v>10</c:v>
                </c:pt>
                <c:pt idx="2202">
                  <c:v>-0.7142857142857143</c:v>
                </c:pt>
                <c:pt idx="2203">
                  <c:v>0.92857142857142849</c:v>
                </c:pt>
                <c:pt idx="2204">
                  <c:v>-2.5714285714285712</c:v>
                </c:pt>
                <c:pt idx="2205">
                  <c:v>16</c:v>
                </c:pt>
                <c:pt idx="2206">
                  <c:v>0.23863636363636367</c:v>
                </c:pt>
                <c:pt idx="2207">
                  <c:v>1.607142857142857</c:v>
                </c:pt>
                <c:pt idx="2208">
                  <c:v>-0.34090909090909094</c:v>
                </c:pt>
                <c:pt idx="2209">
                  <c:v>0.7</c:v>
                </c:pt>
                <c:pt idx="2210">
                  <c:v>3.4285714285714284</c:v>
                </c:pt>
                <c:pt idx="2211">
                  <c:v>-0.15517241379310343</c:v>
                </c:pt>
                <c:pt idx="2212">
                  <c:v>-0.625</c:v>
                </c:pt>
                <c:pt idx="2213">
                  <c:v>-5</c:v>
                </c:pt>
                <c:pt idx="2214">
                  <c:v>2.1428571428571428</c:v>
                </c:pt>
                <c:pt idx="2215">
                  <c:v>0.16494845360824742</c:v>
                </c:pt>
                <c:pt idx="2216">
                  <c:v>2.9</c:v>
                </c:pt>
                <c:pt idx="2217">
                  <c:v>-3.3333333333333335</c:v>
                </c:pt>
                <c:pt idx="2218">
                  <c:v>0.47368421052631576</c:v>
                </c:pt>
                <c:pt idx="2219">
                  <c:v>-0.95833333333333348</c:v>
                </c:pt>
                <c:pt idx="2220">
                  <c:v>0.47619047619047616</c:v>
                </c:pt>
                <c:pt idx="2221">
                  <c:v>0.19444444444444448</c:v>
                </c:pt>
                <c:pt idx="2222">
                  <c:v>1.0476190476190477</c:v>
                </c:pt>
                <c:pt idx="2223">
                  <c:v>2.5625</c:v>
                </c:pt>
                <c:pt idx="2224">
                  <c:v>0.46969696969696967</c:v>
                </c:pt>
                <c:pt idx="2225">
                  <c:v>0.86956521739130443</c:v>
                </c:pt>
                <c:pt idx="2226">
                  <c:v>0.66666666666666674</c:v>
                </c:pt>
                <c:pt idx="2227">
                  <c:v>0.4363636363636364</c:v>
                </c:pt>
                <c:pt idx="2228">
                  <c:v>-2</c:v>
                </c:pt>
                <c:pt idx="2229">
                  <c:v>0.52941176470588236</c:v>
                </c:pt>
                <c:pt idx="2230">
                  <c:v>-7.6666666666666661</c:v>
                </c:pt>
                <c:pt idx="2231">
                  <c:v>-0.75</c:v>
                </c:pt>
                <c:pt idx="2232">
                  <c:v>0.66666666666666674</c:v>
                </c:pt>
                <c:pt idx="2233">
                  <c:v>0.24</c:v>
                </c:pt>
                <c:pt idx="2234">
                  <c:v>-0.73333333333333328</c:v>
                </c:pt>
                <c:pt idx="2235">
                  <c:v>0.32075471698113212</c:v>
                </c:pt>
                <c:pt idx="2236">
                  <c:v>0.36363636363636365</c:v>
                </c:pt>
                <c:pt idx="2237">
                  <c:v>0.30263157894736842</c:v>
                </c:pt>
                <c:pt idx="2238">
                  <c:v>-3.7037037037037035E-2</c:v>
                </c:pt>
                <c:pt idx="2239">
                  <c:v>1.1666666666666667</c:v>
                </c:pt>
                <c:pt idx="2240">
                  <c:v>0.98837209302325602</c:v>
                </c:pt>
                <c:pt idx="2241">
                  <c:v>0.1951219512195122</c:v>
                </c:pt>
                <c:pt idx="2242">
                  <c:v>-0.1851851851851852</c:v>
                </c:pt>
                <c:pt idx="2243">
                  <c:v>-0.61111111111111116</c:v>
                </c:pt>
                <c:pt idx="2244">
                  <c:v>0</c:v>
                </c:pt>
                <c:pt idx="2245">
                  <c:v>-3.3333333333333335</c:v>
                </c:pt>
                <c:pt idx="2246">
                  <c:v>0.7192982456140351</c:v>
                </c:pt>
                <c:pt idx="2247">
                  <c:v>0.11764705882352942</c:v>
                </c:pt>
                <c:pt idx="2248">
                  <c:v>0.14285714285714285</c:v>
                </c:pt>
                <c:pt idx="2249">
                  <c:v>-2.666666666666667</c:v>
                </c:pt>
                <c:pt idx="2250">
                  <c:v>7.5</c:v>
                </c:pt>
                <c:pt idx="2251">
                  <c:v>-0.5</c:v>
                </c:pt>
                <c:pt idx="2252">
                  <c:v>0.578125</c:v>
                </c:pt>
                <c:pt idx="2253">
                  <c:v>0.58181818181818179</c:v>
                </c:pt>
                <c:pt idx="2254">
                  <c:v>1.25</c:v>
                </c:pt>
                <c:pt idx="2255">
                  <c:v>-0.75</c:v>
                </c:pt>
                <c:pt idx="2256">
                  <c:v>-3.1</c:v>
                </c:pt>
                <c:pt idx="2257">
                  <c:v>0.1</c:v>
                </c:pt>
                <c:pt idx="2258">
                  <c:v>-0.60606060606060608</c:v>
                </c:pt>
                <c:pt idx="2259">
                  <c:v>0.7777777777777779</c:v>
                </c:pt>
                <c:pt idx="2260">
                  <c:v>0.75510204081632648</c:v>
                </c:pt>
                <c:pt idx="2261">
                  <c:v>-0.7857142857142857</c:v>
                </c:pt>
                <c:pt idx="2262">
                  <c:v>-1.4736842105263159</c:v>
                </c:pt>
                <c:pt idx="2263">
                  <c:v>0.35294117647058826</c:v>
                </c:pt>
                <c:pt idx="2264">
                  <c:v>0.66666666666666674</c:v>
                </c:pt>
                <c:pt idx="2265">
                  <c:v>-60</c:v>
                </c:pt>
                <c:pt idx="2266">
                  <c:v>1.375</c:v>
                </c:pt>
                <c:pt idx="2267">
                  <c:v>0.40384615384615391</c:v>
                </c:pt>
                <c:pt idx="2268">
                  <c:v>0.59210526315789469</c:v>
                </c:pt>
                <c:pt idx="2269">
                  <c:v>0.125</c:v>
                </c:pt>
                <c:pt idx="2270">
                  <c:v>6.8666666666666663</c:v>
                </c:pt>
                <c:pt idx="2271">
                  <c:v>0.5053763440860215</c:v>
                </c:pt>
                <c:pt idx="2272">
                  <c:v>9</c:v>
                </c:pt>
                <c:pt idx="2273">
                  <c:v>-0.3473684210526316</c:v>
                </c:pt>
                <c:pt idx="2274">
                  <c:v>-7.3170731707317069E-2</c:v>
                </c:pt>
                <c:pt idx="2275">
                  <c:v>0.4358974358974359</c:v>
                </c:pt>
                <c:pt idx="2276">
                  <c:v>-2.8888888888888888</c:v>
                </c:pt>
                <c:pt idx="2277">
                  <c:v>0.61702127659574468</c:v>
                </c:pt>
                <c:pt idx="2278">
                  <c:v>0.91891891891891908</c:v>
                </c:pt>
                <c:pt idx="2279">
                  <c:v>6.1428571428571423</c:v>
                </c:pt>
                <c:pt idx="2280">
                  <c:v>2.4444444444444446</c:v>
                </c:pt>
                <c:pt idx="2281">
                  <c:v>1.2142857142857144</c:v>
                </c:pt>
                <c:pt idx="2282">
                  <c:v>-10.833333333333334</c:v>
                </c:pt>
                <c:pt idx="2283">
                  <c:v>-0.22916666666666666</c:v>
                </c:pt>
                <c:pt idx="2284">
                  <c:v>1.0512820512820513</c:v>
                </c:pt>
                <c:pt idx="2285">
                  <c:v>0.17808219178082191</c:v>
                </c:pt>
                <c:pt idx="2286">
                  <c:v>-0.14705882352941177</c:v>
                </c:pt>
                <c:pt idx="2287">
                  <c:v>-0.23214285714285712</c:v>
                </c:pt>
                <c:pt idx="2288">
                  <c:v>2.6666666666666665</c:v>
                </c:pt>
                <c:pt idx="2289">
                  <c:v>0.23076923076923075</c:v>
                </c:pt>
                <c:pt idx="2290">
                  <c:v>-3.25</c:v>
                </c:pt>
                <c:pt idx="2291">
                  <c:v>4.75</c:v>
                </c:pt>
                <c:pt idx="2292">
                  <c:v>0.15384615384615385</c:v>
                </c:pt>
                <c:pt idx="2293">
                  <c:v>-1.6363636363636362</c:v>
                </c:pt>
                <c:pt idx="2294">
                  <c:v>-3.7037037037037035E-2</c:v>
                </c:pt>
                <c:pt idx="2295">
                  <c:v>2.0833333333333332E-2</c:v>
                </c:pt>
                <c:pt idx="2296">
                  <c:v>0.12987012987012989</c:v>
                </c:pt>
                <c:pt idx="2297">
                  <c:v>-0.25925925925925924</c:v>
                </c:pt>
                <c:pt idx="2298">
                  <c:v>38</c:v>
                </c:pt>
                <c:pt idx="2299">
                  <c:v>0.80487804878048785</c:v>
                </c:pt>
                <c:pt idx="2300">
                  <c:v>0.81355932203389836</c:v>
                </c:pt>
                <c:pt idx="2301">
                  <c:v>0</c:v>
                </c:pt>
                <c:pt idx="2302">
                  <c:v>0.2857142857142857</c:v>
                </c:pt>
                <c:pt idx="2303">
                  <c:v>0.90476190476190466</c:v>
                </c:pt>
                <c:pt idx="2304">
                  <c:v>0.61764705882352944</c:v>
                </c:pt>
                <c:pt idx="2305">
                  <c:v>-6.5714285714285712</c:v>
                </c:pt>
                <c:pt idx="2306">
                  <c:v>6.5</c:v>
                </c:pt>
                <c:pt idx="2307">
                  <c:v>-2.1666666666666665</c:v>
                </c:pt>
                <c:pt idx="2308">
                  <c:v>-1.3636363636363638</c:v>
                </c:pt>
                <c:pt idx="2309">
                  <c:v>0.88888888888888895</c:v>
                </c:pt>
                <c:pt idx="2310">
                  <c:v>-4.25</c:v>
                </c:pt>
                <c:pt idx="2311">
                  <c:v>0.51764705882352935</c:v>
                </c:pt>
                <c:pt idx="2312">
                  <c:v>0.88135593220338981</c:v>
                </c:pt>
                <c:pt idx="2313">
                  <c:v>2.2608695652173911</c:v>
                </c:pt>
                <c:pt idx="2314">
                  <c:v>1.4705882352941176E-2</c:v>
                </c:pt>
                <c:pt idx="2315">
                  <c:v>0.44155844155844159</c:v>
                </c:pt>
                <c:pt idx="2316">
                  <c:v>-0.66666666666666663</c:v>
                </c:pt>
                <c:pt idx="2317">
                  <c:v>0.85185185185185186</c:v>
                </c:pt>
                <c:pt idx="2318">
                  <c:v>-0.91666666666666663</c:v>
                </c:pt>
              </c:numCache>
            </c:numRef>
          </c:xVal>
          <c:yVal>
            <c:numRef>
              <c:f>Ratios_Horonobe!$N$3:$N$2321</c:f>
              <c:numCache>
                <c:formatCode>General</c:formatCode>
                <c:ptCount val="2319"/>
                <c:pt idx="0">
                  <c:v>1.6533333333333333</c:v>
                </c:pt>
                <c:pt idx="1">
                  <c:v>0.35537190082644626</c:v>
                </c:pt>
                <c:pt idx="2">
                  <c:v>0.26108374384236449</c:v>
                </c:pt>
                <c:pt idx="3">
                  <c:v>1.6199999999999999</c:v>
                </c:pt>
                <c:pt idx="4">
                  <c:v>-0.98742138364779874</c:v>
                </c:pt>
                <c:pt idx="5">
                  <c:v>-2.2456140350877192</c:v>
                </c:pt>
                <c:pt idx="6">
                  <c:v>0.54676258992805749</c:v>
                </c:pt>
                <c:pt idx="7">
                  <c:v>-0.86842105263157898</c:v>
                </c:pt>
                <c:pt idx="8">
                  <c:v>1.8723404255319147</c:v>
                </c:pt>
                <c:pt idx="9">
                  <c:v>0.49158249158249157</c:v>
                </c:pt>
                <c:pt idx="10">
                  <c:v>-0.4050179211469534</c:v>
                </c:pt>
                <c:pt idx="11">
                  <c:v>-0.2608695652173913</c:v>
                </c:pt>
                <c:pt idx="12">
                  <c:v>-3.7735849056603772E-2</c:v>
                </c:pt>
                <c:pt idx="13">
                  <c:v>0.50335570469798663</c:v>
                </c:pt>
                <c:pt idx="14">
                  <c:v>-1.5923566878980893</c:v>
                </c:pt>
                <c:pt idx="15">
                  <c:v>-4.1034482758620685</c:v>
                </c:pt>
                <c:pt idx="16">
                  <c:v>-1.9610389610389609</c:v>
                </c:pt>
                <c:pt idx="17">
                  <c:v>-215.5</c:v>
                </c:pt>
                <c:pt idx="18">
                  <c:v>-1.2066115702479339</c:v>
                </c:pt>
                <c:pt idx="19">
                  <c:v>-2.5119047619047619</c:v>
                </c:pt>
                <c:pt idx="20">
                  <c:v>-6.2727272727272725</c:v>
                </c:pt>
                <c:pt idx="21">
                  <c:v>1.3650793650793649</c:v>
                </c:pt>
                <c:pt idx="22">
                  <c:v>2.6083333333333334</c:v>
                </c:pt>
                <c:pt idx="23">
                  <c:v>-1.0638297872340425</c:v>
                </c:pt>
                <c:pt idx="24">
                  <c:v>3.6727272727272728</c:v>
                </c:pt>
                <c:pt idx="25">
                  <c:v>-0.12820512820512822</c:v>
                </c:pt>
                <c:pt idx="26">
                  <c:v>2.0588235294117649</c:v>
                </c:pt>
                <c:pt idx="27">
                  <c:v>1.0307692307692309</c:v>
                </c:pt>
                <c:pt idx="28">
                  <c:v>-0.29914529914529914</c:v>
                </c:pt>
                <c:pt idx="29">
                  <c:v>-1.5830508474576273</c:v>
                </c:pt>
                <c:pt idx="30">
                  <c:v>-0.32</c:v>
                </c:pt>
                <c:pt idx="31">
                  <c:v>-2.5454545454545459</c:v>
                </c:pt>
                <c:pt idx="32">
                  <c:v>-0.14035087719298248</c:v>
                </c:pt>
                <c:pt idx="33">
                  <c:v>-0.20774647887323944</c:v>
                </c:pt>
                <c:pt idx="34">
                  <c:v>-0.66666666666666663</c:v>
                </c:pt>
                <c:pt idx="35">
                  <c:v>-0.47701149425287365</c:v>
                </c:pt>
                <c:pt idx="36">
                  <c:v>-1.0785340314136125</c:v>
                </c:pt>
                <c:pt idx="37">
                  <c:v>-0.33333333333333337</c:v>
                </c:pt>
                <c:pt idx="38">
                  <c:v>0.82317073170731714</c:v>
                </c:pt>
                <c:pt idx="39">
                  <c:v>-8.1296296296296298</c:v>
                </c:pt>
                <c:pt idx="40">
                  <c:v>1.1235955056179777E-2</c:v>
                </c:pt>
                <c:pt idx="41">
                  <c:v>-0.27914110429447853</c:v>
                </c:pt>
                <c:pt idx="42">
                  <c:v>7.7300613496932527E-2</c:v>
                </c:pt>
                <c:pt idx="43">
                  <c:v>-0.29109589041095896</c:v>
                </c:pt>
                <c:pt idx="44">
                  <c:v>-0.33098591549295775</c:v>
                </c:pt>
                <c:pt idx="45">
                  <c:v>0.4238095238095238</c:v>
                </c:pt>
                <c:pt idx="46">
                  <c:v>-11.333333333333332</c:v>
                </c:pt>
                <c:pt idx="47">
                  <c:v>-1.8666666666666667</c:v>
                </c:pt>
                <c:pt idx="48">
                  <c:v>0.14409221902017294</c:v>
                </c:pt>
                <c:pt idx="49">
                  <c:v>-1</c:v>
                </c:pt>
                <c:pt idx="50">
                  <c:v>1.2715517241379308</c:v>
                </c:pt>
                <c:pt idx="51">
                  <c:v>-1.4111111111111112</c:v>
                </c:pt>
                <c:pt idx="52">
                  <c:v>0.17171717171717171</c:v>
                </c:pt>
                <c:pt idx="53">
                  <c:v>-0.83333333333333337</c:v>
                </c:pt>
                <c:pt idx="54">
                  <c:v>1.1056338028169015</c:v>
                </c:pt>
                <c:pt idx="55">
                  <c:v>-0.72340425531914898</c:v>
                </c:pt>
                <c:pt idx="56">
                  <c:v>-0.37142857142857139</c:v>
                </c:pt>
                <c:pt idx="57">
                  <c:v>0.62962962962962965</c:v>
                </c:pt>
                <c:pt idx="58">
                  <c:v>0.68421052631578949</c:v>
                </c:pt>
                <c:pt idx="59">
                  <c:v>0.53061224489795911</c:v>
                </c:pt>
                <c:pt idx="60">
                  <c:v>13</c:v>
                </c:pt>
                <c:pt idx="61">
                  <c:v>-5.7307692307692308</c:v>
                </c:pt>
                <c:pt idx="62">
                  <c:v>2.8837209302325584</c:v>
                </c:pt>
                <c:pt idx="63">
                  <c:v>-3.8163265306122449</c:v>
                </c:pt>
                <c:pt idx="64">
                  <c:v>-2.626984126984127</c:v>
                </c:pt>
                <c:pt idx="65">
                  <c:v>-0.91764705882352937</c:v>
                </c:pt>
                <c:pt idx="66">
                  <c:v>0.97058823529411775</c:v>
                </c:pt>
                <c:pt idx="67">
                  <c:v>0.44927536231884063</c:v>
                </c:pt>
                <c:pt idx="68">
                  <c:v>0.43478260869565216</c:v>
                </c:pt>
                <c:pt idx="69">
                  <c:v>-1.6493506493506493</c:v>
                </c:pt>
                <c:pt idx="70">
                  <c:v>-6.0909090909090917</c:v>
                </c:pt>
                <c:pt idx="71">
                  <c:v>1.2837837837837838</c:v>
                </c:pt>
                <c:pt idx="72">
                  <c:v>2.8390804597701149</c:v>
                </c:pt>
                <c:pt idx="73">
                  <c:v>0.6</c:v>
                </c:pt>
                <c:pt idx="74">
                  <c:v>-1.3</c:v>
                </c:pt>
                <c:pt idx="75">
                  <c:v>-0.17741935483870966</c:v>
                </c:pt>
                <c:pt idx="76">
                  <c:v>-7.4814814814814818</c:v>
                </c:pt>
                <c:pt idx="77">
                  <c:v>-0.29946524064171126</c:v>
                </c:pt>
                <c:pt idx="78">
                  <c:v>-0.74537037037037035</c:v>
                </c:pt>
                <c:pt idx="79">
                  <c:v>-0.17164179104477612</c:v>
                </c:pt>
                <c:pt idx="80">
                  <c:v>0.52892561983471076</c:v>
                </c:pt>
                <c:pt idx="81">
                  <c:v>-2.8857142857142857</c:v>
                </c:pt>
                <c:pt idx="82">
                  <c:v>-5</c:v>
                </c:pt>
                <c:pt idx="83">
                  <c:v>3.8571428571428572</c:v>
                </c:pt>
                <c:pt idx="84">
                  <c:v>2.5688073394495414</c:v>
                </c:pt>
                <c:pt idx="85">
                  <c:v>-2.5087719298245612</c:v>
                </c:pt>
                <c:pt idx="86">
                  <c:v>12.034482758620689</c:v>
                </c:pt>
                <c:pt idx="87">
                  <c:v>1.3122171945701357</c:v>
                </c:pt>
                <c:pt idx="88">
                  <c:v>-0.20078740157480313</c:v>
                </c:pt>
                <c:pt idx="89">
                  <c:v>-1.0091743119266054</c:v>
                </c:pt>
                <c:pt idx="90">
                  <c:v>-2.0753768844221105</c:v>
                </c:pt>
                <c:pt idx="91">
                  <c:v>-0.23529411764705882</c:v>
                </c:pt>
                <c:pt idx="92">
                  <c:v>0.83710407239819007</c:v>
                </c:pt>
                <c:pt idx="93">
                  <c:v>1.168141592920354</c:v>
                </c:pt>
                <c:pt idx="94">
                  <c:v>-0.91186440677966107</c:v>
                </c:pt>
                <c:pt idx="95">
                  <c:v>-0.52608695652173909</c:v>
                </c:pt>
                <c:pt idx="96">
                  <c:v>-0.189873417721519</c:v>
                </c:pt>
                <c:pt idx="97">
                  <c:v>0.64406779661016955</c:v>
                </c:pt>
                <c:pt idx="98">
                  <c:v>-3.6285714285714281</c:v>
                </c:pt>
                <c:pt idx="99">
                  <c:v>0.5822222222222222</c:v>
                </c:pt>
                <c:pt idx="100">
                  <c:v>0.42696629213483145</c:v>
                </c:pt>
                <c:pt idx="101">
                  <c:v>1.3380281690140847</c:v>
                </c:pt>
                <c:pt idx="102">
                  <c:v>3.3975155279503109</c:v>
                </c:pt>
                <c:pt idx="103">
                  <c:v>-3.2452830188679243</c:v>
                </c:pt>
                <c:pt idx="104">
                  <c:v>1.1654676258992804</c:v>
                </c:pt>
                <c:pt idx="105">
                  <c:v>-0.96226415094339623</c:v>
                </c:pt>
                <c:pt idx="106">
                  <c:v>1.2315789473684211</c:v>
                </c:pt>
                <c:pt idx="107">
                  <c:v>-6.5072463768115938</c:v>
                </c:pt>
                <c:pt idx="108">
                  <c:v>0.14689265536723164</c:v>
                </c:pt>
                <c:pt idx="109">
                  <c:v>-3.083333333333333</c:v>
                </c:pt>
                <c:pt idx="110">
                  <c:v>0.12280701754385964</c:v>
                </c:pt>
                <c:pt idx="111">
                  <c:v>-2.1538461538461542</c:v>
                </c:pt>
                <c:pt idx="112">
                  <c:v>-0.61764705882352944</c:v>
                </c:pt>
                <c:pt idx="113">
                  <c:v>0.14642857142857141</c:v>
                </c:pt>
                <c:pt idx="114">
                  <c:v>0.59927797833935015</c:v>
                </c:pt>
                <c:pt idx="115">
                  <c:v>-0.5859375</c:v>
                </c:pt>
                <c:pt idx="116">
                  <c:v>2.0625</c:v>
                </c:pt>
                <c:pt idx="117">
                  <c:v>1.4626865671641791</c:v>
                </c:pt>
                <c:pt idx="118">
                  <c:v>1.3869565217391304</c:v>
                </c:pt>
                <c:pt idx="119">
                  <c:v>19.714285714285715</c:v>
                </c:pt>
                <c:pt idx="120">
                  <c:v>-1.7272727272727273</c:v>
                </c:pt>
                <c:pt idx="121">
                  <c:v>3.5121951219512195</c:v>
                </c:pt>
                <c:pt idx="122">
                  <c:v>2.9333333333333336</c:v>
                </c:pt>
                <c:pt idx="123">
                  <c:v>-1.3863636363636365</c:v>
                </c:pt>
                <c:pt idx="124">
                  <c:v>0.80999999999999994</c:v>
                </c:pt>
                <c:pt idx="125">
                  <c:v>-0.95698924731182788</c:v>
                </c:pt>
                <c:pt idx="126">
                  <c:v>-0.30327868852459017</c:v>
                </c:pt>
                <c:pt idx="127">
                  <c:v>-0.82352941176470584</c:v>
                </c:pt>
                <c:pt idx="128">
                  <c:v>2.5507246376811592</c:v>
                </c:pt>
                <c:pt idx="129">
                  <c:v>-7.1578947368421062</c:v>
                </c:pt>
                <c:pt idx="130">
                  <c:v>0.25600000000000001</c:v>
                </c:pt>
                <c:pt idx="131">
                  <c:v>-2.0625</c:v>
                </c:pt>
                <c:pt idx="132">
                  <c:v>-1.4485981308411215</c:v>
                </c:pt>
                <c:pt idx="133">
                  <c:v>12.291666666666666</c:v>
                </c:pt>
                <c:pt idx="134">
                  <c:v>-0.70044052863436124</c:v>
                </c:pt>
                <c:pt idx="135">
                  <c:v>0.62542955326460481</c:v>
                </c:pt>
                <c:pt idx="136">
                  <c:v>-0.51798561151079126</c:v>
                </c:pt>
                <c:pt idx="137">
                  <c:v>2.0549999999999997</c:v>
                </c:pt>
                <c:pt idx="138">
                  <c:v>0.11538461538461539</c:v>
                </c:pt>
                <c:pt idx="139">
                  <c:v>1.5093167701863353</c:v>
                </c:pt>
                <c:pt idx="140">
                  <c:v>-8.5798816568047331E-2</c:v>
                </c:pt>
                <c:pt idx="141">
                  <c:v>1.7412280701754386</c:v>
                </c:pt>
                <c:pt idx="142">
                  <c:v>-8.2857142857142865</c:v>
                </c:pt>
                <c:pt idx="143">
                  <c:v>0.24038461538461542</c:v>
                </c:pt>
                <c:pt idx="144">
                  <c:v>2.7727272727272729</c:v>
                </c:pt>
                <c:pt idx="145">
                  <c:v>-1.8514851485148514</c:v>
                </c:pt>
                <c:pt idx="146">
                  <c:v>-3.5177304964539009</c:v>
                </c:pt>
                <c:pt idx="147">
                  <c:v>-0.52071005917159752</c:v>
                </c:pt>
                <c:pt idx="148">
                  <c:v>0</c:v>
                </c:pt>
                <c:pt idx="149">
                  <c:v>10.285714285714285</c:v>
                </c:pt>
                <c:pt idx="150">
                  <c:v>-2.5164835164835169</c:v>
                </c:pt>
                <c:pt idx="151">
                  <c:v>4.145077720207254E-2</c:v>
                </c:pt>
                <c:pt idx="152">
                  <c:v>-1.0316455696202531</c:v>
                </c:pt>
                <c:pt idx="153">
                  <c:v>0.14173228346456693</c:v>
                </c:pt>
                <c:pt idx="154">
                  <c:v>-7.6756756756756754</c:v>
                </c:pt>
                <c:pt idx="155">
                  <c:v>1.3257575757575757</c:v>
                </c:pt>
                <c:pt idx="156">
                  <c:v>9.0909090909090912E-2</c:v>
                </c:pt>
                <c:pt idx="157">
                  <c:v>0.56684491978609619</c:v>
                </c:pt>
                <c:pt idx="158">
                  <c:v>1.9210526315789473</c:v>
                </c:pt>
                <c:pt idx="159">
                  <c:v>-7.462686567164179E-3</c:v>
                </c:pt>
                <c:pt idx="160">
                  <c:v>-1.4224137931034482</c:v>
                </c:pt>
                <c:pt idx="161">
                  <c:v>1.6412213740458015</c:v>
                </c:pt>
                <c:pt idx="162">
                  <c:v>-2.0869565217391299</c:v>
                </c:pt>
                <c:pt idx="163">
                  <c:v>1.5028901734104048</c:v>
                </c:pt>
                <c:pt idx="164">
                  <c:v>6.7462686567164178</c:v>
                </c:pt>
                <c:pt idx="165">
                  <c:v>2.19</c:v>
                </c:pt>
                <c:pt idx="166">
                  <c:v>-0.77011494252873569</c:v>
                </c:pt>
                <c:pt idx="167">
                  <c:v>0.92820512820512813</c:v>
                </c:pt>
                <c:pt idx="168">
                  <c:v>2.4673913043478262</c:v>
                </c:pt>
                <c:pt idx="169">
                  <c:v>-0.52531645569620256</c:v>
                </c:pt>
                <c:pt idx="170">
                  <c:v>-0.30909090909090914</c:v>
                </c:pt>
                <c:pt idx="171">
                  <c:v>4.301075268817204E-2</c:v>
                </c:pt>
                <c:pt idx="172">
                  <c:v>-0.1392757660167131</c:v>
                </c:pt>
                <c:pt idx="173">
                  <c:v>0.21666666666666667</c:v>
                </c:pt>
                <c:pt idx="174">
                  <c:v>-1.0752351097178685</c:v>
                </c:pt>
                <c:pt idx="175">
                  <c:v>0.85416666666666663</c:v>
                </c:pt>
                <c:pt idx="176">
                  <c:v>0.45614035087719296</c:v>
                </c:pt>
                <c:pt idx="177">
                  <c:v>1.08</c:v>
                </c:pt>
                <c:pt idx="178">
                  <c:v>0.52631578947368418</c:v>
                </c:pt>
                <c:pt idx="179">
                  <c:v>-0.9534883720930234</c:v>
                </c:pt>
                <c:pt idx="180">
                  <c:v>4.6875</c:v>
                </c:pt>
                <c:pt idx="181">
                  <c:v>-0.3571428571428571</c:v>
                </c:pt>
                <c:pt idx="182">
                  <c:v>0.5252525252525253</c:v>
                </c:pt>
                <c:pt idx="183">
                  <c:v>-6.9605568445475635E-2</c:v>
                </c:pt>
                <c:pt idx="184">
                  <c:v>-3.1446540880503146E-3</c:v>
                </c:pt>
                <c:pt idx="185">
                  <c:v>-0.92203389830508486</c:v>
                </c:pt>
                <c:pt idx="186">
                  <c:v>0.37442922374429227</c:v>
                </c:pt>
                <c:pt idx="187">
                  <c:v>1.7543859649122806E-2</c:v>
                </c:pt>
                <c:pt idx="188">
                  <c:v>7.0392156862745097</c:v>
                </c:pt>
                <c:pt idx="189">
                  <c:v>-0.28712871287128711</c:v>
                </c:pt>
                <c:pt idx="190">
                  <c:v>-2.8499999999999996</c:v>
                </c:pt>
                <c:pt idx="191">
                  <c:v>-1.6984924623115578</c:v>
                </c:pt>
                <c:pt idx="192">
                  <c:v>-5.0526315789473681</c:v>
                </c:pt>
                <c:pt idx="193">
                  <c:v>0.2</c:v>
                </c:pt>
                <c:pt idx="194">
                  <c:v>10</c:v>
                </c:pt>
                <c:pt idx="195">
                  <c:v>-0.97826086956521741</c:v>
                </c:pt>
                <c:pt idx="196">
                  <c:v>-0.82835820895522383</c:v>
                </c:pt>
                <c:pt idx="197">
                  <c:v>-1.9624999999999999</c:v>
                </c:pt>
                <c:pt idx="198">
                  <c:v>-3.3529411764705883</c:v>
                </c:pt>
                <c:pt idx="199">
                  <c:v>0.48305084745762716</c:v>
                </c:pt>
                <c:pt idx="200">
                  <c:v>2.9823008849557522</c:v>
                </c:pt>
                <c:pt idx="201">
                  <c:v>2.7142857142857144</c:v>
                </c:pt>
                <c:pt idx="202">
                  <c:v>2.3595505617977528</c:v>
                </c:pt>
                <c:pt idx="203">
                  <c:v>2.0601851851851851</c:v>
                </c:pt>
                <c:pt idx="204">
                  <c:v>-2.0173410404624277</c:v>
                </c:pt>
                <c:pt idx="205">
                  <c:v>0.68780487804878043</c:v>
                </c:pt>
                <c:pt idx="206">
                  <c:v>-0.77659574468085102</c:v>
                </c:pt>
                <c:pt idx="207">
                  <c:v>0.98529411764705876</c:v>
                </c:pt>
                <c:pt idx="208">
                  <c:v>-1.8055555555555558</c:v>
                </c:pt>
                <c:pt idx="209">
                  <c:v>-0.78698224852071008</c:v>
                </c:pt>
                <c:pt idx="210">
                  <c:v>-2.1555555555555554</c:v>
                </c:pt>
                <c:pt idx="211">
                  <c:v>1.8192771084337347</c:v>
                </c:pt>
                <c:pt idx="212">
                  <c:v>-0.81521739130434778</c:v>
                </c:pt>
                <c:pt idx="213">
                  <c:v>-1.9733333333333334</c:v>
                </c:pt>
                <c:pt idx="214">
                  <c:v>-6.5357142857142856</c:v>
                </c:pt>
                <c:pt idx="215">
                  <c:v>-5.5517241379310347</c:v>
                </c:pt>
                <c:pt idx="216">
                  <c:v>13.727272727272728</c:v>
                </c:pt>
                <c:pt idx="217">
                  <c:v>1.2980769230769231</c:v>
                </c:pt>
                <c:pt idx="218">
                  <c:v>-1.3125</c:v>
                </c:pt>
                <c:pt idx="219">
                  <c:v>-1.5119047619047619</c:v>
                </c:pt>
                <c:pt idx="220">
                  <c:v>15.73469387755102</c:v>
                </c:pt>
                <c:pt idx="221">
                  <c:v>-4.6161616161616159</c:v>
                </c:pt>
                <c:pt idx="222">
                  <c:v>-1.15625</c:v>
                </c:pt>
                <c:pt idx="223">
                  <c:v>-0.25352112676056338</c:v>
                </c:pt>
                <c:pt idx="224">
                  <c:v>-0.81725888324873097</c:v>
                </c:pt>
                <c:pt idx="225">
                  <c:v>0.87804878048780477</c:v>
                </c:pt>
                <c:pt idx="226">
                  <c:v>-3.5384615384615388</c:v>
                </c:pt>
                <c:pt idx="227">
                  <c:v>2.3114754098360653</c:v>
                </c:pt>
                <c:pt idx="228">
                  <c:v>1.4431818181818183</c:v>
                </c:pt>
                <c:pt idx="229">
                  <c:v>-0.83333333333333326</c:v>
                </c:pt>
                <c:pt idx="230">
                  <c:v>-1.171232876712329</c:v>
                </c:pt>
                <c:pt idx="231">
                  <c:v>-0.40340909090909088</c:v>
                </c:pt>
                <c:pt idx="232">
                  <c:v>4.729166666666667</c:v>
                </c:pt>
                <c:pt idx="233">
                  <c:v>2.0857142857142854</c:v>
                </c:pt>
                <c:pt idx="234">
                  <c:v>-3.3015873015873014</c:v>
                </c:pt>
                <c:pt idx="235">
                  <c:v>-2.4224137931034484</c:v>
                </c:pt>
                <c:pt idx="236">
                  <c:v>0.4107142857142857</c:v>
                </c:pt>
                <c:pt idx="237">
                  <c:v>0</c:v>
                </c:pt>
                <c:pt idx="238">
                  <c:v>0.29333333333333333</c:v>
                </c:pt>
                <c:pt idx="239">
                  <c:v>-0.42063492063492064</c:v>
                </c:pt>
                <c:pt idx="240">
                  <c:v>-0.17766497461928935</c:v>
                </c:pt>
                <c:pt idx="241">
                  <c:v>-0.87878787878787878</c:v>
                </c:pt>
                <c:pt idx="242">
                  <c:v>4.9574468085106389</c:v>
                </c:pt>
                <c:pt idx="243">
                  <c:v>10.266666666666667</c:v>
                </c:pt>
                <c:pt idx="244">
                  <c:v>0.58860759493670889</c:v>
                </c:pt>
                <c:pt idx="245">
                  <c:v>4.104166666666667</c:v>
                </c:pt>
                <c:pt idx="246">
                  <c:v>1.9119999999999999</c:v>
                </c:pt>
                <c:pt idx="247">
                  <c:v>2.3508771929824563</c:v>
                </c:pt>
                <c:pt idx="248">
                  <c:v>1.3225806451612903</c:v>
                </c:pt>
                <c:pt idx="249">
                  <c:v>4.4444444444444446E-2</c:v>
                </c:pt>
                <c:pt idx="250">
                  <c:v>-13.46875</c:v>
                </c:pt>
                <c:pt idx="251">
                  <c:v>6.7999999999999989</c:v>
                </c:pt>
                <c:pt idx="252">
                  <c:v>-8</c:v>
                </c:pt>
                <c:pt idx="253">
                  <c:v>4.9411764705882355</c:v>
                </c:pt>
                <c:pt idx="254">
                  <c:v>1.0714285714285712</c:v>
                </c:pt>
                <c:pt idx="255">
                  <c:v>0.54377880184331795</c:v>
                </c:pt>
                <c:pt idx="256">
                  <c:v>0.80392156862745101</c:v>
                </c:pt>
                <c:pt idx="257">
                  <c:v>5.9999999999999991</c:v>
                </c:pt>
                <c:pt idx="258">
                  <c:v>0</c:v>
                </c:pt>
                <c:pt idx="259">
                  <c:v>3.1805555555555558</c:v>
                </c:pt>
                <c:pt idx="260">
                  <c:v>-5.0892857142857135</c:v>
                </c:pt>
                <c:pt idx="261">
                  <c:v>0.74285714285714277</c:v>
                </c:pt>
                <c:pt idx="262">
                  <c:v>-1.9747899159663864</c:v>
                </c:pt>
                <c:pt idx="263">
                  <c:v>4.8999999999999995</c:v>
                </c:pt>
                <c:pt idx="264">
                  <c:v>0.13043478260869562</c:v>
                </c:pt>
                <c:pt idx="265">
                  <c:v>-4.96</c:v>
                </c:pt>
                <c:pt idx="266">
                  <c:v>19.833333333333332</c:v>
                </c:pt>
                <c:pt idx="267">
                  <c:v>-0.14705882352941177</c:v>
                </c:pt>
                <c:pt idx="268">
                  <c:v>155</c:v>
                </c:pt>
                <c:pt idx="269">
                  <c:v>-10.351351351351353</c:v>
                </c:pt>
                <c:pt idx="270">
                  <c:v>8.40625</c:v>
                </c:pt>
                <c:pt idx="271">
                  <c:v>3.2608695652173911</c:v>
                </c:pt>
                <c:pt idx="272">
                  <c:v>6.2666666666666666</c:v>
                </c:pt>
                <c:pt idx="273">
                  <c:v>-2.8000000000000003</c:v>
                </c:pt>
                <c:pt idx="274">
                  <c:v>28.571428571428573</c:v>
                </c:pt>
                <c:pt idx="275">
                  <c:v>-1.8796992481203008</c:v>
                </c:pt>
                <c:pt idx="276">
                  <c:v>-3.9047619047619047</c:v>
                </c:pt>
                <c:pt idx="277">
                  <c:v>0.13714285714285715</c:v>
                </c:pt>
                <c:pt idx="278">
                  <c:v>3.1868131868131866</c:v>
                </c:pt>
                <c:pt idx="279">
                  <c:v>-24</c:v>
                </c:pt>
                <c:pt idx="280">
                  <c:v>2.7931034482758621</c:v>
                </c:pt>
                <c:pt idx="281">
                  <c:v>132.75</c:v>
                </c:pt>
                <c:pt idx="282">
                  <c:v>0.9545454545454547</c:v>
                </c:pt>
                <c:pt idx="283">
                  <c:v>3.5</c:v>
                </c:pt>
                <c:pt idx="284">
                  <c:v>-5.3620689655172411</c:v>
                </c:pt>
                <c:pt idx="285">
                  <c:v>4</c:v>
                </c:pt>
                <c:pt idx="286">
                  <c:v>1.3703703703703702</c:v>
                </c:pt>
                <c:pt idx="287">
                  <c:v>0.32432432432432434</c:v>
                </c:pt>
                <c:pt idx="288">
                  <c:v>-6.117647058823529</c:v>
                </c:pt>
                <c:pt idx="289">
                  <c:v>4.2321428571428568</c:v>
                </c:pt>
                <c:pt idx="290">
                  <c:v>1.0515463917525771</c:v>
                </c:pt>
                <c:pt idx="291">
                  <c:v>8</c:v>
                </c:pt>
                <c:pt idx="292">
                  <c:v>19</c:v>
                </c:pt>
                <c:pt idx="293">
                  <c:v>-2.0517241379310343</c:v>
                </c:pt>
                <c:pt idx="294">
                  <c:v>18.315789473684209</c:v>
                </c:pt>
                <c:pt idx="295">
                  <c:v>-4.5000000000000009</c:v>
                </c:pt>
                <c:pt idx="296">
                  <c:v>14.05263157894737</c:v>
                </c:pt>
                <c:pt idx="297">
                  <c:v>0.61728395061728392</c:v>
                </c:pt>
                <c:pt idx="298">
                  <c:v>-2.714285714285714</c:v>
                </c:pt>
                <c:pt idx="299">
                  <c:v>19.066666666666666</c:v>
                </c:pt>
                <c:pt idx="300">
                  <c:v>16.588235294117645</c:v>
                </c:pt>
                <c:pt idx="301">
                  <c:v>3.6097560975609753</c:v>
                </c:pt>
                <c:pt idx="302">
                  <c:v>4.360655737704918</c:v>
                </c:pt>
                <c:pt idx="303">
                  <c:v>2.2432432432432434</c:v>
                </c:pt>
                <c:pt idx="304">
                  <c:v>-0.74545454545454548</c:v>
                </c:pt>
                <c:pt idx="305">
                  <c:v>11.257142857142856</c:v>
                </c:pt>
                <c:pt idx="306">
                  <c:v>2.5806451612903225</c:v>
                </c:pt>
                <c:pt idx="307">
                  <c:v>-26.6</c:v>
                </c:pt>
                <c:pt idx="308">
                  <c:v>11.134615384615385</c:v>
                </c:pt>
                <c:pt idx="309">
                  <c:v>5.1595092024539877</c:v>
                </c:pt>
                <c:pt idx="310">
                  <c:v>-1.9166666666666665</c:v>
                </c:pt>
                <c:pt idx="311">
                  <c:v>-36.875</c:v>
                </c:pt>
                <c:pt idx="312">
                  <c:v>3.6666666666666665</c:v>
                </c:pt>
                <c:pt idx="313">
                  <c:v>-1.0487804878048779</c:v>
                </c:pt>
                <c:pt idx="314">
                  <c:v>2.1818181818181817</c:v>
                </c:pt>
                <c:pt idx="315">
                  <c:v>-1.6470588235294117</c:v>
                </c:pt>
                <c:pt idx="316">
                  <c:v>-1.1162790697674421</c:v>
                </c:pt>
                <c:pt idx="317">
                  <c:v>-6.458333333333333</c:v>
                </c:pt>
                <c:pt idx="318">
                  <c:v>0.62745098039215697</c:v>
                </c:pt>
                <c:pt idx="319">
                  <c:v>-3.9772727272727271</c:v>
                </c:pt>
                <c:pt idx="320">
                  <c:v>2.151260504201681</c:v>
                </c:pt>
                <c:pt idx="321">
                  <c:v>0.42372881355932207</c:v>
                </c:pt>
                <c:pt idx="322">
                  <c:v>-1.3142857142857141</c:v>
                </c:pt>
                <c:pt idx="323">
                  <c:v>-2.36</c:v>
                </c:pt>
                <c:pt idx="324">
                  <c:v>-2.3684210526315788</c:v>
                </c:pt>
                <c:pt idx="325">
                  <c:v>7.1818181818181825</c:v>
                </c:pt>
                <c:pt idx="326">
                  <c:v>0.21428571428571427</c:v>
                </c:pt>
                <c:pt idx="327">
                  <c:v>-9.9749999999999996</c:v>
                </c:pt>
                <c:pt idx="328">
                  <c:v>0.95918367346938771</c:v>
                </c:pt>
                <c:pt idx="329">
                  <c:v>2.2653061224489797</c:v>
                </c:pt>
                <c:pt idx="330">
                  <c:v>10.363636363636365</c:v>
                </c:pt>
                <c:pt idx="331">
                  <c:v>3.0444444444444447</c:v>
                </c:pt>
                <c:pt idx="332">
                  <c:v>-0.83908045977011492</c:v>
                </c:pt>
                <c:pt idx="333">
                  <c:v>3.3846153846153846</c:v>
                </c:pt>
                <c:pt idx="334">
                  <c:v>-1.6842105263157894</c:v>
                </c:pt>
                <c:pt idx="335">
                  <c:v>7.9230769230769234</c:v>
                </c:pt>
                <c:pt idx="336">
                  <c:v>1.9615384615384615</c:v>
                </c:pt>
                <c:pt idx="337">
                  <c:v>10</c:v>
                </c:pt>
                <c:pt idx="338">
                  <c:v>3.761194029850746</c:v>
                </c:pt>
                <c:pt idx="339">
                  <c:v>3.7346938775510203</c:v>
                </c:pt>
                <c:pt idx="340">
                  <c:v>-2.3333333333333335</c:v>
                </c:pt>
                <c:pt idx="341">
                  <c:v>6.5384615384615392</c:v>
                </c:pt>
                <c:pt idx="342">
                  <c:v>0.11940298507462686</c:v>
                </c:pt>
                <c:pt idx="343">
                  <c:v>-3.3125</c:v>
                </c:pt>
                <c:pt idx="344">
                  <c:v>9.0810810810810825</c:v>
                </c:pt>
                <c:pt idx="345">
                  <c:v>-28.1875</c:v>
                </c:pt>
                <c:pt idx="346">
                  <c:v>8.6666666666666661</c:v>
                </c:pt>
                <c:pt idx="347">
                  <c:v>8.75</c:v>
                </c:pt>
                <c:pt idx="348">
                  <c:v>15.636363636363637</c:v>
                </c:pt>
                <c:pt idx="349">
                  <c:v>0.36486486486486486</c:v>
                </c:pt>
                <c:pt idx="350">
                  <c:v>0.75824175824175832</c:v>
                </c:pt>
                <c:pt idx="351">
                  <c:v>-0.515625</c:v>
                </c:pt>
                <c:pt idx="352">
                  <c:v>0.2537313432835821</c:v>
                </c:pt>
                <c:pt idx="353">
                  <c:v>11.035714285714285</c:v>
                </c:pt>
                <c:pt idx="354">
                  <c:v>1.5151515151515152E-2</c:v>
                </c:pt>
                <c:pt idx="355">
                  <c:v>-1.1290322580645162</c:v>
                </c:pt>
                <c:pt idx="356">
                  <c:v>1.641025641025641</c:v>
                </c:pt>
                <c:pt idx="357">
                  <c:v>19.625</c:v>
                </c:pt>
                <c:pt idx="358">
                  <c:v>14.000000000000002</c:v>
                </c:pt>
                <c:pt idx="359">
                  <c:v>-11.625</c:v>
                </c:pt>
                <c:pt idx="360">
                  <c:v>-3.4693877551020411</c:v>
                </c:pt>
                <c:pt idx="361">
                  <c:v>-4.458333333333333</c:v>
                </c:pt>
                <c:pt idx="362">
                  <c:v>-6.3636363636363642</c:v>
                </c:pt>
                <c:pt idx="363">
                  <c:v>11.807692307692308</c:v>
                </c:pt>
                <c:pt idx="364">
                  <c:v>5.8000000000000007</c:v>
                </c:pt>
                <c:pt idx="365">
                  <c:v>1.5432098765432098</c:v>
                </c:pt>
                <c:pt idx="366">
                  <c:v>-42.999999999999993</c:v>
                </c:pt>
                <c:pt idx="367">
                  <c:v>-6.5</c:v>
                </c:pt>
                <c:pt idx="368">
                  <c:v>-0.51063829787234039</c:v>
                </c:pt>
                <c:pt idx="369">
                  <c:v>-55.142857142857146</c:v>
                </c:pt>
                <c:pt idx="370">
                  <c:v>6.967741935483871</c:v>
                </c:pt>
                <c:pt idx="371">
                  <c:v>31.5</c:v>
                </c:pt>
                <c:pt idx="372">
                  <c:v>-2.6749999999999998</c:v>
                </c:pt>
                <c:pt idx="373">
                  <c:v>3.3513513513513513</c:v>
                </c:pt>
                <c:pt idx="374">
                  <c:v>30.666666666666664</c:v>
                </c:pt>
                <c:pt idx="375">
                  <c:v>-4.0465116279069768</c:v>
                </c:pt>
                <c:pt idx="376">
                  <c:v>3.2258064516129035</c:v>
                </c:pt>
                <c:pt idx="377">
                  <c:v>-12.0625</c:v>
                </c:pt>
                <c:pt idx="378">
                  <c:v>1.1136363636363638</c:v>
                </c:pt>
                <c:pt idx="379">
                  <c:v>3.180327868852459</c:v>
                </c:pt>
                <c:pt idx="380">
                  <c:v>-0.16666666666666666</c:v>
                </c:pt>
                <c:pt idx="381">
                  <c:v>-1.86046511627907</c:v>
                </c:pt>
                <c:pt idx="382">
                  <c:v>-2.5777777777777779</c:v>
                </c:pt>
                <c:pt idx="383">
                  <c:v>0.44776119402985071</c:v>
                </c:pt>
                <c:pt idx="384">
                  <c:v>-3.117647058823529</c:v>
                </c:pt>
                <c:pt idx="385">
                  <c:v>10.153846153846155</c:v>
                </c:pt>
                <c:pt idx="386">
                  <c:v>36</c:v>
                </c:pt>
                <c:pt idx="387">
                  <c:v>-11.666666666666668</c:v>
                </c:pt>
                <c:pt idx="388">
                  <c:v>-33.666666666666671</c:v>
                </c:pt>
                <c:pt idx="389">
                  <c:v>0.26923076923076927</c:v>
                </c:pt>
                <c:pt idx="390">
                  <c:v>5.5370370370370372</c:v>
                </c:pt>
                <c:pt idx="391">
                  <c:v>0.1</c:v>
                </c:pt>
                <c:pt idx="392">
                  <c:v>129.66666666666666</c:v>
                </c:pt>
                <c:pt idx="393">
                  <c:v>3.75</c:v>
                </c:pt>
                <c:pt idx="394">
                  <c:v>-6.9411764705882346</c:v>
                </c:pt>
                <c:pt idx="395">
                  <c:v>6</c:v>
                </c:pt>
                <c:pt idx="396">
                  <c:v>-0.18633540372670807</c:v>
                </c:pt>
                <c:pt idx="397">
                  <c:v>5.2051282051282053</c:v>
                </c:pt>
                <c:pt idx="398">
                  <c:v>54</c:v>
                </c:pt>
                <c:pt idx="399">
                  <c:v>-2.8571428571428571E-2</c:v>
                </c:pt>
                <c:pt idx="400">
                  <c:v>-3.2926829268292686</c:v>
                </c:pt>
                <c:pt idx="401">
                  <c:v>3.4722222222222223</c:v>
                </c:pt>
                <c:pt idx="402">
                  <c:v>0.37704918032786883</c:v>
                </c:pt>
                <c:pt idx="403">
                  <c:v>-3.6666666666666665</c:v>
                </c:pt>
                <c:pt idx="404">
                  <c:v>84.5</c:v>
                </c:pt>
                <c:pt idx="405">
                  <c:v>1.0144927536231885</c:v>
                </c:pt>
                <c:pt idx="406">
                  <c:v>-0.75384615384615383</c:v>
                </c:pt>
                <c:pt idx="407">
                  <c:v>3.9473684210526314</c:v>
                </c:pt>
                <c:pt idx="408">
                  <c:v>2.2967032967032965</c:v>
                </c:pt>
                <c:pt idx="409">
                  <c:v>-74.2</c:v>
                </c:pt>
                <c:pt idx="410">
                  <c:v>0.74074074074074081</c:v>
                </c:pt>
                <c:pt idx="411">
                  <c:v>5.2222222222222214</c:v>
                </c:pt>
                <c:pt idx="412">
                  <c:v>0.94</c:v>
                </c:pt>
                <c:pt idx="413">
                  <c:v>-8.5882352941176467</c:v>
                </c:pt>
                <c:pt idx="414">
                  <c:v>5.666666666666667</c:v>
                </c:pt>
                <c:pt idx="415">
                  <c:v>0.68224299065420557</c:v>
                </c:pt>
                <c:pt idx="416">
                  <c:v>16.642857142857142</c:v>
                </c:pt>
                <c:pt idx="417">
                  <c:v>-54.800000000000004</c:v>
                </c:pt>
                <c:pt idx="418">
                  <c:v>-0.15873015873015872</c:v>
                </c:pt>
                <c:pt idx="419">
                  <c:v>5.4782608695652177</c:v>
                </c:pt>
                <c:pt idx="420">
                  <c:v>4.1428571428571423</c:v>
                </c:pt>
                <c:pt idx="421">
                  <c:v>4.4285714285714288</c:v>
                </c:pt>
                <c:pt idx="422">
                  <c:v>1.4054054054054055</c:v>
                </c:pt>
                <c:pt idx="423">
                  <c:v>1.3499999999999999</c:v>
                </c:pt>
                <c:pt idx="424">
                  <c:v>0.93617021276595735</c:v>
                </c:pt>
                <c:pt idx="425">
                  <c:v>-12.75</c:v>
                </c:pt>
                <c:pt idx="426">
                  <c:v>6.7523809523809524</c:v>
                </c:pt>
                <c:pt idx="427">
                  <c:v>-3.341880341880342</c:v>
                </c:pt>
                <c:pt idx="428">
                  <c:v>1.1338582677165354</c:v>
                </c:pt>
                <c:pt idx="429">
                  <c:v>-0.40540540540540543</c:v>
                </c:pt>
                <c:pt idx="430">
                  <c:v>32.166666666666664</c:v>
                </c:pt>
                <c:pt idx="431">
                  <c:v>-10.615384615384617</c:v>
                </c:pt>
                <c:pt idx="432">
                  <c:v>-2.4</c:v>
                </c:pt>
                <c:pt idx="433">
                  <c:v>-3.0294117647058818</c:v>
                </c:pt>
                <c:pt idx="434">
                  <c:v>-8.2941176470588225</c:v>
                </c:pt>
                <c:pt idx="435">
                  <c:v>-1.4070796460176991</c:v>
                </c:pt>
                <c:pt idx="436">
                  <c:v>1.8878504672897198</c:v>
                </c:pt>
                <c:pt idx="437">
                  <c:v>-10.452380952380953</c:v>
                </c:pt>
                <c:pt idx="438">
                  <c:v>0.54098360655737709</c:v>
                </c:pt>
                <c:pt idx="439">
                  <c:v>0.43137254901960786</c:v>
                </c:pt>
                <c:pt idx="440">
                  <c:v>8.8947368421052637</c:v>
                </c:pt>
                <c:pt idx="441">
                  <c:v>-1.1119402985074627</c:v>
                </c:pt>
                <c:pt idx="442">
                  <c:v>0.73469387755102045</c:v>
                </c:pt>
                <c:pt idx="443">
                  <c:v>-0.6827586206896552</c:v>
                </c:pt>
                <c:pt idx="444">
                  <c:v>-0.2367601246105919</c:v>
                </c:pt>
                <c:pt idx="445">
                  <c:v>0.80327868852459017</c:v>
                </c:pt>
                <c:pt idx="446">
                  <c:v>4.2553191489361708E-2</c:v>
                </c:pt>
                <c:pt idx="447">
                  <c:v>-4.9545454545454541</c:v>
                </c:pt>
                <c:pt idx="448">
                  <c:v>1.7454545454545456</c:v>
                </c:pt>
                <c:pt idx="449">
                  <c:v>-1</c:v>
                </c:pt>
                <c:pt idx="450">
                  <c:v>1.52</c:v>
                </c:pt>
                <c:pt idx="451">
                  <c:v>-7.0810810810810816</c:v>
                </c:pt>
                <c:pt idx="452">
                  <c:v>0.54545454545454541</c:v>
                </c:pt>
                <c:pt idx="453">
                  <c:v>-19.882352941176471</c:v>
                </c:pt>
                <c:pt idx="454">
                  <c:v>1</c:v>
                </c:pt>
                <c:pt idx="455">
                  <c:v>-2.3194444444444446</c:v>
                </c:pt>
                <c:pt idx="456">
                  <c:v>-8.0909090909090917</c:v>
                </c:pt>
                <c:pt idx="457">
                  <c:v>-0.29411764705882354</c:v>
                </c:pt>
                <c:pt idx="458">
                  <c:v>3.5487804878048776</c:v>
                </c:pt>
                <c:pt idx="459">
                  <c:v>-0.10843373493975902</c:v>
                </c:pt>
                <c:pt idx="460">
                  <c:v>2.3770491803278686</c:v>
                </c:pt>
                <c:pt idx="461">
                  <c:v>-0.46428571428571425</c:v>
                </c:pt>
                <c:pt idx="462">
                  <c:v>0.64285714285714279</c:v>
                </c:pt>
                <c:pt idx="463">
                  <c:v>-5.9428571428571422</c:v>
                </c:pt>
                <c:pt idx="464">
                  <c:v>-4.2222222222222223</c:v>
                </c:pt>
                <c:pt idx="465">
                  <c:v>2.2193877551020407</c:v>
                </c:pt>
                <c:pt idx="466">
                  <c:v>0.62195121951219501</c:v>
                </c:pt>
                <c:pt idx="467">
                  <c:v>-0.26373626373626374</c:v>
                </c:pt>
                <c:pt idx="468">
                  <c:v>-1.3775510204081634</c:v>
                </c:pt>
                <c:pt idx="469">
                  <c:v>1.1192660550458715</c:v>
                </c:pt>
                <c:pt idx="470">
                  <c:v>-0.9955357142857143</c:v>
                </c:pt>
                <c:pt idx="471">
                  <c:v>0.98913043478260865</c:v>
                </c:pt>
                <c:pt idx="472">
                  <c:v>0.32894736842105265</c:v>
                </c:pt>
                <c:pt idx="473">
                  <c:v>0.17197452229299362</c:v>
                </c:pt>
                <c:pt idx="474">
                  <c:v>9.6190476190476186</c:v>
                </c:pt>
                <c:pt idx="475">
                  <c:v>-9.875</c:v>
                </c:pt>
                <c:pt idx="476">
                  <c:v>2.3673469387755102</c:v>
                </c:pt>
                <c:pt idx="477">
                  <c:v>91.5</c:v>
                </c:pt>
                <c:pt idx="478">
                  <c:v>5.1428571428571423</c:v>
                </c:pt>
                <c:pt idx="479">
                  <c:v>0.19642857142857142</c:v>
                </c:pt>
                <c:pt idx="480">
                  <c:v>0.23684210526315788</c:v>
                </c:pt>
                <c:pt idx="481">
                  <c:v>-6.4</c:v>
                </c:pt>
                <c:pt idx="482">
                  <c:v>-0.15873015873015872</c:v>
                </c:pt>
                <c:pt idx="483">
                  <c:v>-22.923076923076923</c:v>
                </c:pt>
                <c:pt idx="484">
                  <c:v>0.7777777777777779</c:v>
                </c:pt>
                <c:pt idx="485">
                  <c:v>-4.2799999999999994</c:v>
                </c:pt>
                <c:pt idx="486">
                  <c:v>-1.9163179916317994</c:v>
                </c:pt>
                <c:pt idx="487">
                  <c:v>0.25416666666666665</c:v>
                </c:pt>
                <c:pt idx="488">
                  <c:v>-0.6616915422885572</c:v>
                </c:pt>
                <c:pt idx="489">
                  <c:v>1.03954802259887</c:v>
                </c:pt>
                <c:pt idx="490">
                  <c:v>2.6548672566371681E-2</c:v>
                </c:pt>
                <c:pt idx="491">
                  <c:v>0.72781065088757391</c:v>
                </c:pt>
                <c:pt idx="492">
                  <c:v>-0.33160621761658032</c:v>
                </c:pt>
                <c:pt idx="493">
                  <c:v>0.27777777777777779</c:v>
                </c:pt>
                <c:pt idx="494">
                  <c:v>-0.46153846153846162</c:v>
                </c:pt>
                <c:pt idx="495">
                  <c:v>13.142857142857142</c:v>
                </c:pt>
                <c:pt idx="496">
                  <c:v>-2.6847826086956523</c:v>
                </c:pt>
                <c:pt idx="497">
                  <c:v>-1.196078431372549</c:v>
                </c:pt>
                <c:pt idx="498">
                  <c:v>0.6399999999999999</c:v>
                </c:pt>
                <c:pt idx="499">
                  <c:v>0.17605633802816903</c:v>
                </c:pt>
                <c:pt idx="500">
                  <c:v>-2.0869565217391304</c:v>
                </c:pt>
                <c:pt idx="501">
                  <c:v>-0.33160621761658032</c:v>
                </c:pt>
                <c:pt idx="502">
                  <c:v>1.88</c:v>
                </c:pt>
                <c:pt idx="503">
                  <c:v>-0.4175824175824176</c:v>
                </c:pt>
                <c:pt idx="504">
                  <c:v>-3.0873786407766994</c:v>
                </c:pt>
                <c:pt idx="505">
                  <c:v>-2.3359999999999999</c:v>
                </c:pt>
                <c:pt idx="506">
                  <c:v>0.86885245901639341</c:v>
                </c:pt>
                <c:pt idx="507">
                  <c:v>-0.33854166666666669</c:v>
                </c:pt>
                <c:pt idx="508">
                  <c:v>-2.125</c:v>
                </c:pt>
                <c:pt idx="509">
                  <c:v>-4.7666666666666666</c:v>
                </c:pt>
                <c:pt idx="510">
                  <c:v>-0.41887905604719755</c:v>
                </c:pt>
                <c:pt idx="511">
                  <c:v>0.34841628959276016</c:v>
                </c:pt>
                <c:pt idx="512">
                  <c:v>-0.72972972972972971</c:v>
                </c:pt>
                <c:pt idx="513">
                  <c:v>-5.0335570469798661E-2</c:v>
                </c:pt>
                <c:pt idx="514">
                  <c:v>-0.47802197802197799</c:v>
                </c:pt>
                <c:pt idx="515">
                  <c:v>-0.19047619047619049</c:v>
                </c:pt>
                <c:pt idx="516">
                  <c:v>-1.1375</c:v>
                </c:pt>
                <c:pt idx="517">
                  <c:v>1.0658436213991771</c:v>
                </c:pt>
                <c:pt idx="518">
                  <c:v>-0.65384615384615397</c:v>
                </c:pt>
                <c:pt idx="519">
                  <c:v>0.42105263157894735</c:v>
                </c:pt>
                <c:pt idx="520">
                  <c:v>0.23529411764705882</c:v>
                </c:pt>
                <c:pt idx="521">
                  <c:v>0.14164305949008499</c:v>
                </c:pt>
                <c:pt idx="522">
                  <c:v>-0.15496368038740921</c:v>
                </c:pt>
                <c:pt idx="523">
                  <c:v>0.56034482758620696</c:v>
                </c:pt>
                <c:pt idx="524">
                  <c:v>-1.1243243243243244</c:v>
                </c:pt>
                <c:pt idx="525">
                  <c:v>-1.50561797752809</c:v>
                </c:pt>
                <c:pt idx="526">
                  <c:v>-0.24087591240875911</c:v>
                </c:pt>
                <c:pt idx="527">
                  <c:v>-2.0533333333333332</c:v>
                </c:pt>
                <c:pt idx="528">
                  <c:v>-4.5000000000000009</c:v>
                </c:pt>
                <c:pt idx="529">
                  <c:v>-0.16428571428571426</c:v>
                </c:pt>
                <c:pt idx="530">
                  <c:v>0.89814814814814814</c:v>
                </c:pt>
                <c:pt idx="531">
                  <c:v>-1.8456140350877195</c:v>
                </c:pt>
                <c:pt idx="532">
                  <c:v>-1.2</c:v>
                </c:pt>
                <c:pt idx="533">
                  <c:v>2.0081967213114753</c:v>
                </c:pt>
                <c:pt idx="534">
                  <c:v>-5.14</c:v>
                </c:pt>
                <c:pt idx="535">
                  <c:v>4.3962264150943398</c:v>
                </c:pt>
                <c:pt idx="536">
                  <c:v>-14.090909090909092</c:v>
                </c:pt>
                <c:pt idx="537">
                  <c:v>0.3832335329341317</c:v>
                </c:pt>
                <c:pt idx="538">
                  <c:v>0.1097560975609756</c:v>
                </c:pt>
                <c:pt idx="539">
                  <c:v>0.2462686567164179</c:v>
                </c:pt>
                <c:pt idx="540">
                  <c:v>-3.4545454545454546</c:v>
                </c:pt>
                <c:pt idx="541">
                  <c:v>-4.3289473684210531</c:v>
                </c:pt>
                <c:pt idx="542">
                  <c:v>4.7301587301587302</c:v>
                </c:pt>
                <c:pt idx="543">
                  <c:v>7.2307692307692317</c:v>
                </c:pt>
                <c:pt idx="544">
                  <c:v>1.4666666666666666</c:v>
                </c:pt>
                <c:pt idx="545">
                  <c:v>-0.8660714285714286</c:v>
                </c:pt>
                <c:pt idx="546">
                  <c:v>8.3958333333333339</c:v>
                </c:pt>
                <c:pt idx="547">
                  <c:v>1.3665158371040724</c:v>
                </c:pt>
                <c:pt idx="548">
                  <c:v>110</c:v>
                </c:pt>
                <c:pt idx="549">
                  <c:v>2.5625</c:v>
                </c:pt>
                <c:pt idx="550">
                  <c:v>-4.1417322834645667</c:v>
                </c:pt>
                <c:pt idx="551">
                  <c:v>0.79230769230769227</c:v>
                </c:pt>
                <c:pt idx="552">
                  <c:v>82.142857142857139</c:v>
                </c:pt>
                <c:pt idx="553">
                  <c:v>1.1988950276243093</c:v>
                </c:pt>
                <c:pt idx="554">
                  <c:v>11.200000000000001</c:v>
                </c:pt>
                <c:pt idx="555">
                  <c:v>4.3529411764705879</c:v>
                </c:pt>
                <c:pt idx="556">
                  <c:v>-2.8695652173913047</c:v>
                </c:pt>
                <c:pt idx="557">
                  <c:v>-11.529411764705882</c:v>
                </c:pt>
                <c:pt idx="558">
                  <c:v>-3.5</c:v>
                </c:pt>
                <c:pt idx="559">
                  <c:v>-21.333333333333332</c:v>
                </c:pt>
                <c:pt idx="560">
                  <c:v>0.1875</c:v>
                </c:pt>
                <c:pt idx="561">
                  <c:v>-1.4166666666666667</c:v>
                </c:pt>
                <c:pt idx="562">
                  <c:v>-11.538461538461538</c:v>
                </c:pt>
                <c:pt idx="563">
                  <c:v>0.25477707006369427</c:v>
                </c:pt>
                <c:pt idx="564">
                  <c:v>-0.88235294117647045</c:v>
                </c:pt>
                <c:pt idx="565">
                  <c:v>-1.3777777777777778</c:v>
                </c:pt>
                <c:pt idx="566">
                  <c:v>-112.75</c:v>
                </c:pt>
                <c:pt idx="567">
                  <c:v>1.27</c:v>
                </c:pt>
                <c:pt idx="568">
                  <c:v>18.333333333333332</c:v>
                </c:pt>
                <c:pt idx="569">
                  <c:v>-42.4</c:v>
                </c:pt>
                <c:pt idx="570">
                  <c:v>1.723076923076923</c:v>
                </c:pt>
                <c:pt idx="571">
                  <c:v>-3.4494382022471912</c:v>
                </c:pt>
                <c:pt idx="572">
                  <c:v>0.8571428571428571</c:v>
                </c:pt>
                <c:pt idx="573">
                  <c:v>1.64</c:v>
                </c:pt>
                <c:pt idx="574">
                  <c:v>-2.882352941176471</c:v>
                </c:pt>
                <c:pt idx="575">
                  <c:v>9.25</c:v>
                </c:pt>
                <c:pt idx="576">
                  <c:v>-0.76190476190476186</c:v>
                </c:pt>
                <c:pt idx="577">
                  <c:v>-7.2089552238805963</c:v>
                </c:pt>
                <c:pt idx="578">
                  <c:v>-5.1428571428571423</c:v>
                </c:pt>
                <c:pt idx="579">
                  <c:v>-4.2399999999999993</c:v>
                </c:pt>
                <c:pt idx="580">
                  <c:v>4.4411764705882346</c:v>
                </c:pt>
                <c:pt idx="581">
                  <c:v>79.333333333333329</c:v>
                </c:pt>
                <c:pt idx="582">
                  <c:v>-2.6202531645569618</c:v>
                </c:pt>
                <c:pt idx="583">
                  <c:v>1.25</c:v>
                </c:pt>
                <c:pt idx="584">
                  <c:v>-8.125</c:v>
                </c:pt>
                <c:pt idx="585">
                  <c:v>-6.8947368421052637</c:v>
                </c:pt>
                <c:pt idx="586">
                  <c:v>-14.111111111111112</c:v>
                </c:pt>
                <c:pt idx="587">
                  <c:v>0.8666666666666667</c:v>
                </c:pt>
                <c:pt idx="588">
                  <c:v>4.1923076923076925</c:v>
                </c:pt>
                <c:pt idx="589">
                  <c:v>13.346153846153845</c:v>
                </c:pt>
                <c:pt idx="590">
                  <c:v>-18</c:v>
                </c:pt>
                <c:pt idx="591">
                  <c:v>9.117647058823529</c:v>
                </c:pt>
                <c:pt idx="592">
                  <c:v>0.65625</c:v>
                </c:pt>
                <c:pt idx="593">
                  <c:v>1.5869565217391304</c:v>
                </c:pt>
                <c:pt idx="594">
                  <c:v>0.68644067796610175</c:v>
                </c:pt>
                <c:pt idx="595">
                  <c:v>9.473684210526315</c:v>
                </c:pt>
                <c:pt idx="596">
                  <c:v>-0.12048192771084337</c:v>
                </c:pt>
                <c:pt idx="597">
                  <c:v>0.51282051282051289</c:v>
                </c:pt>
                <c:pt idx="598">
                  <c:v>1.2872340425531914</c:v>
                </c:pt>
                <c:pt idx="599">
                  <c:v>2.3806818181818183</c:v>
                </c:pt>
                <c:pt idx="600">
                  <c:v>23.111111111111111</c:v>
                </c:pt>
                <c:pt idx="601">
                  <c:v>-16.279999999999998</c:v>
                </c:pt>
                <c:pt idx="602">
                  <c:v>-3.2448979591836733</c:v>
                </c:pt>
                <c:pt idx="603">
                  <c:v>2.5161290322580645</c:v>
                </c:pt>
                <c:pt idx="604">
                  <c:v>2.8823529411764701</c:v>
                </c:pt>
                <c:pt idx="605">
                  <c:v>13.1</c:v>
                </c:pt>
                <c:pt idx="606">
                  <c:v>-0.98963730569948183</c:v>
                </c:pt>
                <c:pt idx="607">
                  <c:v>-8.378378378378379</c:v>
                </c:pt>
                <c:pt idx="608">
                  <c:v>-4.5238095238095237</c:v>
                </c:pt>
                <c:pt idx="609">
                  <c:v>5.3466666666666676</c:v>
                </c:pt>
                <c:pt idx="610">
                  <c:v>-2.7575757575757573</c:v>
                </c:pt>
                <c:pt idx="611">
                  <c:v>-3.884615384615385</c:v>
                </c:pt>
                <c:pt idx="612">
                  <c:v>-0.57407407407407407</c:v>
                </c:pt>
                <c:pt idx="613">
                  <c:v>-44.5</c:v>
                </c:pt>
                <c:pt idx="614">
                  <c:v>-1.5384615384615385</c:v>
                </c:pt>
                <c:pt idx="615">
                  <c:v>-6.8219178082191787</c:v>
                </c:pt>
                <c:pt idx="616">
                  <c:v>66.25</c:v>
                </c:pt>
                <c:pt idx="617">
                  <c:v>-1.3931623931623931</c:v>
                </c:pt>
                <c:pt idx="618">
                  <c:v>-5.2</c:v>
                </c:pt>
                <c:pt idx="619">
                  <c:v>-5.7162162162162167</c:v>
                </c:pt>
                <c:pt idx="620">
                  <c:v>-0.19863013698630139</c:v>
                </c:pt>
                <c:pt idx="621">
                  <c:v>-3.9393939393939394</c:v>
                </c:pt>
                <c:pt idx="622">
                  <c:v>-34.875</c:v>
                </c:pt>
                <c:pt idx="623">
                  <c:v>-2.7731958762886597</c:v>
                </c:pt>
                <c:pt idx="624">
                  <c:v>3.5714285714285712E-2</c:v>
                </c:pt>
                <c:pt idx="625">
                  <c:v>7.3225806451612909</c:v>
                </c:pt>
                <c:pt idx="626">
                  <c:v>-0.12745098039215685</c:v>
                </c:pt>
                <c:pt idx="627">
                  <c:v>1.5399999999999998</c:v>
                </c:pt>
                <c:pt idx="628">
                  <c:v>1.9230769230769232E-2</c:v>
                </c:pt>
                <c:pt idx="629">
                  <c:v>0.15757575757575756</c:v>
                </c:pt>
                <c:pt idx="630">
                  <c:v>-0.36898395721925137</c:v>
                </c:pt>
                <c:pt idx="631">
                  <c:v>-5.0283018867924536</c:v>
                </c:pt>
                <c:pt idx="632">
                  <c:v>11.525</c:v>
                </c:pt>
                <c:pt idx="633">
                  <c:v>0.41269841269841268</c:v>
                </c:pt>
                <c:pt idx="634">
                  <c:v>-3.8139534883720936</c:v>
                </c:pt>
                <c:pt idx="635">
                  <c:v>3.8</c:v>
                </c:pt>
                <c:pt idx="636">
                  <c:v>1.8571428571428574</c:v>
                </c:pt>
                <c:pt idx="637">
                  <c:v>6.3829787234042548E-2</c:v>
                </c:pt>
                <c:pt idx="638">
                  <c:v>-61.571428571428569</c:v>
                </c:pt>
                <c:pt idx="639">
                  <c:v>25.5</c:v>
                </c:pt>
                <c:pt idx="640">
                  <c:v>-10.741935483870968</c:v>
                </c:pt>
                <c:pt idx="641">
                  <c:v>1.9375</c:v>
                </c:pt>
                <c:pt idx="642">
                  <c:v>-1.7431192660550459</c:v>
                </c:pt>
                <c:pt idx="643">
                  <c:v>2.5079365079365079</c:v>
                </c:pt>
                <c:pt idx="644">
                  <c:v>0.61924686192468614</c:v>
                </c:pt>
                <c:pt idx="645">
                  <c:v>0.44573643410852715</c:v>
                </c:pt>
                <c:pt idx="646">
                  <c:v>-5.0724637681159415</c:v>
                </c:pt>
                <c:pt idx="647">
                  <c:v>0.49576271186440685</c:v>
                </c:pt>
                <c:pt idx="648">
                  <c:v>-2.2736842105263158</c:v>
                </c:pt>
                <c:pt idx="649">
                  <c:v>-0.60893854748603349</c:v>
                </c:pt>
                <c:pt idx="650">
                  <c:v>-9.7014925373134317E-2</c:v>
                </c:pt>
                <c:pt idx="651">
                  <c:v>-0.48222222222222222</c:v>
                </c:pt>
                <c:pt idx="652">
                  <c:v>-0.49264705882352938</c:v>
                </c:pt>
                <c:pt idx="653">
                  <c:v>1.7641509433962264</c:v>
                </c:pt>
                <c:pt idx="654">
                  <c:v>-0.19729729729729728</c:v>
                </c:pt>
                <c:pt idx="655">
                  <c:v>1.5416666666666667</c:v>
                </c:pt>
                <c:pt idx="656">
                  <c:v>0.4247787610619469</c:v>
                </c:pt>
                <c:pt idx="657">
                  <c:v>2.028571428571428</c:v>
                </c:pt>
                <c:pt idx="658">
                  <c:v>-6.1958762886597931</c:v>
                </c:pt>
                <c:pt idx="659">
                  <c:v>3.0416666666666665</c:v>
                </c:pt>
                <c:pt idx="660">
                  <c:v>-9.6666666666666661</c:v>
                </c:pt>
                <c:pt idx="661">
                  <c:v>-1.0769230769230771</c:v>
                </c:pt>
                <c:pt idx="662">
                  <c:v>21</c:v>
                </c:pt>
                <c:pt idx="663">
                  <c:v>-3.5245901639344264</c:v>
                </c:pt>
                <c:pt idx="664">
                  <c:v>-3.1111111111111116</c:v>
                </c:pt>
                <c:pt idx="665">
                  <c:v>-1.6666666666666667</c:v>
                </c:pt>
                <c:pt idx="666">
                  <c:v>-0.3667117726657646</c:v>
                </c:pt>
                <c:pt idx="667">
                  <c:v>0.34285714285714286</c:v>
                </c:pt>
                <c:pt idx="668">
                  <c:v>0.63568773234200748</c:v>
                </c:pt>
                <c:pt idx="669">
                  <c:v>1.696969696969697</c:v>
                </c:pt>
                <c:pt idx="670">
                  <c:v>-0.10471204188481675</c:v>
                </c:pt>
                <c:pt idx="671">
                  <c:v>-0.68085106382978722</c:v>
                </c:pt>
                <c:pt idx="672">
                  <c:v>3.5806451612903225</c:v>
                </c:pt>
                <c:pt idx="673">
                  <c:v>1.2681564245810057</c:v>
                </c:pt>
                <c:pt idx="674">
                  <c:v>0.49420849420849422</c:v>
                </c:pt>
                <c:pt idx="675">
                  <c:v>-0.47826086956521735</c:v>
                </c:pt>
                <c:pt idx="676">
                  <c:v>31.666666666666668</c:v>
                </c:pt>
                <c:pt idx="677">
                  <c:v>-25.652173913043477</c:v>
                </c:pt>
                <c:pt idx="678">
                  <c:v>-6.2500000000000009</c:v>
                </c:pt>
                <c:pt idx="679">
                  <c:v>5.0769230769230775</c:v>
                </c:pt>
                <c:pt idx="680">
                  <c:v>-0.86046511627906974</c:v>
                </c:pt>
                <c:pt idx="681">
                  <c:v>-9.4615384615384617</c:v>
                </c:pt>
                <c:pt idx="682">
                  <c:v>1.5454545454545456</c:v>
                </c:pt>
                <c:pt idx="683">
                  <c:v>0.19672131147540983</c:v>
                </c:pt>
                <c:pt idx="684">
                  <c:v>-1.7874999999999999</c:v>
                </c:pt>
                <c:pt idx="685">
                  <c:v>1.2314049586776858</c:v>
                </c:pt>
                <c:pt idx="686">
                  <c:v>-0.64141414141414144</c:v>
                </c:pt>
                <c:pt idx="687">
                  <c:v>0.37404580152671757</c:v>
                </c:pt>
                <c:pt idx="688">
                  <c:v>-1.8</c:v>
                </c:pt>
                <c:pt idx="689">
                  <c:v>-6.9999999999999991</c:v>
                </c:pt>
                <c:pt idx="690">
                  <c:v>3.6744186046511631</c:v>
                </c:pt>
                <c:pt idx="691">
                  <c:v>0.93103448275862066</c:v>
                </c:pt>
                <c:pt idx="692">
                  <c:v>-11.846153846153847</c:v>
                </c:pt>
                <c:pt idx="693">
                  <c:v>1.7441860465116279</c:v>
                </c:pt>
                <c:pt idx="694">
                  <c:v>-1.3014705882352939</c:v>
                </c:pt>
                <c:pt idx="695">
                  <c:v>-9.5625</c:v>
                </c:pt>
                <c:pt idx="696">
                  <c:v>-5.4038461538461542</c:v>
                </c:pt>
                <c:pt idx="697">
                  <c:v>0.16326530612244897</c:v>
                </c:pt>
                <c:pt idx="698">
                  <c:v>-0.61290322580645162</c:v>
                </c:pt>
                <c:pt idx="699">
                  <c:v>-2.5769230769230771</c:v>
                </c:pt>
                <c:pt idx="700">
                  <c:v>-1.3852459016393444</c:v>
                </c:pt>
                <c:pt idx="701">
                  <c:v>1.5943396226415096</c:v>
                </c:pt>
                <c:pt idx="702">
                  <c:v>-7.3255813953488378</c:v>
                </c:pt>
                <c:pt idx="703">
                  <c:v>-0.61581920903954801</c:v>
                </c:pt>
                <c:pt idx="704">
                  <c:v>6.1428571428571423</c:v>
                </c:pt>
                <c:pt idx="705">
                  <c:v>-12.615384615384617</c:v>
                </c:pt>
                <c:pt idx="706">
                  <c:v>8.8095238095238084</c:v>
                </c:pt>
                <c:pt idx="707">
                  <c:v>1.1339285714285714</c:v>
                </c:pt>
                <c:pt idx="708">
                  <c:v>1.1707317073170731</c:v>
                </c:pt>
                <c:pt idx="709">
                  <c:v>5.1000000000000005</c:v>
                </c:pt>
                <c:pt idx="710">
                  <c:v>24.588235294117645</c:v>
                </c:pt>
                <c:pt idx="711">
                  <c:v>-1.6444444444444444</c:v>
                </c:pt>
                <c:pt idx="712">
                  <c:v>-0.51020408163265307</c:v>
                </c:pt>
                <c:pt idx="713">
                  <c:v>-1.7386363636363638</c:v>
                </c:pt>
                <c:pt idx="714">
                  <c:v>-0.57009345794392519</c:v>
                </c:pt>
                <c:pt idx="715">
                  <c:v>-0.20189274447949526</c:v>
                </c:pt>
                <c:pt idx="716">
                  <c:v>0.61316872427983538</c:v>
                </c:pt>
                <c:pt idx="717">
                  <c:v>-0.36625514403292181</c:v>
                </c:pt>
                <c:pt idx="718">
                  <c:v>-0.42944785276073622</c:v>
                </c:pt>
                <c:pt idx="719">
                  <c:v>5.2372881355932206</c:v>
                </c:pt>
                <c:pt idx="720">
                  <c:v>0.81889763779527558</c:v>
                </c:pt>
                <c:pt idx="721">
                  <c:v>-0.39175257731958762</c:v>
                </c:pt>
                <c:pt idx="722">
                  <c:v>0.20895522388059701</c:v>
                </c:pt>
                <c:pt idx="723">
                  <c:v>0.62222222222222223</c:v>
                </c:pt>
                <c:pt idx="724">
                  <c:v>-2.4571428571428569</c:v>
                </c:pt>
                <c:pt idx="725">
                  <c:v>29.6</c:v>
                </c:pt>
                <c:pt idx="726">
                  <c:v>-18.611111111111114</c:v>
                </c:pt>
                <c:pt idx="727">
                  <c:v>2.427230046948357</c:v>
                </c:pt>
                <c:pt idx="728">
                  <c:v>-77.5</c:v>
                </c:pt>
                <c:pt idx="729">
                  <c:v>-4.7543859649122808</c:v>
                </c:pt>
                <c:pt idx="730">
                  <c:v>13.931034482758621</c:v>
                </c:pt>
                <c:pt idx="731">
                  <c:v>7.8125</c:v>
                </c:pt>
                <c:pt idx="732">
                  <c:v>2.0960451977401129</c:v>
                </c:pt>
                <c:pt idx="733">
                  <c:v>-1.3793103448275863</c:v>
                </c:pt>
                <c:pt idx="734">
                  <c:v>-0.41059602649006621</c:v>
                </c:pt>
                <c:pt idx="735">
                  <c:v>0.76763485477178428</c:v>
                </c:pt>
                <c:pt idx="736">
                  <c:v>-12.818181818181817</c:v>
                </c:pt>
                <c:pt idx="737">
                  <c:v>0.55294117647058816</c:v>
                </c:pt>
                <c:pt idx="738">
                  <c:v>0.78260869565217384</c:v>
                </c:pt>
                <c:pt idx="739">
                  <c:v>-0.8125</c:v>
                </c:pt>
                <c:pt idx="740">
                  <c:v>-0.63043478260869568</c:v>
                </c:pt>
                <c:pt idx="741">
                  <c:v>-0.77777777777777779</c:v>
                </c:pt>
                <c:pt idx="742">
                  <c:v>0.4699453551912568</c:v>
                </c:pt>
                <c:pt idx="743">
                  <c:v>-0.32403433476394849</c:v>
                </c:pt>
                <c:pt idx="744">
                  <c:v>-2.8181818181818183</c:v>
                </c:pt>
                <c:pt idx="745">
                  <c:v>-3.2967032967032968E-2</c:v>
                </c:pt>
                <c:pt idx="746">
                  <c:v>-0.16371681415929201</c:v>
                </c:pt>
                <c:pt idx="747">
                  <c:v>0.49342105263157893</c:v>
                </c:pt>
                <c:pt idx="748">
                  <c:v>-2.7410071942446042</c:v>
                </c:pt>
                <c:pt idx="749">
                  <c:v>-0.61313868613138689</c:v>
                </c:pt>
                <c:pt idx="750">
                  <c:v>-1.7426160337552743</c:v>
                </c:pt>
                <c:pt idx="751">
                  <c:v>-3.8257575757575757</c:v>
                </c:pt>
                <c:pt idx="752">
                  <c:v>-0.61313868613138689</c:v>
                </c:pt>
                <c:pt idx="753">
                  <c:v>-0.47196261682242996</c:v>
                </c:pt>
                <c:pt idx="754">
                  <c:v>-1.5405405405405403</c:v>
                </c:pt>
                <c:pt idx="755">
                  <c:v>-0.67857142857142849</c:v>
                </c:pt>
                <c:pt idx="756">
                  <c:v>-18.526315789473685</c:v>
                </c:pt>
                <c:pt idx="757">
                  <c:v>24.75</c:v>
                </c:pt>
                <c:pt idx="758">
                  <c:v>-0.30612244897959179</c:v>
                </c:pt>
                <c:pt idx="759">
                  <c:v>2.101123595505618</c:v>
                </c:pt>
                <c:pt idx="760">
                  <c:v>-1.446969696969697</c:v>
                </c:pt>
                <c:pt idx="761">
                  <c:v>-1.5471698113207548</c:v>
                </c:pt>
                <c:pt idx="762">
                  <c:v>-1.6428571428571428</c:v>
                </c:pt>
                <c:pt idx="763">
                  <c:v>28.5</c:v>
                </c:pt>
                <c:pt idx="764">
                  <c:v>-0.63157894736842113</c:v>
                </c:pt>
                <c:pt idx="765">
                  <c:v>0.27830188679245282</c:v>
                </c:pt>
                <c:pt idx="766">
                  <c:v>-2.4414414414414414</c:v>
                </c:pt>
                <c:pt idx="767">
                  <c:v>12.435897435897436</c:v>
                </c:pt>
                <c:pt idx="768">
                  <c:v>-0.79207920792079201</c:v>
                </c:pt>
                <c:pt idx="769">
                  <c:v>0.77611940298507454</c:v>
                </c:pt>
                <c:pt idx="770">
                  <c:v>-2.2677165354330708</c:v>
                </c:pt>
                <c:pt idx="771">
                  <c:v>0.32919254658385089</c:v>
                </c:pt>
                <c:pt idx="772">
                  <c:v>-0.47023809523809523</c:v>
                </c:pt>
                <c:pt idx="773">
                  <c:v>-2.2960526315789473</c:v>
                </c:pt>
                <c:pt idx="774">
                  <c:v>-0.49009900990099009</c:v>
                </c:pt>
                <c:pt idx="775">
                  <c:v>0.28491620111731841</c:v>
                </c:pt>
                <c:pt idx="776">
                  <c:v>-0.26881720430107531</c:v>
                </c:pt>
                <c:pt idx="777">
                  <c:v>-0.55970149253731338</c:v>
                </c:pt>
                <c:pt idx="778">
                  <c:v>-2.1092436974789917</c:v>
                </c:pt>
                <c:pt idx="779">
                  <c:v>3.9333333333333331</c:v>
                </c:pt>
                <c:pt idx="780">
                  <c:v>0.72455089820359275</c:v>
                </c:pt>
                <c:pt idx="781">
                  <c:v>-2.1643835616438358</c:v>
                </c:pt>
                <c:pt idx="782">
                  <c:v>-0.87179487179487181</c:v>
                </c:pt>
                <c:pt idx="783">
                  <c:v>8.1296296296296298</c:v>
                </c:pt>
                <c:pt idx="784">
                  <c:v>3.1226415094339623</c:v>
                </c:pt>
                <c:pt idx="785">
                  <c:v>0</c:v>
                </c:pt>
                <c:pt idx="786">
                  <c:v>1.3481012658227847</c:v>
                </c:pt>
                <c:pt idx="787">
                  <c:v>0.68831168831168832</c:v>
                </c:pt>
                <c:pt idx="788">
                  <c:v>1.8518518518518516</c:v>
                </c:pt>
                <c:pt idx="789">
                  <c:v>-0.53448275862068961</c:v>
                </c:pt>
                <c:pt idx="790">
                  <c:v>-0.75265017667844525</c:v>
                </c:pt>
                <c:pt idx="791">
                  <c:v>6.1728395061728392E-2</c:v>
                </c:pt>
                <c:pt idx="792">
                  <c:v>-0.86832740213523119</c:v>
                </c:pt>
                <c:pt idx="793">
                  <c:v>1.0190839694656488</c:v>
                </c:pt>
                <c:pt idx="794">
                  <c:v>0.82089552238805974</c:v>
                </c:pt>
                <c:pt idx="795">
                  <c:v>0.7689530685920577</c:v>
                </c:pt>
                <c:pt idx="796">
                  <c:v>0.41326530612244899</c:v>
                </c:pt>
                <c:pt idx="797">
                  <c:v>-33</c:v>
                </c:pt>
                <c:pt idx="798">
                  <c:v>-1.95</c:v>
                </c:pt>
                <c:pt idx="799">
                  <c:v>-0.68639053254437865</c:v>
                </c:pt>
                <c:pt idx="800">
                  <c:v>6.9999999999999991</c:v>
                </c:pt>
                <c:pt idx="801">
                  <c:v>-5.2183908045977017</c:v>
                </c:pt>
                <c:pt idx="802">
                  <c:v>-1.5975609756097562</c:v>
                </c:pt>
                <c:pt idx="803">
                  <c:v>-1.2777777777777779</c:v>
                </c:pt>
                <c:pt idx="804">
                  <c:v>-8.935483870967742</c:v>
                </c:pt>
                <c:pt idx="805">
                  <c:v>-9.9090909090909101</c:v>
                </c:pt>
                <c:pt idx="806">
                  <c:v>-0.61111111111111116</c:v>
                </c:pt>
                <c:pt idx="807">
                  <c:v>2.5833333333333335</c:v>
                </c:pt>
                <c:pt idx="808">
                  <c:v>-0.75384615384615383</c:v>
                </c:pt>
                <c:pt idx="809">
                  <c:v>-0.14903846153846154</c:v>
                </c:pt>
                <c:pt idx="810">
                  <c:v>-0.48511904761904762</c:v>
                </c:pt>
                <c:pt idx="811">
                  <c:v>-0.22264150943396224</c:v>
                </c:pt>
                <c:pt idx="812">
                  <c:v>-0.64921465968586389</c:v>
                </c:pt>
                <c:pt idx="813">
                  <c:v>-0.95238095238095255</c:v>
                </c:pt>
                <c:pt idx="814">
                  <c:v>0.23553719008264465</c:v>
                </c:pt>
                <c:pt idx="815">
                  <c:v>1.1572052401746724</c:v>
                </c:pt>
                <c:pt idx="816">
                  <c:v>1.0596330275229358</c:v>
                </c:pt>
                <c:pt idx="817">
                  <c:v>1.5107296137339055</c:v>
                </c:pt>
                <c:pt idx="818">
                  <c:v>-0.30285714285714288</c:v>
                </c:pt>
                <c:pt idx="819">
                  <c:v>1.0114942528735633</c:v>
                </c:pt>
                <c:pt idx="820">
                  <c:v>-1.3217391304347825</c:v>
                </c:pt>
                <c:pt idx="821">
                  <c:v>-0.93427230046948362</c:v>
                </c:pt>
                <c:pt idx="822">
                  <c:v>17</c:v>
                </c:pt>
                <c:pt idx="823">
                  <c:v>-2.6666666666666665</c:v>
                </c:pt>
                <c:pt idx="824">
                  <c:v>2.164705882352941</c:v>
                </c:pt>
                <c:pt idx="825">
                  <c:v>1.974025974025974</c:v>
                </c:pt>
                <c:pt idx="826">
                  <c:v>2.0612244897959182</c:v>
                </c:pt>
                <c:pt idx="827">
                  <c:v>6.6</c:v>
                </c:pt>
                <c:pt idx="828">
                  <c:v>3.0882352941176472</c:v>
                </c:pt>
                <c:pt idx="829">
                  <c:v>-3.8947368421052633</c:v>
                </c:pt>
                <c:pt idx="830">
                  <c:v>-0.36956521739130438</c:v>
                </c:pt>
                <c:pt idx="831">
                  <c:v>1.294642857142857</c:v>
                </c:pt>
                <c:pt idx="832">
                  <c:v>-0.2105263157894737</c:v>
                </c:pt>
                <c:pt idx="833">
                  <c:v>5.375</c:v>
                </c:pt>
                <c:pt idx="834">
                  <c:v>-19.333333333333332</c:v>
                </c:pt>
                <c:pt idx="835">
                  <c:v>-4.3103448275862064</c:v>
                </c:pt>
                <c:pt idx="836">
                  <c:v>-7.3333333333333339</c:v>
                </c:pt>
                <c:pt idx="837">
                  <c:v>34.888888888888893</c:v>
                </c:pt>
                <c:pt idx="838">
                  <c:v>-2.2820512820512819</c:v>
                </c:pt>
                <c:pt idx="839">
                  <c:v>-30.666666666666664</c:v>
                </c:pt>
                <c:pt idx="840">
                  <c:v>3.2058823529411762</c:v>
                </c:pt>
                <c:pt idx="841">
                  <c:v>-0.11551155115511552</c:v>
                </c:pt>
                <c:pt idx="842">
                  <c:v>4.0138888888888893</c:v>
                </c:pt>
                <c:pt idx="843">
                  <c:v>-0.11737089201877936</c:v>
                </c:pt>
                <c:pt idx="844">
                  <c:v>0.4</c:v>
                </c:pt>
                <c:pt idx="845">
                  <c:v>0.26767676767676768</c:v>
                </c:pt>
                <c:pt idx="846">
                  <c:v>0.30952380952380953</c:v>
                </c:pt>
                <c:pt idx="847">
                  <c:v>0.63900414937759342</c:v>
                </c:pt>
                <c:pt idx="848">
                  <c:v>1.7116788321167882</c:v>
                </c:pt>
                <c:pt idx="849">
                  <c:v>0.44796380090497739</c:v>
                </c:pt>
                <c:pt idx="850">
                  <c:v>6.825938566552902E-3</c:v>
                </c:pt>
                <c:pt idx="851">
                  <c:v>-0.98076923076923073</c:v>
                </c:pt>
                <c:pt idx="852">
                  <c:v>4.2692307692307692</c:v>
                </c:pt>
                <c:pt idx="853">
                  <c:v>13.4</c:v>
                </c:pt>
                <c:pt idx="854">
                  <c:v>0.30232558139534887</c:v>
                </c:pt>
                <c:pt idx="855">
                  <c:v>2.5512820512820515</c:v>
                </c:pt>
                <c:pt idx="856">
                  <c:v>-24.599999999999998</c:v>
                </c:pt>
                <c:pt idx="857">
                  <c:v>1.0783132530120481</c:v>
                </c:pt>
                <c:pt idx="858">
                  <c:v>-1.3690476190476188</c:v>
                </c:pt>
                <c:pt idx="859">
                  <c:v>-0.23456790123456789</c:v>
                </c:pt>
                <c:pt idx="860">
                  <c:v>-1.576271186440678</c:v>
                </c:pt>
                <c:pt idx="861">
                  <c:v>48</c:v>
                </c:pt>
                <c:pt idx="862">
                  <c:v>1.2246376811594202</c:v>
                </c:pt>
                <c:pt idx="863">
                  <c:v>5.2439024390243896</c:v>
                </c:pt>
                <c:pt idx="864">
                  <c:v>2.3676470588235294</c:v>
                </c:pt>
                <c:pt idx="865">
                  <c:v>2.5384615384615388</c:v>
                </c:pt>
                <c:pt idx="866">
                  <c:v>-2.706521739130435</c:v>
                </c:pt>
                <c:pt idx="867">
                  <c:v>1.9016393442622952</c:v>
                </c:pt>
                <c:pt idx="868">
                  <c:v>-0.96638655462184886</c:v>
                </c:pt>
                <c:pt idx="869">
                  <c:v>0.92307692307692302</c:v>
                </c:pt>
                <c:pt idx="870">
                  <c:v>-7.8181818181818183</c:v>
                </c:pt>
                <c:pt idx="871">
                  <c:v>-5.1411764705882348</c:v>
                </c:pt>
                <c:pt idx="872">
                  <c:v>2.918367346938775</c:v>
                </c:pt>
                <c:pt idx="873">
                  <c:v>-0.25</c:v>
                </c:pt>
                <c:pt idx="874">
                  <c:v>0</c:v>
                </c:pt>
                <c:pt idx="875">
                  <c:v>-8.1612903225806459</c:v>
                </c:pt>
                <c:pt idx="876">
                  <c:v>-0.37037037037037035</c:v>
                </c:pt>
                <c:pt idx="877">
                  <c:v>-3.4871794871794872</c:v>
                </c:pt>
                <c:pt idx="878">
                  <c:v>0.97959183673469385</c:v>
                </c:pt>
                <c:pt idx="879">
                  <c:v>-5.134615384615385</c:v>
                </c:pt>
                <c:pt idx="880">
                  <c:v>-1.857142857142857</c:v>
                </c:pt>
                <c:pt idx="881">
                  <c:v>1.9148936170212765</c:v>
                </c:pt>
                <c:pt idx="882">
                  <c:v>-0.47176079734219267</c:v>
                </c:pt>
                <c:pt idx="883">
                  <c:v>-1.098901098901099E-2</c:v>
                </c:pt>
                <c:pt idx="884">
                  <c:v>0.29277566539923955</c:v>
                </c:pt>
                <c:pt idx="885">
                  <c:v>-1.2053333333333334</c:v>
                </c:pt>
                <c:pt idx="886">
                  <c:v>-0.59677419354838712</c:v>
                </c:pt>
                <c:pt idx="887">
                  <c:v>0.34456928838951306</c:v>
                </c:pt>
                <c:pt idx="888">
                  <c:v>-0.43946188340807174</c:v>
                </c:pt>
                <c:pt idx="889">
                  <c:v>-2.214285714285714</c:v>
                </c:pt>
                <c:pt idx="890">
                  <c:v>-1.5025906735751293</c:v>
                </c:pt>
                <c:pt idx="891">
                  <c:v>0.2608695652173913</c:v>
                </c:pt>
                <c:pt idx="892">
                  <c:v>1.3374233128834356</c:v>
                </c:pt>
                <c:pt idx="893">
                  <c:v>-0.7053571428571429</c:v>
                </c:pt>
                <c:pt idx="894">
                  <c:v>-7.0845070422535219</c:v>
                </c:pt>
                <c:pt idx="895">
                  <c:v>0.84545454545454546</c:v>
                </c:pt>
                <c:pt idx="896">
                  <c:v>-0.49390243902439024</c:v>
                </c:pt>
                <c:pt idx="897">
                  <c:v>-2.6422764227642279</c:v>
                </c:pt>
                <c:pt idx="898">
                  <c:v>-2.1176470588235294</c:v>
                </c:pt>
                <c:pt idx="899">
                  <c:v>1.185430463576159</c:v>
                </c:pt>
                <c:pt idx="900">
                  <c:v>-0.60317460317460314</c:v>
                </c:pt>
                <c:pt idx="901">
                  <c:v>0.61682242990654212</c:v>
                </c:pt>
                <c:pt idx="902">
                  <c:v>-1.5971223021582732</c:v>
                </c:pt>
                <c:pt idx="903">
                  <c:v>0.18283582089552239</c:v>
                </c:pt>
                <c:pt idx="904">
                  <c:v>1.7241379310344827E-2</c:v>
                </c:pt>
                <c:pt idx="905">
                  <c:v>2.2522522522522521E-2</c:v>
                </c:pt>
                <c:pt idx="906">
                  <c:v>-18.428571428571427</c:v>
                </c:pt>
                <c:pt idx="907">
                  <c:v>-1.105839416058394</c:v>
                </c:pt>
                <c:pt idx="908">
                  <c:v>1.0923694779116466</c:v>
                </c:pt>
                <c:pt idx="909">
                  <c:v>0.59911894273127753</c:v>
                </c:pt>
                <c:pt idx="910">
                  <c:v>0.63366336633663367</c:v>
                </c:pt>
                <c:pt idx="911">
                  <c:v>0.32850241545893721</c:v>
                </c:pt>
                <c:pt idx="912">
                  <c:v>-2.6558441558441559</c:v>
                </c:pt>
                <c:pt idx="913">
                  <c:v>0.3529411764705882</c:v>
                </c:pt>
                <c:pt idx="914">
                  <c:v>2.3703703703703702</c:v>
                </c:pt>
                <c:pt idx="915">
                  <c:v>-1.6521739130434783</c:v>
                </c:pt>
                <c:pt idx="916">
                  <c:v>1.74235807860262</c:v>
                </c:pt>
                <c:pt idx="917">
                  <c:v>-4.7142857142857144</c:v>
                </c:pt>
                <c:pt idx="918">
                  <c:v>-2.0892857142857144</c:v>
                </c:pt>
                <c:pt idx="919">
                  <c:v>0.2846153846153846</c:v>
                </c:pt>
                <c:pt idx="920">
                  <c:v>-2.9230769230769234</c:v>
                </c:pt>
                <c:pt idx="921">
                  <c:v>26</c:v>
                </c:pt>
                <c:pt idx="922">
                  <c:v>0</c:v>
                </c:pt>
                <c:pt idx="923">
                  <c:v>-5.9423076923076925</c:v>
                </c:pt>
                <c:pt idx="924">
                  <c:v>1.9259259259259258</c:v>
                </c:pt>
                <c:pt idx="925">
                  <c:v>-2.032258064516129</c:v>
                </c:pt>
                <c:pt idx="926">
                  <c:v>0.66</c:v>
                </c:pt>
                <c:pt idx="927">
                  <c:v>-3.2057142857142864</c:v>
                </c:pt>
                <c:pt idx="928">
                  <c:v>-2.5838509316770186</c:v>
                </c:pt>
                <c:pt idx="929">
                  <c:v>15.321428571428571</c:v>
                </c:pt>
                <c:pt idx="930">
                  <c:v>4.1884057971014483</c:v>
                </c:pt>
                <c:pt idx="931">
                  <c:v>-25.377358490566039</c:v>
                </c:pt>
                <c:pt idx="932">
                  <c:v>11.520179372197308</c:v>
                </c:pt>
                <c:pt idx="933">
                  <c:v>8.1999999999999993</c:v>
                </c:pt>
                <c:pt idx="934">
                  <c:v>-1.4922279792746111</c:v>
                </c:pt>
                <c:pt idx="935">
                  <c:v>7.5952380952380949</c:v>
                </c:pt>
                <c:pt idx="936">
                  <c:v>1.4930875576036866</c:v>
                </c:pt>
                <c:pt idx="937">
                  <c:v>13.125</c:v>
                </c:pt>
                <c:pt idx="938">
                  <c:v>3.1835443037974684</c:v>
                </c:pt>
                <c:pt idx="939">
                  <c:v>1.9528985507246377</c:v>
                </c:pt>
                <c:pt idx="940">
                  <c:v>-3.1940298507462686</c:v>
                </c:pt>
                <c:pt idx="941">
                  <c:v>1.3725490196078431</c:v>
                </c:pt>
                <c:pt idx="942">
                  <c:v>1.0599999999999998</c:v>
                </c:pt>
                <c:pt idx="943">
                  <c:v>10.722222222222223</c:v>
                </c:pt>
                <c:pt idx="944">
                  <c:v>6.4642857142857135</c:v>
                </c:pt>
                <c:pt idx="945">
                  <c:v>1.3941176470588235</c:v>
                </c:pt>
                <c:pt idx="946">
                  <c:v>0.41311134235171698</c:v>
                </c:pt>
                <c:pt idx="947">
                  <c:v>0.15208034433285511</c:v>
                </c:pt>
                <c:pt idx="948">
                  <c:v>0.84710743801652888</c:v>
                </c:pt>
                <c:pt idx="949">
                  <c:v>-1.1098265895953758</c:v>
                </c:pt>
                <c:pt idx="950">
                  <c:v>1.1318681318681318</c:v>
                </c:pt>
                <c:pt idx="951">
                  <c:v>-8.612440191387559E-2</c:v>
                </c:pt>
                <c:pt idx="952">
                  <c:v>-0.58152173913043481</c:v>
                </c:pt>
                <c:pt idx="953">
                  <c:v>0.6484641638225257</c:v>
                </c:pt>
                <c:pt idx="954">
                  <c:v>0.74358974358974361</c:v>
                </c:pt>
                <c:pt idx="955">
                  <c:v>1.2522522522522523</c:v>
                </c:pt>
                <c:pt idx="956">
                  <c:v>-9.4761904761904763</c:v>
                </c:pt>
                <c:pt idx="957">
                  <c:v>-3.4318181818181821</c:v>
                </c:pt>
                <c:pt idx="958">
                  <c:v>-8.8124999999999982</c:v>
                </c:pt>
                <c:pt idx="959">
                  <c:v>0.64150943396226423</c:v>
                </c:pt>
                <c:pt idx="960">
                  <c:v>6.9014084507042259</c:v>
                </c:pt>
                <c:pt idx="961">
                  <c:v>2</c:v>
                </c:pt>
                <c:pt idx="962">
                  <c:v>-2.0526315789473686</c:v>
                </c:pt>
                <c:pt idx="963">
                  <c:v>1.4571428571428569</c:v>
                </c:pt>
                <c:pt idx="964">
                  <c:v>17.833333333333332</c:v>
                </c:pt>
                <c:pt idx="965">
                  <c:v>2.9375</c:v>
                </c:pt>
                <c:pt idx="966">
                  <c:v>79.400000000000006</c:v>
                </c:pt>
                <c:pt idx="967">
                  <c:v>1.9411764705882353</c:v>
                </c:pt>
                <c:pt idx="968">
                  <c:v>-14.476190476190474</c:v>
                </c:pt>
                <c:pt idx="969">
                  <c:v>6.5952380952380958</c:v>
                </c:pt>
                <c:pt idx="970">
                  <c:v>0.82978723404255317</c:v>
                </c:pt>
                <c:pt idx="971">
                  <c:v>-85</c:v>
                </c:pt>
                <c:pt idx="972">
                  <c:v>0.86021505376344087</c:v>
                </c:pt>
                <c:pt idx="973">
                  <c:v>6.1333333333333337</c:v>
                </c:pt>
                <c:pt idx="974">
                  <c:v>1.9</c:v>
                </c:pt>
                <c:pt idx="975">
                  <c:v>-14.428571428571429</c:v>
                </c:pt>
                <c:pt idx="976">
                  <c:v>1.4999999999999998</c:v>
                </c:pt>
                <c:pt idx="977">
                  <c:v>2.8642857142857143</c:v>
                </c:pt>
                <c:pt idx="978">
                  <c:v>-1.7865168539325844</c:v>
                </c:pt>
                <c:pt idx="979">
                  <c:v>-0.9</c:v>
                </c:pt>
                <c:pt idx="980">
                  <c:v>193</c:v>
                </c:pt>
                <c:pt idx="981">
                  <c:v>7.5783132530120483</c:v>
                </c:pt>
                <c:pt idx="982">
                  <c:v>2.9361702127659575</c:v>
                </c:pt>
                <c:pt idx="983">
                  <c:v>9.3571428571428577</c:v>
                </c:pt>
                <c:pt idx="984">
                  <c:v>10.714285714285714</c:v>
                </c:pt>
                <c:pt idx="985">
                  <c:v>1.9696969696969697</c:v>
                </c:pt>
                <c:pt idx="986">
                  <c:v>-0.61842105263157898</c:v>
                </c:pt>
                <c:pt idx="987">
                  <c:v>-1.6333333333333335</c:v>
                </c:pt>
                <c:pt idx="988">
                  <c:v>-4.6022727272727275</c:v>
                </c:pt>
                <c:pt idx="989">
                  <c:v>5.125</c:v>
                </c:pt>
                <c:pt idx="990">
                  <c:v>1.5238095238095237</c:v>
                </c:pt>
                <c:pt idx="991">
                  <c:v>2.5789473684210527</c:v>
                </c:pt>
                <c:pt idx="992">
                  <c:v>-2.4680851063829787</c:v>
                </c:pt>
                <c:pt idx="993">
                  <c:v>-13.851851851851851</c:v>
                </c:pt>
                <c:pt idx="994">
                  <c:v>6.6486486486486491</c:v>
                </c:pt>
                <c:pt idx="995">
                  <c:v>6.954545454545455</c:v>
                </c:pt>
                <c:pt idx="996">
                  <c:v>12.766666666666667</c:v>
                </c:pt>
                <c:pt idx="997">
                  <c:v>-5.378378378378379</c:v>
                </c:pt>
                <c:pt idx="998">
                  <c:v>7.407407407407407E-2</c:v>
                </c:pt>
                <c:pt idx="999">
                  <c:v>-38.07692307692308</c:v>
                </c:pt>
                <c:pt idx="1000">
                  <c:v>-2.666666666666667</c:v>
                </c:pt>
                <c:pt idx="1001">
                  <c:v>-7.916666666666667</c:v>
                </c:pt>
                <c:pt idx="1002">
                  <c:v>-12.655172413793103</c:v>
                </c:pt>
                <c:pt idx="1003">
                  <c:v>6.1408450704225359</c:v>
                </c:pt>
                <c:pt idx="1004">
                  <c:v>1.9818181818181817</c:v>
                </c:pt>
                <c:pt idx="1005">
                  <c:v>-10</c:v>
                </c:pt>
                <c:pt idx="1006">
                  <c:v>111</c:v>
                </c:pt>
                <c:pt idx="1007">
                  <c:v>139</c:v>
                </c:pt>
                <c:pt idx="1008">
                  <c:v>-0.97560975609756095</c:v>
                </c:pt>
                <c:pt idx="1009">
                  <c:v>-296</c:v>
                </c:pt>
                <c:pt idx="1010">
                  <c:v>-3.8703703703703702</c:v>
                </c:pt>
                <c:pt idx="1011">
                  <c:v>-6.0540540540540544</c:v>
                </c:pt>
                <c:pt idx="1012">
                  <c:v>-7.5454545454545459</c:v>
                </c:pt>
                <c:pt idx="1013">
                  <c:v>-44</c:v>
                </c:pt>
                <c:pt idx="1014">
                  <c:v>4.0857142857142854</c:v>
                </c:pt>
                <c:pt idx="1015">
                  <c:v>-11.0625</c:v>
                </c:pt>
                <c:pt idx="1016">
                  <c:v>0.45945945945945954</c:v>
                </c:pt>
                <c:pt idx="1017">
                  <c:v>-7.1333333333333337</c:v>
                </c:pt>
                <c:pt idx="1018">
                  <c:v>0.19565217391304346</c:v>
                </c:pt>
                <c:pt idx="1019">
                  <c:v>0.3728813559322034</c:v>
                </c:pt>
                <c:pt idx="1020">
                  <c:v>8.15</c:v>
                </c:pt>
                <c:pt idx="1021">
                  <c:v>-0.28947368421052633</c:v>
                </c:pt>
                <c:pt idx="1022">
                  <c:v>-3.4545454545454546</c:v>
                </c:pt>
                <c:pt idx="1023">
                  <c:v>-12.838709677419356</c:v>
                </c:pt>
                <c:pt idx="1024">
                  <c:v>-24.80952380952381</c:v>
                </c:pt>
                <c:pt idx="1025">
                  <c:v>-22.125</c:v>
                </c:pt>
                <c:pt idx="1026">
                  <c:v>15.052631578947368</c:v>
                </c:pt>
                <c:pt idx="1027">
                  <c:v>5.4615384615384617</c:v>
                </c:pt>
                <c:pt idx="1028">
                  <c:v>6.3921568627450984</c:v>
                </c:pt>
                <c:pt idx="1029">
                  <c:v>19.382352941176471</c:v>
                </c:pt>
                <c:pt idx="1030">
                  <c:v>-1.0172413793103448</c:v>
                </c:pt>
                <c:pt idx="1031">
                  <c:v>10.795454545454545</c:v>
                </c:pt>
                <c:pt idx="1032">
                  <c:v>-7.4062499999999991</c:v>
                </c:pt>
                <c:pt idx="1033">
                  <c:v>3.371428571428571</c:v>
                </c:pt>
                <c:pt idx="1034">
                  <c:v>8.2222222222222232</c:v>
                </c:pt>
                <c:pt idx="1035">
                  <c:v>16.146341463414632</c:v>
                </c:pt>
                <c:pt idx="1036">
                  <c:v>-0.1702127659574468</c:v>
                </c:pt>
                <c:pt idx="1037">
                  <c:v>-6.5652173913043477</c:v>
                </c:pt>
                <c:pt idx="1038">
                  <c:v>-3.8241758241758239</c:v>
                </c:pt>
                <c:pt idx="1039">
                  <c:v>10.15625</c:v>
                </c:pt>
                <c:pt idx="1040">
                  <c:v>-5.3181818181818192</c:v>
                </c:pt>
                <c:pt idx="1041">
                  <c:v>-4.25</c:v>
                </c:pt>
                <c:pt idx="1042">
                  <c:v>20.599999999999998</c:v>
                </c:pt>
                <c:pt idx="1043">
                  <c:v>-1.4210526315789473</c:v>
                </c:pt>
                <c:pt idx="1044">
                  <c:v>7.3421052631578956</c:v>
                </c:pt>
                <c:pt idx="1045">
                  <c:v>3.6666666666666665</c:v>
                </c:pt>
                <c:pt idx="1046">
                  <c:v>2.6734693877551021</c:v>
                </c:pt>
                <c:pt idx="1047">
                  <c:v>1.8269230769230771</c:v>
                </c:pt>
                <c:pt idx="1048">
                  <c:v>-6.3333333333333339</c:v>
                </c:pt>
                <c:pt idx="1049">
                  <c:v>12.125</c:v>
                </c:pt>
                <c:pt idx="1050">
                  <c:v>-3.0338983050847457</c:v>
                </c:pt>
                <c:pt idx="1051">
                  <c:v>1.6120689655172413</c:v>
                </c:pt>
                <c:pt idx="1052">
                  <c:v>-1.9213483146067418</c:v>
                </c:pt>
                <c:pt idx="1053">
                  <c:v>-2.2556390977443608E-2</c:v>
                </c:pt>
                <c:pt idx="1054">
                  <c:v>0.66094420600858361</c:v>
                </c:pt>
                <c:pt idx="1055">
                  <c:v>1.1773584905660377</c:v>
                </c:pt>
                <c:pt idx="1056">
                  <c:v>-1.1933085501858736</c:v>
                </c:pt>
                <c:pt idx="1057">
                  <c:v>3.7636363636363632</c:v>
                </c:pt>
                <c:pt idx="1058">
                  <c:v>-0.93548387096774199</c:v>
                </c:pt>
                <c:pt idx="1059">
                  <c:v>83</c:v>
                </c:pt>
                <c:pt idx="1060">
                  <c:v>-0.56666666666666676</c:v>
                </c:pt>
                <c:pt idx="1061">
                  <c:v>-8.6111111111111125</c:v>
                </c:pt>
                <c:pt idx="1062">
                  <c:v>6.0555555555555562</c:v>
                </c:pt>
                <c:pt idx="1063">
                  <c:v>2.021276595744681</c:v>
                </c:pt>
                <c:pt idx="1064">
                  <c:v>27.181818181818183</c:v>
                </c:pt>
                <c:pt idx="1065">
                  <c:v>-2</c:v>
                </c:pt>
                <c:pt idx="1066">
                  <c:v>-8.0714285714285712</c:v>
                </c:pt>
                <c:pt idx="1067">
                  <c:v>0.40476190476190477</c:v>
                </c:pt>
                <c:pt idx="1068">
                  <c:v>-0.8125</c:v>
                </c:pt>
                <c:pt idx="1069">
                  <c:v>-0.80970149253731338</c:v>
                </c:pt>
                <c:pt idx="1070">
                  <c:v>-31.333333333333332</c:v>
                </c:pt>
                <c:pt idx="1071">
                  <c:v>3.4600000000000004</c:v>
                </c:pt>
                <c:pt idx="1072">
                  <c:v>-3.7117117117117115</c:v>
                </c:pt>
                <c:pt idx="1073">
                  <c:v>5.422535211267606</c:v>
                </c:pt>
                <c:pt idx="1074">
                  <c:v>-1.6310679611650487</c:v>
                </c:pt>
                <c:pt idx="1075">
                  <c:v>13.291666666666666</c:v>
                </c:pt>
                <c:pt idx="1076">
                  <c:v>-1.2222222222222221</c:v>
                </c:pt>
                <c:pt idx="1077">
                  <c:v>9.8775510204081627</c:v>
                </c:pt>
                <c:pt idx="1078">
                  <c:v>-2.2727272727272729</c:v>
                </c:pt>
                <c:pt idx="1079">
                  <c:v>-3.3518518518518516</c:v>
                </c:pt>
                <c:pt idx="1080">
                  <c:v>5.9285714285714288</c:v>
                </c:pt>
                <c:pt idx="1081">
                  <c:v>-22.772727272727273</c:v>
                </c:pt>
                <c:pt idx="1082">
                  <c:v>1.4999999999999998</c:v>
                </c:pt>
                <c:pt idx="1083">
                  <c:v>12.555555555555557</c:v>
                </c:pt>
                <c:pt idx="1084">
                  <c:v>-2.0576923076923079</c:v>
                </c:pt>
                <c:pt idx="1085">
                  <c:v>-12.333333333333332</c:v>
                </c:pt>
                <c:pt idx="1086">
                  <c:v>2.9444444444444446</c:v>
                </c:pt>
                <c:pt idx="1087">
                  <c:v>-8.9574468085106371</c:v>
                </c:pt>
                <c:pt idx="1088">
                  <c:v>-2.9038461538461537</c:v>
                </c:pt>
                <c:pt idx="1089">
                  <c:v>-1.6842105263157892</c:v>
                </c:pt>
                <c:pt idx="1090">
                  <c:v>0.98611111111111105</c:v>
                </c:pt>
                <c:pt idx="1091">
                  <c:v>-4.4137931034482758</c:v>
                </c:pt>
                <c:pt idx="1092">
                  <c:v>-3.5161290322580645</c:v>
                </c:pt>
                <c:pt idx="1093">
                  <c:v>-0.445945945945946</c:v>
                </c:pt>
                <c:pt idx="1094">
                  <c:v>-4.5544554455445541</c:v>
                </c:pt>
                <c:pt idx="1095">
                  <c:v>63.75</c:v>
                </c:pt>
                <c:pt idx="1096">
                  <c:v>99.5</c:v>
                </c:pt>
                <c:pt idx="1097">
                  <c:v>-6.9285714285714288</c:v>
                </c:pt>
                <c:pt idx="1098">
                  <c:v>-11.421052631578947</c:v>
                </c:pt>
                <c:pt idx="1099">
                  <c:v>3.1333333333333333</c:v>
                </c:pt>
                <c:pt idx="1100">
                  <c:v>7.5681818181818192</c:v>
                </c:pt>
                <c:pt idx="1101">
                  <c:v>1.1025641025641024</c:v>
                </c:pt>
                <c:pt idx="1102">
                  <c:v>-1.5172413793103448</c:v>
                </c:pt>
                <c:pt idx="1103">
                  <c:v>0.32323232323232326</c:v>
                </c:pt>
                <c:pt idx="1104">
                  <c:v>-0.62941176470588234</c:v>
                </c:pt>
                <c:pt idx="1105">
                  <c:v>0.31734317343173429</c:v>
                </c:pt>
                <c:pt idx="1106">
                  <c:v>-0.41869918699186992</c:v>
                </c:pt>
                <c:pt idx="1107">
                  <c:v>-1.3870967741935483</c:v>
                </c:pt>
                <c:pt idx="1108">
                  <c:v>1.3098591549295777</c:v>
                </c:pt>
                <c:pt idx="1109">
                  <c:v>-0.54811715481171552</c:v>
                </c:pt>
                <c:pt idx="1110">
                  <c:v>5.2</c:v>
                </c:pt>
                <c:pt idx="1111">
                  <c:v>-0.54966887417218546</c:v>
                </c:pt>
                <c:pt idx="1112">
                  <c:v>-3.7272727272727271</c:v>
                </c:pt>
                <c:pt idx="1113">
                  <c:v>-5.0303030303030303</c:v>
                </c:pt>
                <c:pt idx="1114">
                  <c:v>0.37558685446009393</c:v>
                </c:pt>
                <c:pt idx="1115">
                  <c:v>-3.4945054945054945</c:v>
                </c:pt>
                <c:pt idx="1116">
                  <c:v>-0.73684210526315796</c:v>
                </c:pt>
                <c:pt idx="1117">
                  <c:v>-3.2333333333333334</c:v>
                </c:pt>
                <c:pt idx="1118">
                  <c:v>-6.2903225806451619</c:v>
                </c:pt>
                <c:pt idx="1119">
                  <c:v>-10.903225806451614</c:v>
                </c:pt>
                <c:pt idx="1120">
                  <c:v>9.0322580645161299</c:v>
                </c:pt>
                <c:pt idx="1121">
                  <c:v>3.2061068702290072</c:v>
                </c:pt>
                <c:pt idx="1122">
                  <c:v>-0.68235294117647061</c:v>
                </c:pt>
                <c:pt idx="1123">
                  <c:v>-1.6691729323308271</c:v>
                </c:pt>
                <c:pt idx="1124">
                  <c:v>-0.47826086956521735</c:v>
                </c:pt>
                <c:pt idx="1125">
                  <c:v>1.857142857142857</c:v>
                </c:pt>
                <c:pt idx="1126">
                  <c:v>3.3246753246753249</c:v>
                </c:pt>
                <c:pt idx="1127">
                  <c:v>-1.561797752808989</c:v>
                </c:pt>
                <c:pt idx="1128">
                  <c:v>-1.0153846153846153</c:v>
                </c:pt>
                <c:pt idx="1129">
                  <c:v>0.28708133971291866</c:v>
                </c:pt>
                <c:pt idx="1130">
                  <c:v>-3.5789473684210531</c:v>
                </c:pt>
                <c:pt idx="1131">
                  <c:v>-0.66249999999999998</c:v>
                </c:pt>
                <c:pt idx="1132">
                  <c:v>0.31147540983606559</c:v>
                </c:pt>
                <c:pt idx="1133">
                  <c:v>0.6171875</c:v>
                </c:pt>
                <c:pt idx="1134">
                  <c:v>-1.0532915360501567</c:v>
                </c:pt>
                <c:pt idx="1135">
                  <c:v>0.58852867830423938</c:v>
                </c:pt>
                <c:pt idx="1136">
                  <c:v>-0.78294573643410847</c:v>
                </c:pt>
                <c:pt idx="1137">
                  <c:v>-0.39520958083832336</c:v>
                </c:pt>
                <c:pt idx="1138">
                  <c:v>0.75700934579439261</c:v>
                </c:pt>
                <c:pt idx="1139">
                  <c:v>-1.4540229885057472</c:v>
                </c:pt>
                <c:pt idx="1140">
                  <c:v>-6.6521739130434785</c:v>
                </c:pt>
                <c:pt idx="1141">
                  <c:v>-3.263157894736842</c:v>
                </c:pt>
                <c:pt idx="1142">
                  <c:v>-3.5132743362831858</c:v>
                </c:pt>
                <c:pt idx="1143">
                  <c:v>-0.31944444444444448</c:v>
                </c:pt>
                <c:pt idx="1144">
                  <c:v>-5.4794520547945209E-2</c:v>
                </c:pt>
                <c:pt idx="1145">
                  <c:v>-2.4423076923076925</c:v>
                </c:pt>
                <c:pt idx="1146">
                  <c:v>1.6470588235294119</c:v>
                </c:pt>
                <c:pt idx="1147">
                  <c:v>7.9655172413793105</c:v>
                </c:pt>
                <c:pt idx="1148">
                  <c:v>3.3924050632911396</c:v>
                </c:pt>
                <c:pt idx="1149">
                  <c:v>-74.5</c:v>
                </c:pt>
                <c:pt idx="1150">
                  <c:v>3.1238095238095243</c:v>
                </c:pt>
                <c:pt idx="1151">
                  <c:v>-2.0799999999999996</c:v>
                </c:pt>
                <c:pt idx="1152">
                  <c:v>1.2297872340425531</c:v>
                </c:pt>
                <c:pt idx="1153">
                  <c:v>-1.6233183856502242</c:v>
                </c:pt>
                <c:pt idx="1154">
                  <c:v>2.9527559055118111</c:v>
                </c:pt>
                <c:pt idx="1155">
                  <c:v>-4.833333333333333</c:v>
                </c:pt>
                <c:pt idx="1156">
                  <c:v>-1.0535714285714286</c:v>
                </c:pt>
                <c:pt idx="1157">
                  <c:v>9.6756756756756754</c:v>
                </c:pt>
                <c:pt idx="1158">
                  <c:v>-0.27272727272727271</c:v>
                </c:pt>
                <c:pt idx="1159">
                  <c:v>5.1052631578947363</c:v>
                </c:pt>
                <c:pt idx="1160">
                  <c:v>2.1052631578947368E-2</c:v>
                </c:pt>
                <c:pt idx="1161">
                  <c:v>-0.6333333333333333</c:v>
                </c:pt>
                <c:pt idx="1162">
                  <c:v>-2.324786324786325</c:v>
                </c:pt>
                <c:pt idx="1163">
                  <c:v>-2.4555555555555557</c:v>
                </c:pt>
                <c:pt idx="1164">
                  <c:v>26.950000000000003</c:v>
                </c:pt>
                <c:pt idx="1165">
                  <c:v>-1.0806451612903227</c:v>
                </c:pt>
                <c:pt idx="1166">
                  <c:v>1.7086330935251797</c:v>
                </c:pt>
                <c:pt idx="1167">
                  <c:v>-0.41899441340782123</c:v>
                </c:pt>
                <c:pt idx="1168">
                  <c:v>-3.5999999999999996</c:v>
                </c:pt>
                <c:pt idx="1169">
                  <c:v>0.14678899082568808</c:v>
                </c:pt>
                <c:pt idx="1170">
                  <c:v>-0.40189873417721517</c:v>
                </c:pt>
                <c:pt idx="1171">
                  <c:v>-0.53759398496240596</c:v>
                </c:pt>
                <c:pt idx="1172">
                  <c:v>1.2857142857142856</c:v>
                </c:pt>
                <c:pt idx="1173">
                  <c:v>-0.78321678321678334</c:v>
                </c:pt>
                <c:pt idx="1174">
                  <c:v>0.8434163701067614</c:v>
                </c:pt>
                <c:pt idx="1175">
                  <c:v>0.65714285714285725</c:v>
                </c:pt>
                <c:pt idx="1176">
                  <c:v>1.1142857142857141</c:v>
                </c:pt>
                <c:pt idx="1177">
                  <c:v>0.5</c:v>
                </c:pt>
                <c:pt idx="1178">
                  <c:v>3.1074766355140189</c:v>
                </c:pt>
                <c:pt idx="1179">
                  <c:v>0.98795180722891562</c:v>
                </c:pt>
                <c:pt idx="1180">
                  <c:v>0.96842105263157896</c:v>
                </c:pt>
                <c:pt idx="1181">
                  <c:v>6.8661971830985921E-2</c:v>
                </c:pt>
                <c:pt idx="1182">
                  <c:v>0.52189141856392296</c:v>
                </c:pt>
                <c:pt idx="1183">
                  <c:v>1.1598173515981736</c:v>
                </c:pt>
                <c:pt idx="1184">
                  <c:v>0.62116991643454045</c:v>
                </c:pt>
                <c:pt idx="1185">
                  <c:v>0.12628865979381443</c:v>
                </c:pt>
                <c:pt idx="1186">
                  <c:v>-0.65142857142857147</c:v>
                </c:pt>
                <c:pt idx="1187">
                  <c:v>-0.91625615763546786</c:v>
                </c:pt>
                <c:pt idx="1188">
                  <c:v>-2.7524752475247527</c:v>
                </c:pt>
                <c:pt idx="1189">
                  <c:v>24</c:v>
                </c:pt>
                <c:pt idx="1190">
                  <c:v>-0.28113879003558717</c:v>
                </c:pt>
                <c:pt idx="1191">
                  <c:v>-1.9082568807339448</c:v>
                </c:pt>
                <c:pt idx="1192">
                  <c:v>3.6521739130434785</c:v>
                </c:pt>
                <c:pt idx="1193">
                  <c:v>-0.71957671957671965</c:v>
                </c:pt>
                <c:pt idx="1194">
                  <c:v>0.67234042553191498</c:v>
                </c:pt>
                <c:pt idx="1195">
                  <c:v>4.7435897435897436</c:v>
                </c:pt>
                <c:pt idx="1196">
                  <c:v>0.90173410404624288</c:v>
                </c:pt>
                <c:pt idx="1197">
                  <c:v>0.62325581395348839</c:v>
                </c:pt>
                <c:pt idx="1198">
                  <c:v>0.64417177914110424</c:v>
                </c:pt>
                <c:pt idx="1199">
                  <c:v>-0.32400000000000001</c:v>
                </c:pt>
                <c:pt idx="1200">
                  <c:v>-0.39710144927536239</c:v>
                </c:pt>
                <c:pt idx="1201">
                  <c:v>0.86538461538461542</c:v>
                </c:pt>
                <c:pt idx="1202">
                  <c:v>0.84682080924855496</c:v>
                </c:pt>
                <c:pt idx="1203">
                  <c:v>0.18595041322314051</c:v>
                </c:pt>
                <c:pt idx="1204">
                  <c:v>-1.2467948717948718</c:v>
                </c:pt>
                <c:pt idx="1205">
                  <c:v>0.99722222222222223</c:v>
                </c:pt>
                <c:pt idx="1206">
                  <c:v>-0.50884955752212391</c:v>
                </c:pt>
                <c:pt idx="1207">
                  <c:v>-0.60215053763440862</c:v>
                </c:pt>
                <c:pt idx="1208">
                  <c:v>5.075268817204301</c:v>
                </c:pt>
                <c:pt idx="1209">
                  <c:v>2.3165467625899279</c:v>
                </c:pt>
                <c:pt idx="1210">
                  <c:v>9.6666666666666661</c:v>
                </c:pt>
                <c:pt idx="1211">
                  <c:v>0.50331125827814571</c:v>
                </c:pt>
                <c:pt idx="1212">
                  <c:v>1.2748091603053435</c:v>
                </c:pt>
                <c:pt idx="1213">
                  <c:v>1.3675213675213675</c:v>
                </c:pt>
                <c:pt idx="1214">
                  <c:v>-1.4382716049382716</c:v>
                </c:pt>
                <c:pt idx="1215">
                  <c:v>-4.229166666666667</c:v>
                </c:pt>
                <c:pt idx="1216">
                  <c:v>1.695067264573991</c:v>
                </c:pt>
                <c:pt idx="1217">
                  <c:v>2.7266666666666666</c:v>
                </c:pt>
                <c:pt idx="1218">
                  <c:v>-3.6315789473684212</c:v>
                </c:pt>
                <c:pt idx="1219">
                  <c:v>-0.62318840579710133</c:v>
                </c:pt>
                <c:pt idx="1220">
                  <c:v>0.47540983606557374</c:v>
                </c:pt>
                <c:pt idx="1221">
                  <c:v>11.631578947368421</c:v>
                </c:pt>
                <c:pt idx="1222">
                  <c:v>-5.8658536585365848</c:v>
                </c:pt>
                <c:pt idx="1223">
                  <c:v>1.736842105263158</c:v>
                </c:pt>
                <c:pt idx="1224">
                  <c:v>9.2272727272727284</c:v>
                </c:pt>
                <c:pt idx="1225">
                  <c:v>1.7487437185929646</c:v>
                </c:pt>
                <c:pt idx="1226">
                  <c:v>13.775</c:v>
                </c:pt>
                <c:pt idx="1227">
                  <c:v>-0.33195020746887971</c:v>
                </c:pt>
                <c:pt idx="1228">
                  <c:v>-7.7220077220077222E-3</c:v>
                </c:pt>
                <c:pt idx="1229">
                  <c:v>-0.98701298701298701</c:v>
                </c:pt>
                <c:pt idx="1230">
                  <c:v>-0.33333333333333337</c:v>
                </c:pt>
                <c:pt idx="1231">
                  <c:v>-5.1546391752577319E-3</c:v>
                </c:pt>
                <c:pt idx="1232">
                  <c:v>-2.5194805194805197</c:v>
                </c:pt>
                <c:pt idx="1233">
                  <c:v>-3.1130434782608694</c:v>
                </c:pt>
                <c:pt idx="1234">
                  <c:v>-13.133333333333333</c:v>
                </c:pt>
                <c:pt idx="1235">
                  <c:v>-0.32520325203252032</c:v>
                </c:pt>
                <c:pt idx="1236">
                  <c:v>-0.65217391304347827</c:v>
                </c:pt>
                <c:pt idx="1237">
                  <c:v>5.166666666666667</c:v>
                </c:pt>
                <c:pt idx="1238">
                  <c:v>-1.8395061728395061</c:v>
                </c:pt>
                <c:pt idx="1239">
                  <c:v>19.178571428571431</c:v>
                </c:pt>
                <c:pt idx="1240">
                  <c:v>0.88198757763975144</c:v>
                </c:pt>
                <c:pt idx="1241">
                  <c:v>3.0640668523676879E-2</c:v>
                </c:pt>
                <c:pt idx="1242">
                  <c:v>9.1240875912408759E-2</c:v>
                </c:pt>
                <c:pt idx="1243">
                  <c:v>0.32441471571906355</c:v>
                </c:pt>
                <c:pt idx="1244">
                  <c:v>0.54407294832826747</c:v>
                </c:pt>
                <c:pt idx="1245">
                  <c:v>0.29539951573849882</c:v>
                </c:pt>
                <c:pt idx="1246">
                  <c:v>1.4065420560747663</c:v>
                </c:pt>
                <c:pt idx="1247">
                  <c:v>-0.53225806451612911</c:v>
                </c:pt>
                <c:pt idx="1248">
                  <c:v>0.13242009132420093</c:v>
                </c:pt>
                <c:pt idx="1249">
                  <c:v>-5.2824427480916025</c:v>
                </c:pt>
                <c:pt idx="1250">
                  <c:v>-5.2857142857142856</c:v>
                </c:pt>
                <c:pt idx="1251">
                  <c:v>0.70796460176991149</c:v>
                </c:pt>
                <c:pt idx="1252">
                  <c:v>0.26315789473684209</c:v>
                </c:pt>
                <c:pt idx="1253">
                  <c:v>0.1038961038961039</c:v>
                </c:pt>
                <c:pt idx="1254">
                  <c:v>2.2089552238805967</c:v>
                </c:pt>
                <c:pt idx="1255">
                  <c:v>1.9456521739130435</c:v>
                </c:pt>
                <c:pt idx="1256">
                  <c:v>16.145454545454545</c:v>
                </c:pt>
                <c:pt idx="1257">
                  <c:v>-1.7717842323651452</c:v>
                </c:pt>
                <c:pt idx="1258">
                  <c:v>-0.14993954050785974</c:v>
                </c:pt>
                <c:pt idx="1259">
                  <c:v>-0.11007751937984495</c:v>
                </c:pt>
                <c:pt idx="1260">
                  <c:v>0.11565836298932383</c:v>
                </c:pt>
                <c:pt idx="1261">
                  <c:v>-0.77186311787072248</c:v>
                </c:pt>
                <c:pt idx="1262">
                  <c:v>1.0654761904761905</c:v>
                </c:pt>
                <c:pt idx="1263">
                  <c:v>0.22979797979797978</c:v>
                </c:pt>
                <c:pt idx="1264">
                  <c:v>0.14766839378238342</c:v>
                </c:pt>
                <c:pt idx="1265">
                  <c:v>-1.05</c:v>
                </c:pt>
                <c:pt idx="1266">
                  <c:v>0.22047244094488189</c:v>
                </c:pt>
                <c:pt idx="1267">
                  <c:v>0.74657534246575352</c:v>
                </c:pt>
                <c:pt idx="1268">
                  <c:v>-0.93167701863354035</c:v>
                </c:pt>
                <c:pt idx="1269">
                  <c:v>49.0625</c:v>
                </c:pt>
                <c:pt idx="1270">
                  <c:v>-0.79761904761904767</c:v>
                </c:pt>
                <c:pt idx="1271">
                  <c:v>-1.5396825396825398</c:v>
                </c:pt>
                <c:pt idx="1272">
                  <c:v>-0.24107142857142858</c:v>
                </c:pt>
                <c:pt idx="1273">
                  <c:v>2.7837837837837838</c:v>
                </c:pt>
                <c:pt idx="1274">
                  <c:v>0.88668555240793201</c:v>
                </c:pt>
                <c:pt idx="1275">
                  <c:v>1.7134986225895317</c:v>
                </c:pt>
                <c:pt idx="1276">
                  <c:v>1.1441441441441442</c:v>
                </c:pt>
                <c:pt idx="1277">
                  <c:v>3.6086956521739126</c:v>
                </c:pt>
                <c:pt idx="1278">
                  <c:v>0.61290322580645162</c:v>
                </c:pt>
                <c:pt idx="1279">
                  <c:v>31.933333333333334</c:v>
                </c:pt>
                <c:pt idx="1280">
                  <c:v>16.666666666666668</c:v>
                </c:pt>
                <c:pt idx="1281">
                  <c:v>-0.56547619047619047</c:v>
                </c:pt>
                <c:pt idx="1282">
                  <c:v>-0.77220077220077221</c:v>
                </c:pt>
                <c:pt idx="1283">
                  <c:v>-1.5187499999999998</c:v>
                </c:pt>
                <c:pt idx="1284">
                  <c:v>-0.91891891891891908</c:v>
                </c:pt>
                <c:pt idx="1285">
                  <c:v>1.26</c:v>
                </c:pt>
                <c:pt idx="1286">
                  <c:v>-0.61038961038961037</c:v>
                </c:pt>
                <c:pt idx="1287">
                  <c:v>-2.2178217821782176</c:v>
                </c:pt>
                <c:pt idx="1288">
                  <c:v>-4.9125000000000005</c:v>
                </c:pt>
                <c:pt idx="1289">
                  <c:v>-10.5</c:v>
                </c:pt>
                <c:pt idx="1290">
                  <c:v>-0.38582677165354334</c:v>
                </c:pt>
                <c:pt idx="1291">
                  <c:v>8.3146067415730329E-2</c:v>
                </c:pt>
                <c:pt idx="1292">
                  <c:v>-0.10874704491725769</c:v>
                </c:pt>
                <c:pt idx="1293">
                  <c:v>0.64599483204134367</c:v>
                </c:pt>
                <c:pt idx="1294">
                  <c:v>1.071641791044776</c:v>
                </c:pt>
                <c:pt idx="1295">
                  <c:v>-0.33333333333333331</c:v>
                </c:pt>
                <c:pt idx="1296">
                  <c:v>-0.89626556016597514</c:v>
                </c:pt>
                <c:pt idx="1297">
                  <c:v>1.0513833992094863</c:v>
                </c:pt>
                <c:pt idx="1298">
                  <c:v>-1.2988505747126438</c:v>
                </c:pt>
                <c:pt idx="1299">
                  <c:v>-2.0066889632107024E-2</c:v>
                </c:pt>
                <c:pt idx="1300">
                  <c:v>-0.23863636363636367</c:v>
                </c:pt>
                <c:pt idx="1301">
                  <c:v>-6.0898876404494393</c:v>
                </c:pt>
                <c:pt idx="1302">
                  <c:v>-0.28776978417266186</c:v>
                </c:pt>
                <c:pt idx="1303">
                  <c:v>0.45263157894736838</c:v>
                </c:pt>
                <c:pt idx="1304">
                  <c:v>-0.64516129032258063</c:v>
                </c:pt>
                <c:pt idx="1305">
                  <c:v>9.5890410958904118E-2</c:v>
                </c:pt>
                <c:pt idx="1306">
                  <c:v>6.807017543859649</c:v>
                </c:pt>
                <c:pt idx="1307">
                  <c:v>1.8823529411764708</c:v>
                </c:pt>
                <c:pt idx="1308">
                  <c:v>-0.6244897959183674</c:v>
                </c:pt>
                <c:pt idx="1309">
                  <c:v>-0.48085106382978726</c:v>
                </c:pt>
                <c:pt idx="1310">
                  <c:v>0.93123209169054455</c:v>
                </c:pt>
                <c:pt idx="1311">
                  <c:v>0.25830258302583026</c:v>
                </c:pt>
                <c:pt idx="1312">
                  <c:v>-1.7012987012987013</c:v>
                </c:pt>
                <c:pt idx="1313">
                  <c:v>3.8780487804878048</c:v>
                </c:pt>
                <c:pt idx="1314">
                  <c:v>10.615384615384617</c:v>
                </c:pt>
                <c:pt idx="1315">
                  <c:v>-1.4629629629629628</c:v>
                </c:pt>
                <c:pt idx="1316">
                  <c:v>4.3777777777777782</c:v>
                </c:pt>
                <c:pt idx="1317">
                  <c:v>-43.714285714285715</c:v>
                </c:pt>
                <c:pt idx="1318">
                  <c:v>4.456692913385826</c:v>
                </c:pt>
                <c:pt idx="1319">
                  <c:v>-4.7407407407407405</c:v>
                </c:pt>
                <c:pt idx="1320">
                  <c:v>-7.8076923076923084</c:v>
                </c:pt>
                <c:pt idx="1321">
                  <c:v>0.44776119402985071</c:v>
                </c:pt>
                <c:pt idx="1322">
                  <c:v>16.210526315789473</c:v>
                </c:pt>
                <c:pt idx="1323">
                  <c:v>1.7303370786516854</c:v>
                </c:pt>
                <c:pt idx="1324">
                  <c:v>-0.5536723163841808</c:v>
                </c:pt>
                <c:pt idx="1325">
                  <c:v>-5.8235294117647056</c:v>
                </c:pt>
                <c:pt idx="1326">
                  <c:v>7.9822616407982258E-2</c:v>
                </c:pt>
                <c:pt idx="1327">
                  <c:v>6.4575645756457564E-2</c:v>
                </c:pt>
                <c:pt idx="1328">
                  <c:v>0.66371681415929207</c:v>
                </c:pt>
                <c:pt idx="1329">
                  <c:v>2.0270270270270268E-2</c:v>
                </c:pt>
                <c:pt idx="1330">
                  <c:v>0.44219653179190754</c:v>
                </c:pt>
                <c:pt idx="1331">
                  <c:v>0.29673590504451036</c:v>
                </c:pt>
                <c:pt idx="1332">
                  <c:v>0.65346534653465349</c:v>
                </c:pt>
                <c:pt idx="1333">
                  <c:v>-3.1395348837209305</c:v>
                </c:pt>
                <c:pt idx="1334">
                  <c:v>-1.4711538461538463</c:v>
                </c:pt>
                <c:pt idx="1335">
                  <c:v>-0.54838709677419362</c:v>
                </c:pt>
                <c:pt idx="1336">
                  <c:v>-1.0902255639097742</c:v>
                </c:pt>
                <c:pt idx="1337">
                  <c:v>-0.77325581395348852</c:v>
                </c:pt>
                <c:pt idx="1338">
                  <c:v>3.4611111111111112</c:v>
                </c:pt>
                <c:pt idx="1339">
                  <c:v>-0.55102040816326525</c:v>
                </c:pt>
                <c:pt idx="1340">
                  <c:v>1.6049382716049383</c:v>
                </c:pt>
                <c:pt idx="1341">
                  <c:v>-4.2054794520547949</c:v>
                </c:pt>
                <c:pt idx="1342">
                  <c:v>1.0616438356164384</c:v>
                </c:pt>
                <c:pt idx="1343">
                  <c:v>-1.088082901554404</c:v>
                </c:pt>
                <c:pt idx="1344">
                  <c:v>2.023076923076923</c:v>
                </c:pt>
                <c:pt idx="1345">
                  <c:v>4.1052631578947372</c:v>
                </c:pt>
                <c:pt idx="1346">
                  <c:v>4.6785714285714288</c:v>
                </c:pt>
                <c:pt idx="1347">
                  <c:v>0.74311926605504586</c:v>
                </c:pt>
                <c:pt idx="1348">
                  <c:v>2.9477611940298507</c:v>
                </c:pt>
                <c:pt idx="1349">
                  <c:v>0.12865497076023391</c:v>
                </c:pt>
                <c:pt idx="1350">
                  <c:v>3.7417218543046356</c:v>
                </c:pt>
                <c:pt idx="1351">
                  <c:v>-2</c:v>
                </c:pt>
                <c:pt idx="1352">
                  <c:v>-9.954545454545455</c:v>
                </c:pt>
                <c:pt idx="1353">
                  <c:v>-0.61842105263157898</c:v>
                </c:pt>
                <c:pt idx="1354">
                  <c:v>2.1276595744680851E-2</c:v>
                </c:pt>
                <c:pt idx="1355">
                  <c:v>-4.9375</c:v>
                </c:pt>
                <c:pt idx="1356">
                  <c:v>-3.1199999999999997</c:v>
                </c:pt>
                <c:pt idx="1357">
                  <c:v>-23</c:v>
                </c:pt>
                <c:pt idx="1358">
                  <c:v>-2.8955223880597014</c:v>
                </c:pt>
                <c:pt idx="1359">
                  <c:v>-7.4722222222222232</c:v>
                </c:pt>
                <c:pt idx="1360">
                  <c:v>0.37878787878787878</c:v>
                </c:pt>
                <c:pt idx="1361">
                  <c:v>-0.97368421052631582</c:v>
                </c:pt>
                <c:pt idx="1362">
                  <c:v>-1.976744186046512</c:v>
                </c:pt>
                <c:pt idx="1363">
                  <c:v>0.71153846153846156</c:v>
                </c:pt>
                <c:pt idx="1364">
                  <c:v>-1.3173431734317342</c:v>
                </c:pt>
                <c:pt idx="1365">
                  <c:v>-3.1055900621118012E-2</c:v>
                </c:pt>
                <c:pt idx="1366">
                  <c:v>-0.6953125</c:v>
                </c:pt>
                <c:pt idx="1367">
                  <c:v>-0.1517509727626459</c:v>
                </c:pt>
                <c:pt idx="1368">
                  <c:v>-7.4829931972789115E-2</c:v>
                </c:pt>
                <c:pt idx="1369">
                  <c:v>-7.9019607843137267</c:v>
                </c:pt>
                <c:pt idx="1370">
                  <c:v>-1.1347517730496455</c:v>
                </c:pt>
                <c:pt idx="1371">
                  <c:v>-2.4022988505747129</c:v>
                </c:pt>
                <c:pt idx="1372">
                  <c:v>2.8269230769230771</c:v>
                </c:pt>
                <c:pt idx="1373">
                  <c:v>0.59154929577464799</c:v>
                </c:pt>
                <c:pt idx="1374">
                  <c:v>0.96039603960396036</c:v>
                </c:pt>
                <c:pt idx="1375">
                  <c:v>-0.41666666666666669</c:v>
                </c:pt>
                <c:pt idx="1376">
                  <c:v>0.21212121212121213</c:v>
                </c:pt>
                <c:pt idx="1377">
                  <c:v>-0.69444444444444453</c:v>
                </c:pt>
                <c:pt idx="1378">
                  <c:v>-13.756756756756758</c:v>
                </c:pt>
                <c:pt idx="1379">
                  <c:v>-15.133333333333335</c:v>
                </c:pt>
                <c:pt idx="1380">
                  <c:v>1.3333333333333333</c:v>
                </c:pt>
                <c:pt idx="1381">
                  <c:v>4.9756097560975601</c:v>
                </c:pt>
                <c:pt idx="1382">
                  <c:v>2.859375</c:v>
                </c:pt>
                <c:pt idx="1383">
                  <c:v>-6.134615384615385</c:v>
                </c:pt>
                <c:pt idx="1384">
                  <c:v>-0.625</c:v>
                </c:pt>
                <c:pt idx="1385">
                  <c:v>-0.55263157894736847</c:v>
                </c:pt>
                <c:pt idx="1386">
                  <c:v>2.2142857142857144</c:v>
                </c:pt>
                <c:pt idx="1387">
                  <c:v>1.4181818181818182</c:v>
                </c:pt>
                <c:pt idx="1388">
                  <c:v>-49</c:v>
                </c:pt>
                <c:pt idx="1389">
                  <c:v>0.3493975903614458</c:v>
                </c:pt>
                <c:pt idx="1390">
                  <c:v>1.357142857142857</c:v>
                </c:pt>
                <c:pt idx="1391">
                  <c:v>0.27659574468085107</c:v>
                </c:pt>
                <c:pt idx="1392">
                  <c:v>-37.375</c:v>
                </c:pt>
                <c:pt idx="1393">
                  <c:v>-0.1388888888888889</c:v>
                </c:pt>
                <c:pt idx="1394">
                  <c:v>1.0112359550561798</c:v>
                </c:pt>
                <c:pt idx="1395">
                  <c:v>-19.260869565217391</c:v>
                </c:pt>
                <c:pt idx="1396">
                  <c:v>-1.1428571428571428</c:v>
                </c:pt>
                <c:pt idx="1397">
                  <c:v>-2.2826086956521738</c:v>
                </c:pt>
                <c:pt idx="1398">
                  <c:v>0.60563380281690138</c:v>
                </c:pt>
                <c:pt idx="1399">
                  <c:v>-1.3636363636363638</c:v>
                </c:pt>
                <c:pt idx="1400">
                  <c:v>7.546875</c:v>
                </c:pt>
                <c:pt idx="1401">
                  <c:v>1.4615384615384617</c:v>
                </c:pt>
                <c:pt idx="1402">
                  <c:v>1.2525252525252524</c:v>
                </c:pt>
                <c:pt idx="1403">
                  <c:v>-61.666666666666664</c:v>
                </c:pt>
                <c:pt idx="1404">
                  <c:v>-3.6666666666666665</c:v>
                </c:pt>
                <c:pt idx="1405">
                  <c:v>-1.5384615384615385</c:v>
                </c:pt>
                <c:pt idx="1406">
                  <c:v>1.7272727272727273</c:v>
                </c:pt>
                <c:pt idx="1407">
                  <c:v>-1.8095238095238093</c:v>
                </c:pt>
                <c:pt idx="1408">
                  <c:v>2.9534883720930232</c:v>
                </c:pt>
                <c:pt idx="1409">
                  <c:v>-0.52857142857142847</c:v>
                </c:pt>
                <c:pt idx="1410">
                  <c:v>-1.6611111111111112</c:v>
                </c:pt>
                <c:pt idx="1411">
                  <c:v>-0.74131274131274127</c:v>
                </c:pt>
                <c:pt idx="1412">
                  <c:v>1.9933333333333334</c:v>
                </c:pt>
                <c:pt idx="1413">
                  <c:v>-0.67657992565055758</c:v>
                </c:pt>
                <c:pt idx="1414">
                  <c:v>0.271356783919598</c:v>
                </c:pt>
                <c:pt idx="1415">
                  <c:v>-0.9369747899159665</c:v>
                </c:pt>
                <c:pt idx="1416">
                  <c:v>1.4387755102040813</c:v>
                </c:pt>
                <c:pt idx="1417">
                  <c:v>1.8197674418604652</c:v>
                </c:pt>
                <c:pt idx="1418">
                  <c:v>1.3175675675675678</c:v>
                </c:pt>
                <c:pt idx="1419">
                  <c:v>1.5584415584415583</c:v>
                </c:pt>
                <c:pt idx="1420">
                  <c:v>3.7076923076923074</c:v>
                </c:pt>
                <c:pt idx="1421">
                  <c:v>-3.4000000000000004</c:v>
                </c:pt>
                <c:pt idx="1422">
                  <c:v>-2.2432432432432434</c:v>
                </c:pt>
                <c:pt idx="1423">
                  <c:v>-2.4</c:v>
                </c:pt>
                <c:pt idx="1424">
                  <c:v>-0.62937062937062938</c:v>
                </c:pt>
                <c:pt idx="1425">
                  <c:v>-1.0276243093922652</c:v>
                </c:pt>
                <c:pt idx="1426">
                  <c:v>1.3503184713375795</c:v>
                </c:pt>
                <c:pt idx="1427">
                  <c:v>1.7473684210526317</c:v>
                </c:pt>
                <c:pt idx="1428">
                  <c:v>15.000000000000002</c:v>
                </c:pt>
                <c:pt idx="1429">
                  <c:v>-2.6636363636363636</c:v>
                </c:pt>
                <c:pt idx="1430">
                  <c:v>0.2710280373831776</c:v>
                </c:pt>
                <c:pt idx="1431">
                  <c:v>-1.0283018867924529</c:v>
                </c:pt>
                <c:pt idx="1432">
                  <c:v>2.8833333333333333</c:v>
                </c:pt>
                <c:pt idx="1433">
                  <c:v>-0.21428571428571427</c:v>
                </c:pt>
                <c:pt idx="1434">
                  <c:v>0</c:v>
                </c:pt>
                <c:pt idx="1435">
                  <c:v>2.8076923076923075</c:v>
                </c:pt>
                <c:pt idx="1436">
                  <c:v>1.164750957854406</c:v>
                </c:pt>
                <c:pt idx="1437">
                  <c:v>0.49753694581280788</c:v>
                </c:pt>
                <c:pt idx="1438">
                  <c:v>-1.3824884792626729E-2</c:v>
                </c:pt>
                <c:pt idx="1439">
                  <c:v>-0.39919354838709681</c:v>
                </c:pt>
                <c:pt idx="1440">
                  <c:v>-0.56557377049180335</c:v>
                </c:pt>
                <c:pt idx="1441">
                  <c:v>-0.62369337979094075</c:v>
                </c:pt>
                <c:pt idx="1442">
                  <c:v>0.63214285714285701</c:v>
                </c:pt>
                <c:pt idx="1443">
                  <c:v>-8.8709677419354829E-2</c:v>
                </c:pt>
                <c:pt idx="1444">
                  <c:v>1.0868055555555556</c:v>
                </c:pt>
                <c:pt idx="1445">
                  <c:v>-0.95469255663430419</c:v>
                </c:pt>
                <c:pt idx="1446">
                  <c:v>0.16080402010050251</c:v>
                </c:pt>
                <c:pt idx="1447">
                  <c:v>-0.36805555555555558</c:v>
                </c:pt>
                <c:pt idx="1448">
                  <c:v>0.85204081632653061</c:v>
                </c:pt>
                <c:pt idx="1449">
                  <c:v>-2.4545454545454546</c:v>
                </c:pt>
                <c:pt idx="1450">
                  <c:v>-0.35807860262008734</c:v>
                </c:pt>
                <c:pt idx="1451">
                  <c:v>0.53956834532374098</c:v>
                </c:pt>
                <c:pt idx="1452">
                  <c:v>1.975206611570248</c:v>
                </c:pt>
                <c:pt idx="1453">
                  <c:v>0.44740177439797207</c:v>
                </c:pt>
                <c:pt idx="1454">
                  <c:v>-3.6090225563909777E-2</c:v>
                </c:pt>
                <c:pt idx="1455">
                  <c:v>-0.24881516587677724</c:v>
                </c:pt>
                <c:pt idx="1456">
                  <c:v>-1.0547550432276658</c:v>
                </c:pt>
                <c:pt idx="1457">
                  <c:v>-2.7708333333333335</c:v>
                </c:pt>
                <c:pt idx="1458">
                  <c:v>-2.277056277056277</c:v>
                </c:pt>
                <c:pt idx="1459">
                  <c:v>-1.1333333333333333</c:v>
                </c:pt>
                <c:pt idx="1460">
                  <c:v>0.77946768060836491</c:v>
                </c:pt>
                <c:pt idx="1461">
                  <c:v>0</c:v>
                </c:pt>
                <c:pt idx="1462">
                  <c:v>0.20812182741116753</c:v>
                </c:pt>
                <c:pt idx="1463">
                  <c:v>-0.16157205240174671</c:v>
                </c:pt>
                <c:pt idx="1464">
                  <c:v>0.21479591836734693</c:v>
                </c:pt>
                <c:pt idx="1465">
                  <c:v>4.9717514124293781E-2</c:v>
                </c:pt>
                <c:pt idx="1466">
                  <c:v>-3.5714285714285712E-2</c:v>
                </c:pt>
                <c:pt idx="1467">
                  <c:v>4.0045766590389019E-2</c:v>
                </c:pt>
                <c:pt idx="1468">
                  <c:v>-9.9173553719008271E-3</c:v>
                </c:pt>
                <c:pt idx="1469">
                  <c:v>0.1380952380952381</c:v>
                </c:pt>
                <c:pt idx="1470">
                  <c:v>0.43220338983050849</c:v>
                </c:pt>
                <c:pt idx="1471">
                  <c:v>0.57264957264957261</c:v>
                </c:pt>
                <c:pt idx="1472">
                  <c:v>-1.7123287671232879</c:v>
                </c:pt>
                <c:pt idx="1473">
                  <c:v>2.1276595744680854E-2</c:v>
                </c:pt>
                <c:pt idx="1474">
                  <c:v>-0.10714285714285714</c:v>
                </c:pt>
                <c:pt idx="1475">
                  <c:v>1.2397260273972603</c:v>
                </c:pt>
                <c:pt idx="1476">
                  <c:v>-7.8695652173913047</c:v>
                </c:pt>
                <c:pt idx="1477">
                  <c:v>2.2031249999999996</c:v>
                </c:pt>
                <c:pt idx="1478">
                  <c:v>3.1311475409836067</c:v>
                </c:pt>
                <c:pt idx="1479">
                  <c:v>-9.2592592592592587E-3</c:v>
                </c:pt>
                <c:pt idx="1480">
                  <c:v>1.2589928057553954</c:v>
                </c:pt>
                <c:pt idx="1481">
                  <c:v>0.16957210776545165</c:v>
                </c:pt>
                <c:pt idx="1482">
                  <c:v>-1.1283422459893049</c:v>
                </c:pt>
                <c:pt idx="1483">
                  <c:v>-0.11434977578475336</c:v>
                </c:pt>
                <c:pt idx="1484">
                  <c:v>0.32036613272311215</c:v>
                </c:pt>
                <c:pt idx="1485">
                  <c:v>0.75531914893617014</c:v>
                </c:pt>
                <c:pt idx="1486">
                  <c:v>17.1875</c:v>
                </c:pt>
                <c:pt idx="1487">
                  <c:v>-0.5714285714285714</c:v>
                </c:pt>
                <c:pt idx="1488">
                  <c:v>0.38068181818181823</c:v>
                </c:pt>
                <c:pt idx="1489">
                  <c:v>0.97402597402597402</c:v>
                </c:pt>
                <c:pt idx="1490">
                  <c:v>-0.41276595744680855</c:v>
                </c:pt>
                <c:pt idx="1491">
                  <c:v>-3.9420289855072461</c:v>
                </c:pt>
                <c:pt idx="1492">
                  <c:v>4.443661971830986</c:v>
                </c:pt>
                <c:pt idx="1493">
                  <c:v>-0.36507936507936511</c:v>
                </c:pt>
                <c:pt idx="1494">
                  <c:v>-3.3703703703703702</c:v>
                </c:pt>
                <c:pt idx="1495">
                  <c:v>0.59130434782608698</c:v>
                </c:pt>
                <c:pt idx="1496">
                  <c:v>3.540983606557377</c:v>
                </c:pt>
                <c:pt idx="1497">
                  <c:v>-1.2542372881355932</c:v>
                </c:pt>
                <c:pt idx="1498">
                  <c:v>-0.33175355450236971</c:v>
                </c:pt>
                <c:pt idx="1499">
                  <c:v>0.57777777777777772</c:v>
                </c:pt>
                <c:pt idx="1500">
                  <c:v>0.30409356725146197</c:v>
                </c:pt>
                <c:pt idx="1501">
                  <c:v>-0.24229074889867841</c:v>
                </c:pt>
                <c:pt idx="1502">
                  <c:v>1.8992248062015502</c:v>
                </c:pt>
                <c:pt idx="1503">
                  <c:v>0.6470588235294118</c:v>
                </c:pt>
                <c:pt idx="1504">
                  <c:v>-7.4318181818181825</c:v>
                </c:pt>
                <c:pt idx="1505">
                  <c:v>-9.09375</c:v>
                </c:pt>
                <c:pt idx="1506">
                  <c:v>-2.5555555555555554</c:v>
                </c:pt>
                <c:pt idx="1507">
                  <c:v>0.9145299145299145</c:v>
                </c:pt>
                <c:pt idx="1508">
                  <c:v>7.8947368421052641E-2</c:v>
                </c:pt>
                <c:pt idx="1509">
                  <c:v>0.44871794871794868</c:v>
                </c:pt>
                <c:pt idx="1510">
                  <c:v>0.31818181818181818</c:v>
                </c:pt>
                <c:pt idx="1511">
                  <c:v>-3.1261682242990658</c:v>
                </c:pt>
                <c:pt idx="1512">
                  <c:v>1.8873239436619722</c:v>
                </c:pt>
                <c:pt idx="1513">
                  <c:v>-1.1636363636363636</c:v>
                </c:pt>
                <c:pt idx="1514">
                  <c:v>5.9561128526645767E-2</c:v>
                </c:pt>
                <c:pt idx="1515">
                  <c:v>-0.63203463203463195</c:v>
                </c:pt>
                <c:pt idx="1516">
                  <c:v>-3.0820895522388057</c:v>
                </c:pt>
                <c:pt idx="1517">
                  <c:v>-0.6352201257861636</c:v>
                </c:pt>
                <c:pt idx="1518">
                  <c:v>-0.81132075471698106</c:v>
                </c:pt>
                <c:pt idx="1519">
                  <c:v>1.0348837209302326</c:v>
                </c:pt>
                <c:pt idx="1520">
                  <c:v>3.6307692307692303</c:v>
                </c:pt>
                <c:pt idx="1521">
                  <c:v>1.566371681415929</c:v>
                </c:pt>
                <c:pt idx="1522">
                  <c:v>0.76923076923076927</c:v>
                </c:pt>
                <c:pt idx="1523">
                  <c:v>3.5952380952380949</c:v>
                </c:pt>
                <c:pt idx="1524">
                  <c:v>-4.7321428571428577</c:v>
                </c:pt>
                <c:pt idx="1525">
                  <c:v>-1.2068965517241379</c:v>
                </c:pt>
                <c:pt idx="1526">
                  <c:v>0.3669724770642202</c:v>
                </c:pt>
                <c:pt idx="1527">
                  <c:v>1.9189189189189189</c:v>
                </c:pt>
                <c:pt idx="1528">
                  <c:v>1.9387755102040816</c:v>
                </c:pt>
                <c:pt idx="1529">
                  <c:v>62.375</c:v>
                </c:pt>
                <c:pt idx="1530">
                  <c:v>-1.7757009345794392</c:v>
                </c:pt>
                <c:pt idx="1531">
                  <c:v>3.5862068965517238</c:v>
                </c:pt>
                <c:pt idx="1532">
                  <c:v>-2.3333333333333335</c:v>
                </c:pt>
                <c:pt idx="1533">
                  <c:v>3.4629629629629628</c:v>
                </c:pt>
                <c:pt idx="1534">
                  <c:v>1.015625</c:v>
                </c:pt>
                <c:pt idx="1535">
                  <c:v>-8.6904761904761898</c:v>
                </c:pt>
                <c:pt idx="1536">
                  <c:v>-1.846153846153846</c:v>
                </c:pt>
                <c:pt idx="1537">
                  <c:v>-2.3611111111111116</c:v>
                </c:pt>
                <c:pt idx="1538">
                  <c:v>4.1095890410958909E-2</c:v>
                </c:pt>
                <c:pt idx="1539">
                  <c:v>-7.1794871794871797</c:v>
                </c:pt>
                <c:pt idx="1540">
                  <c:v>-2.1749999999999998</c:v>
                </c:pt>
                <c:pt idx="1541">
                  <c:v>-2.7250000000000001</c:v>
                </c:pt>
                <c:pt idx="1542">
                  <c:v>4.6304347826086953</c:v>
                </c:pt>
                <c:pt idx="1543">
                  <c:v>1.2142857142857142</c:v>
                </c:pt>
                <c:pt idx="1544">
                  <c:v>6.1538461538461535E-2</c:v>
                </c:pt>
                <c:pt idx="1545">
                  <c:v>-3.4230769230769229</c:v>
                </c:pt>
                <c:pt idx="1546">
                  <c:v>-5.28</c:v>
                </c:pt>
                <c:pt idx="1547">
                  <c:v>0.2807017543859649</c:v>
                </c:pt>
                <c:pt idx="1548">
                  <c:v>1.2849462365591398</c:v>
                </c:pt>
                <c:pt idx="1549">
                  <c:v>0.5041436464088398</c:v>
                </c:pt>
                <c:pt idx="1550">
                  <c:v>2.6374269005847952</c:v>
                </c:pt>
                <c:pt idx="1551">
                  <c:v>-0.86486486486486491</c:v>
                </c:pt>
                <c:pt idx="1552">
                  <c:v>0.4719101123595506</c:v>
                </c:pt>
                <c:pt idx="1553">
                  <c:v>-2.429906542056075</c:v>
                </c:pt>
                <c:pt idx="1554">
                  <c:v>0.73248407643312108</c:v>
                </c:pt>
                <c:pt idx="1555">
                  <c:v>0.41935483870967744</c:v>
                </c:pt>
                <c:pt idx="1556">
                  <c:v>-0.70909090909090911</c:v>
                </c:pt>
                <c:pt idx="1557">
                  <c:v>1.0714285714285713E-2</c:v>
                </c:pt>
                <c:pt idx="1558">
                  <c:v>0.24161073825503354</c:v>
                </c:pt>
                <c:pt idx="1559">
                  <c:v>-0.1092436974789916</c:v>
                </c:pt>
                <c:pt idx="1560">
                  <c:v>0.91787439613526578</c:v>
                </c:pt>
                <c:pt idx="1561">
                  <c:v>0.15771812080536912</c:v>
                </c:pt>
                <c:pt idx="1562">
                  <c:v>-0.41984732824427479</c:v>
                </c:pt>
                <c:pt idx="1563">
                  <c:v>-2.5384615384615383</c:v>
                </c:pt>
                <c:pt idx="1564">
                  <c:v>0.33684210526315789</c:v>
                </c:pt>
                <c:pt idx="1565">
                  <c:v>-0.62578616352201255</c:v>
                </c:pt>
                <c:pt idx="1566">
                  <c:v>2.4258373205741628</c:v>
                </c:pt>
                <c:pt idx="1567">
                  <c:v>-0.33463035019455251</c:v>
                </c:pt>
                <c:pt idx="1568">
                  <c:v>-0.14018691588785046</c:v>
                </c:pt>
                <c:pt idx="1569">
                  <c:v>0.15384615384615385</c:v>
                </c:pt>
                <c:pt idx="1570">
                  <c:v>-2.976190476190476E-2</c:v>
                </c:pt>
                <c:pt idx="1571">
                  <c:v>-1.9130434782608694</c:v>
                </c:pt>
                <c:pt idx="1572">
                  <c:v>0.2967032967032967</c:v>
                </c:pt>
                <c:pt idx="1573">
                  <c:v>2.5755395683453233</c:v>
                </c:pt>
                <c:pt idx="1574">
                  <c:v>-5.1578947368421044</c:v>
                </c:pt>
                <c:pt idx="1575">
                  <c:v>3.3000000000000003</c:v>
                </c:pt>
                <c:pt idx="1576">
                  <c:v>-1.8378378378378382</c:v>
                </c:pt>
                <c:pt idx="1577">
                  <c:v>-2.3846153846153846</c:v>
                </c:pt>
                <c:pt idx="1578">
                  <c:v>3.0588235294117649</c:v>
                </c:pt>
                <c:pt idx="1579">
                  <c:v>-0.72972972972972971</c:v>
                </c:pt>
                <c:pt idx="1580">
                  <c:v>-8.6</c:v>
                </c:pt>
                <c:pt idx="1581">
                  <c:v>35.499999999999993</c:v>
                </c:pt>
                <c:pt idx="1582">
                  <c:v>-0.87654320987654311</c:v>
                </c:pt>
                <c:pt idx="1583">
                  <c:v>0.30434782608695654</c:v>
                </c:pt>
                <c:pt idx="1584">
                  <c:v>-1.2592592592592591</c:v>
                </c:pt>
                <c:pt idx="1585">
                  <c:v>-1.1098901098901099</c:v>
                </c:pt>
                <c:pt idx="1586">
                  <c:v>4.2307692307692308</c:v>
                </c:pt>
                <c:pt idx="1587">
                  <c:v>3.2580645161290325</c:v>
                </c:pt>
                <c:pt idx="1588">
                  <c:v>-13.200000000000001</c:v>
                </c:pt>
                <c:pt idx="1589">
                  <c:v>-0.73983739837398377</c:v>
                </c:pt>
                <c:pt idx="1590">
                  <c:v>-0.12365591397849462</c:v>
                </c:pt>
                <c:pt idx="1591">
                  <c:v>-1.1063829787234043</c:v>
                </c:pt>
                <c:pt idx="1592">
                  <c:v>2.6428571428571428</c:v>
                </c:pt>
                <c:pt idx="1593">
                  <c:v>0.39252336448598135</c:v>
                </c:pt>
                <c:pt idx="1594">
                  <c:v>-4.2337662337662341</c:v>
                </c:pt>
                <c:pt idx="1595">
                  <c:v>1.808080808080808</c:v>
                </c:pt>
                <c:pt idx="1596">
                  <c:v>3.1842105263157894</c:v>
                </c:pt>
                <c:pt idx="1597">
                  <c:v>-1.2210526315789474</c:v>
                </c:pt>
                <c:pt idx="1598">
                  <c:v>-0.18120805369127518</c:v>
                </c:pt>
                <c:pt idx="1599">
                  <c:v>31.222222222222229</c:v>
                </c:pt>
                <c:pt idx="1600">
                  <c:v>1.3058823529411765</c:v>
                </c:pt>
                <c:pt idx="1601">
                  <c:v>-1.2474226804123711</c:v>
                </c:pt>
                <c:pt idx="1602">
                  <c:v>0.4732142857142857</c:v>
                </c:pt>
                <c:pt idx="1603">
                  <c:v>-5.0212765957446805</c:v>
                </c:pt>
                <c:pt idx="1604">
                  <c:v>-0.27906976744186046</c:v>
                </c:pt>
                <c:pt idx="1605">
                  <c:v>35.333333333333329</c:v>
                </c:pt>
                <c:pt idx="1606">
                  <c:v>4.9473684210526319</c:v>
                </c:pt>
                <c:pt idx="1607">
                  <c:v>6.9583333333333339</c:v>
                </c:pt>
                <c:pt idx="1608">
                  <c:v>0.1764705882352941</c:v>
                </c:pt>
                <c:pt idx="1609">
                  <c:v>7.68</c:v>
                </c:pt>
                <c:pt idx="1610">
                  <c:v>10</c:v>
                </c:pt>
                <c:pt idx="1611">
                  <c:v>3.2553191489361701</c:v>
                </c:pt>
                <c:pt idx="1612">
                  <c:v>-0.66438356164383572</c:v>
                </c:pt>
                <c:pt idx="1613">
                  <c:v>-2.3373493975903612</c:v>
                </c:pt>
                <c:pt idx="1614">
                  <c:v>0.22413793103448273</c:v>
                </c:pt>
                <c:pt idx="1615">
                  <c:v>2.4655172413793101</c:v>
                </c:pt>
                <c:pt idx="1616">
                  <c:v>-1.4857142857142858</c:v>
                </c:pt>
                <c:pt idx="1617">
                  <c:v>-1.8961038961038961</c:v>
                </c:pt>
                <c:pt idx="1618">
                  <c:v>1.7152777777777779</c:v>
                </c:pt>
                <c:pt idx="1619">
                  <c:v>2.8571428571428572</c:v>
                </c:pt>
                <c:pt idx="1620">
                  <c:v>-13.307692307692307</c:v>
                </c:pt>
                <c:pt idx="1621">
                  <c:v>-6.5952380952380958</c:v>
                </c:pt>
                <c:pt idx="1622">
                  <c:v>4.0384615384615383</c:v>
                </c:pt>
                <c:pt idx="1623">
                  <c:v>-3.557377049180328</c:v>
                </c:pt>
                <c:pt idx="1624">
                  <c:v>0.2930232558139535</c:v>
                </c:pt>
                <c:pt idx="1625">
                  <c:v>-1.3557692307692306</c:v>
                </c:pt>
                <c:pt idx="1626">
                  <c:v>-2.4230769230769229</c:v>
                </c:pt>
                <c:pt idx="1627">
                  <c:v>-0.8</c:v>
                </c:pt>
                <c:pt idx="1628">
                  <c:v>1.7371428571428571</c:v>
                </c:pt>
                <c:pt idx="1629">
                  <c:v>-0.62727272727272732</c:v>
                </c:pt>
                <c:pt idx="1630">
                  <c:v>-1.5680000000000001</c:v>
                </c:pt>
                <c:pt idx="1631">
                  <c:v>-3.6144578313253009</c:v>
                </c:pt>
                <c:pt idx="1632">
                  <c:v>-0.94652406417112289</c:v>
                </c:pt>
                <c:pt idx="1633">
                  <c:v>-0.59589041095890416</c:v>
                </c:pt>
                <c:pt idx="1634">
                  <c:v>-4.4615384615384608</c:v>
                </c:pt>
                <c:pt idx="1635">
                  <c:v>-5.1086956521739131</c:v>
                </c:pt>
                <c:pt idx="1636">
                  <c:v>-0.86315789473684212</c:v>
                </c:pt>
                <c:pt idx="1637">
                  <c:v>4.25</c:v>
                </c:pt>
                <c:pt idx="1638">
                  <c:v>-0.77500000000000002</c:v>
                </c:pt>
                <c:pt idx="1639">
                  <c:v>3.2363636363636363</c:v>
                </c:pt>
                <c:pt idx="1640">
                  <c:v>-7.8235294117647056</c:v>
                </c:pt>
                <c:pt idx="1641">
                  <c:v>-2.4090909090909092</c:v>
                </c:pt>
                <c:pt idx="1642">
                  <c:v>14.086956521739131</c:v>
                </c:pt>
                <c:pt idx="1643">
                  <c:v>5.3448275862068959</c:v>
                </c:pt>
                <c:pt idx="1644">
                  <c:v>2.0481927710843375</c:v>
                </c:pt>
                <c:pt idx="1645">
                  <c:v>-6.4905660377358485</c:v>
                </c:pt>
                <c:pt idx="1646">
                  <c:v>6.4736842105263159</c:v>
                </c:pt>
                <c:pt idx="1647">
                  <c:v>0</c:v>
                </c:pt>
                <c:pt idx="1648">
                  <c:v>-1.3222222222222222</c:v>
                </c:pt>
                <c:pt idx="1649">
                  <c:v>11</c:v>
                </c:pt>
                <c:pt idx="1650">
                  <c:v>5.54</c:v>
                </c:pt>
                <c:pt idx="1651">
                  <c:v>-2.1219512195121948</c:v>
                </c:pt>
                <c:pt idx="1652">
                  <c:v>0.33333333333333337</c:v>
                </c:pt>
                <c:pt idx="1653">
                  <c:v>-1.7042253521126762</c:v>
                </c:pt>
                <c:pt idx="1654">
                  <c:v>-6.5</c:v>
                </c:pt>
                <c:pt idx="1655">
                  <c:v>-1.6896551724137931</c:v>
                </c:pt>
                <c:pt idx="1656">
                  <c:v>-4.7727272727272725</c:v>
                </c:pt>
                <c:pt idx="1657">
                  <c:v>6.7777777777777786</c:v>
                </c:pt>
                <c:pt idx="1658">
                  <c:v>-3.0277777777777781</c:v>
                </c:pt>
                <c:pt idx="1659">
                  <c:v>-1.7009345794392523</c:v>
                </c:pt>
                <c:pt idx="1660">
                  <c:v>8.7931034482758612</c:v>
                </c:pt>
                <c:pt idx="1661">
                  <c:v>4.0769230769230766</c:v>
                </c:pt>
                <c:pt idx="1662">
                  <c:v>-3.333333333333333</c:v>
                </c:pt>
                <c:pt idx="1663">
                  <c:v>4.6944444444444455</c:v>
                </c:pt>
                <c:pt idx="1664">
                  <c:v>0.8</c:v>
                </c:pt>
                <c:pt idx="1665">
                  <c:v>-10.090909090909092</c:v>
                </c:pt>
                <c:pt idx="1666">
                  <c:v>-20.75</c:v>
                </c:pt>
                <c:pt idx="1667">
                  <c:v>-20.5</c:v>
                </c:pt>
                <c:pt idx="1668">
                  <c:v>3.5714285714285716</c:v>
                </c:pt>
                <c:pt idx="1669">
                  <c:v>1.6666666666666667</c:v>
                </c:pt>
                <c:pt idx="1670">
                  <c:v>1.5793650793650795</c:v>
                </c:pt>
                <c:pt idx="1671">
                  <c:v>-2.5609756097560972</c:v>
                </c:pt>
                <c:pt idx="1672">
                  <c:v>1.64</c:v>
                </c:pt>
                <c:pt idx="1673">
                  <c:v>5.2978723404255321</c:v>
                </c:pt>
                <c:pt idx="1674">
                  <c:v>-0.20512820512820512</c:v>
                </c:pt>
                <c:pt idx="1675">
                  <c:v>13.200000000000001</c:v>
                </c:pt>
                <c:pt idx="1676">
                  <c:v>3.3000000000000003</c:v>
                </c:pt>
                <c:pt idx="1677">
                  <c:v>2.6515151515151514</c:v>
                </c:pt>
                <c:pt idx="1678">
                  <c:v>-7.5</c:v>
                </c:pt>
                <c:pt idx="1679">
                  <c:v>-12.304347826086955</c:v>
                </c:pt>
                <c:pt idx="1680">
                  <c:v>-3.393939393939394</c:v>
                </c:pt>
                <c:pt idx="1681">
                  <c:v>-5.5555555555555562</c:v>
                </c:pt>
                <c:pt idx="1682">
                  <c:v>29.615384615384617</c:v>
                </c:pt>
                <c:pt idx="1683">
                  <c:v>1.3333333333333335</c:v>
                </c:pt>
                <c:pt idx="1684">
                  <c:v>-43.8</c:v>
                </c:pt>
                <c:pt idx="1685">
                  <c:v>0.27884615384615385</c:v>
                </c:pt>
                <c:pt idx="1686">
                  <c:v>1.5625</c:v>
                </c:pt>
                <c:pt idx="1687">
                  <c:v>-28.25</c:v>
                </c:pt>
                <c:pt idx="1688">
                  <c:v>16.727272727272727</c:v>
                </c:pt>
                <c:pt idx="1689">
                  <c:v>-30</c:v>
                </c:pt>
                <c:pt idx="1690">
                  <c:v>-2.5365853658536581</c:v>
                </c:pt>
                <c:pt idx="1691">
                  <c:v>6.8181818181818183</c:v>
                </c:pt>
                <c:pt idx="1692">
                  <c:v>-3.2807017543859649</c:v>
                </c:pt>
                <c:pt idx="1693">
                  <c:v>-3.8923076923076922</c:v>
                </c:pt>
                <c:pt idx="1694">
                  <c:v>1.0681818181818183</c:v>
                </c:pt>
                <c:pt idx="1695">
                  <c:v>-1.3714285714285712</c:v>
                </c:pt>
                <c:pt idx="1696">
                  <c:v>-0.12987012987012989</c:v>
                </c:pt>
                <c:pt idx="1697">
                  <c:v>4.3611111111111116</c:v>
                </c:pt>
                <c:pt idx="1698">
                  <c:v>-7.1363636363636367</c:v>
                </c:pt>
                <c:pt idx="1699">
                  <c:v>0.77777777777777779</c:v>
                </c:pt>
                <c:pt idx="1700">
                  <c:v>3.7407407407407409</c:v>
                </c:pt>
                <c:pt idx="1701">
                  <c:v>-1.9672131147540983</c:v>
                </c:pt>
                <c:pt idx="1702">
                  <c:v>0.56122448979591832</c:v>
                </c:pt>
                <c:pt idx="1703">
                  <c:v>-1.6129032258064516E-2</c:v>
                </c:pt>
                <c:pt idx="1704">
                  <c:v>-0.37295081967213117</c:v>
                </c:pt>
                <c:pt idx="1705">
                  <c:v>1.3026315789473686</c:v>
                </c:pt>
                <c:pt idx="1706">
                  <c:v>-0.1650485436893204</c:v>
                </c:pt>
                <c:pt idx="1707">
                  <c:v>-0.90291262135922334</c:v>
                </c:pt>
                <c:pt idx="1708">
                  <c:v>-3.9154929577464794</c:v>
                </c:pt>
                <c:pt idx="1709">
                  <c:v>-26.266666666666669</c:v>
                </c:pt>
                <c:pt idx="1710">
                  <c:v>-1.125</c:v>
                </c:pt>
                <c:pt idx="1711">
                  <c:v>-4.4090909090909092</c:v>
                </c:pt>
                <c:pt idx="1712">
                  <c:v>-9.6944444444444446</c:v>
                </c:pt>
                <c:pt idx="1713">
                  <c:v>1.1777777777777778</c:v>
                </c:pt>
                <c:pt idx="1714">
                  <c:v>-2.6779661016949152</c:v>
                </c:pt>
                <c:pt idx="1715">
                  <c:v>1.8666666666666669</c:v>
                </c:pt>
                <c:pt idx="1716">
                  <c:v>3.0493827160493825</c:v>
                </c:pt>
                <c:pt idx="1717">
                  <c:v>-9.8181818181818183</c:v>
                </c:pt>
                <c:pt idx="1718">
                  <c:v>10.833333333333334</c:v>
                </c:pt>
                <c:pt idx="1719">
                  <c:v>-3.3770491803278686</c:v>
                </c:pt>
                <c:pt idx="1720">
                  <c:v>1.6568627450980393</c:v>
                </c:pt>
                <c:pt idx="1721">
                  <c:v>-5.0166666666666666</c:v>
                </c:pt>
                <c:pt idx="1722">
                  <c:v>1.203125</c:v>
                </c:pt>
                <c:pt idx="1723">
                  <c:v>6.2500000000000009</c:v>
                </c:pt>
                <c:pt idx="1724">
                  <c:v>-28.333333333333336</c:v>
                </c:pt>
                <c:pt idx="1725">
                  <c:v>-1.0219780219780219</c:v>
                </c:pt>
                <c:pt idx="1726">
                  <c:v>-4.5882352941176476</c:v>
                </c:pt>
                <c:pt idx="1727">
                  <c:v>-3.9275362318840581</c:v>
                </c:pt>
                <c:pt idx="1728">
                  <c:v>1.4534883720930234</c:v>
                </c:pt>
                <c:pt idx="1729">
                  <c:v>2.2941176470588234</c:v>
                </c:pt>
                <c:pt idx="1730">
                  <c:v>-2.8805970149253732</c:v>
                </c:pt>
                <c:pt idx="1731">
                  <c:v>-6.7058823529411766</c:v>
                </c:pt>
                <c:pt idx="1732">
                  <c:v>1.8762886597938144</c:v>
                </c:pt>
                <c:pt idx="1733">
                  <c:v>14.222222222222223</c:v>
                </c:pt>
                <c:pt idx="1734">
                  <c:v>-4.5714285714285712</c:v>
                </c:pt>
                <c:pt idx="1735">
                  <c:v>-1.0199999999999998</c:v>
                </c:pt>
                <c:pt idx="1736">
                  <c:v>-1.9672131147540983</c:v>
                </c:pt>
                <c:pt idx="1737">
                  <c:v>-7.2307692307692308</c:v>
                </c:pt>
                <c:pt idx="1738">
                  <c:v>-5.4062499999999991</c:v>
                </c:pt>
                <c:pt idx="1739">
                  <c:v>5.4090909090909092</c:v>
                </c:pt>
                <c:pt idx="1740">
                  <c:v>-55.400000000000006</c:v>
                </c:pt>
                <c:pt idx="1741">
                  <c:v>-0.55339805825242727</c:v>
                </c:pt>
                <c:pt idx="1742">
                  <c:v>-77.25</c:v>
                </c:pt>
                <c:pt idx="1743">
                  <c:v>-56.75</c:v>
                </c:pt>
                <c:pt idx="1744">
                  <c:v>4.9130434782608692</c:v>
                </c:pt>
                <c:pt idx="1745">
                  <c:v>6.4705882352941169</c:v>
                </c:pt>
                <c:pt idx="1746">
                  <c:v>-1.1428571428571428</c:v>
                </c:pt>
                <c:pt idx="1747">
                  <c:v>1.3250000000000002</c:v>
                </c:pt>
                <c:pt idx="1748">
                  <c:v>-0.39490445859872608</c:v>
                </c:pt>
                <c:pt idx="1749">
                  <c:v>-1.9</c:v>
                </c:pt>
                <c:pt idx="1750">
                  <c:v>-4.878048780487805E-2</c:v>
                </c:pt>
                <c:pt idx="1751">
                  <c:v>6.9387755102040822</c:v>
                </c:pt>
                <c:pt idx="1752">
                  <c:v>-6.5862068965517242</c:v>
                </c:pt>
                <c:pt idx="1753">
                  <c:v>15.500000000000002</c:v>
                </c:pt>
                <c:pt idx="1754">
                  <c:v>1.653061224489796</c:v>
                </c:pt>
                <c:pt idx="1755">
                  <c:v>-6.8888888888888893</c:v>
                </c:pt>
                <c:pt idx="1756">
                  <c:v>-31.142857142857142</c:v>
                </c:pt>
                <c:pt idx="1757">
                  <c:v>-1.3582089552238805</c:v>
                </c:pt>
                <c:pt idx="1758">
                  <c:v>18.8</c:v>
                </c:pt>
                <c:pt idx="1759">
                  <c:v>3.2794117647058822</c:v>
                </c:pt>
                <c:pt idx="1760">
                  <c:v>-0.41176470588235298</c:v>
                </c:pt>
                <c:pt idx="1761">
                  <c:v>-15</c:v>
                </c:pt>
                <c:pt idx="1762">
                  <c:v>2.2587412587412592</c:v>
                </c:pt>
                <c:pt idx="1763">
                  <c:v>0.44117647058823523</c:v>
                </c:pt>
                <c:pt idx="1764">
                  <c:v>-1.0909090909090908</c:v>
                </c:pt>
                <c:pt idx="1765">
                  <c:v>0.58181818181818179</c:v>
                </c:pt>
                <c:pt idx="1766">
                  <c:v>1.8275862068965516</c:v>
                </c:pt>
                <c:pt idx="1767">
                  <c:v>47.999999999999993</c:v>
                </c:pt>
                <c:pt idx="1768">
                  <c:v>-22.142857142857142</c:v>
                </c:pt>
                <c:pt idx="1769">
                  <c:v>5.2380952380952381</c:v>
                </c:pt>
                <c:pt idx="1770">
                  <c:v>4.7037037037037042</c:v>
                </c:pt>
                <c:pt idx="1771">
                  <c:v>-4.7142857142857144</c:v>
                </c:pt>
                <c:pt idx="1772">
                  <c:v>-0.79487179487179482</c:v>
                </c:pt>
                <c:pt idx="1773">
                  <c:v>2.76</c:v>
                </c:pt>
                <c:pt idx="1774">
                  <c:v>1.9402985074626866</c:v>
                </c:pt>
                <c:pt idx="1775">
                  <c:v>4.84</c:v>
                </c:pt>
                <c:pt idx="1776">
                  <c:v>13.388888888888889</c:v>
                </c:pt>
                <c:pt idx="1777">
                  <c:v>-4.0454545454545459</c:v>
                </c:pt>
                <c:pt idx="1778">
                  <c:v>-5.9333333333333336</c:v>
                </c:pt>
                <c:pt idx="1779">
                  <c:v>6.2641509433962268</c:v>
                </c:pt>
                <c:pt idx="1780">
                  <c:v>-7.5555555555555554</c:v>
                </c:pt>
                <c:pt idx="1781">
                  <c:v>0</c:v>
                </c:pt>
                <c:pt idx="1782">
                  <c:v>303</c:v>
                </c:pt>
                <c:pt idx="1783">
                  <c:v>-5.45</c:v>
                </c:pt>
                <c:pt idx="1784">
                  <c:v>4.2173913043478262</c:v>
                </c:pt>
                <c:pt idx="1785">
                  <c:v>1.5161290322580645</c:v>
                </c:pt>
                <c:pt idx="1786">
                  <c:v>6.2413793103448274</c:v>
                </c:pt>
                <c:pt idx="1787">
                  <c:v>-30</c:v>
                </c:pt>
                <c:pt idx="1788">
                  <c:v>-11.045454545454545</c:v>
                </c:pt>
                <c:pt idx="1789">
                  <c:v>95.666666666666657</c:v>
                </c:pt>
                <c:pt idx="1790">
                  <c:v>0.69090909090909092</c:v>
                </c:pt>
                <c:pt idx="1791">
                  <c:v>-31.8</c:v>
                </c:pt>
                <c:pt idx="1792">
                  <c:v>-3.53125</c:v>
                </c:pt>
                <c:pt idx="1793">
                  <c:v>6.3999999999999995</c:v>
                </c:pt>
                <c:pt idx="1794">
                  <c:v>-3.442622950819672</c:v>
                </c:pt>
                <c:pt idx="1795">
                  <c:v>-61.5</c:v>
                </c:pt>
                <c:pt idx="1796">
                  <c:v>1.8769230769230769</c:v>
                </c:pt>
                <c:pt idx="1797">
                  <c:v>3.8025477707006368</c:v>
                </c:pt>
                <c:pt idx="1798">
                  <c:v>-2.5714285714285712</c:v>
                </c:pt>
                <c:pt idx="1799">
                  <c:v>-7.1034482758620685</c:v>
                </c:pt>
                <c:pt idx="1800">
                  <c:v>1.7397260273972603</c:v>
                </c:pt>
                <c:pt idx="1801">
                  <c:v>1.3300970873786409</c:v>
                </c:pt>
                <c:pt idx="1802">
                  <c:v>-18.363636363636367</c:v>
                </c:pt>
                <c:pt idx="1803">
                  <c:v>-3.4736842105263159</c:v>
                </c:pt>
                <c:pt idx="1804">
                  <c:v>-136</c:v>
                </c:pt>
                <c:pt idx="1805">
                  <c:v>0</c:v>
                </c:pt>
                <c:pt idx="1806">
                  <c:v>9.2631578947368425</c:v>
                </c:pt>
                <c:pt idx="1807">
                  <c:v>2.1</c:v>
                </c:pt>
                <c:pt idx="1808">
                  <c:v>5.1999999999999993</c:v>
                </c:pt>
                <c:pt idx="1809">
                  <c:v>-1.631578947368421</c:v>
                </c:pt>
                <c:pt idx="1810">
                  <c:v>-1.5555555555555556</c:v>
                </c:pt>
                <c:pt idx="1811">
                  <c:v>3.306122448979592</c:v>
                </c:pt>
                <c:pt idx="1812">
                  <c:v>1</c:v>
                </c:pt>
                <c:pt idx="1813">
                  <c:v>58</c:v>
                </c:pt>
                <c:pt idx="1814">
                  <c:v>2.8405797101449273</c:v>
                </c:pt>
                <c:pt idx="1815">
                  <c:v>11.296296296296296</c:v>
                </c:pt>
                <c:pt idx="1816">
                  <c:v>-1.6111111111111114</c:v>
                </c:pt>
                <c:pt idx="1817">
                  <c:v>-5.2500000000000009</c:v>
                </c:pt>
                <c:pt idx="1818">
                  <c:v>-1.2777777777777779</c:v>
                </c:pt>
                <c:pt idx="1819">
                  <c:v>1.6141732283464565</c:v>
                </c:pt>
                <c:pt idx="1820">
                  <c:v>0.47752808988764051</c:v>
                </c:pt>
                <c:pt idx="1821">
                  <c:v>-2.1081081081081083</c:v>
                </c:pt>
                <c:pt idx="1822">
                  <c:v>0.40764331210191085</c:v>
                </c:pt>
                <c:pt idx="1823">
                  <c:v>2.2013888888888893</c:v>
                </c:pt>
                <c:pt idx="1824">
                  <c:v>-1.1931818181818181</c:v>
                </c:pt>
                <c:pt idx="1825">
                  <c:v>-0.48467966573816157</c:v>
                </c:pt>
                <c:pt idx="1826">
                  <c:v>-0.31215970961887474</c:v>
                </c:pt>
                <c:pt idx="1827">
                  <c:v>8.3056478405315617E-2</c:v>
                </c:pt>
                <c:pt idx="1828">
                  <c:v>5.333333333333333</c:v>
                </c:pt>
                <c:pt idx="1829">
                  <c:v>5.8295964125560533E-2</c:v>
                </c:pt>
                <c:pt idx="1830">
                  <c:v>-0.3682008368200837</c:v>
                </c:pt>
                <c:pt idx="1831">
                  <c:v>-0.38150289017341044</c:v>
                </c:pt>
                <c:pt idx="1832">
                  <c:v>-4.844444444444445</c:v>
                </c:pt>
                <c:pt idx="1833">
                  <c:v>0.28409090909090912</c:v>
                </c:pt>
                <c:pt idx="1834">
                  <c:v>2.0363636363636366</c:v>
                </c:pt>
                <c:pt idx="1835">
                  <c:v>1.5806451612903227</c:v>
                </c:pt>
                <c:pt idx="1836">
                  <c:v>2.3297872340425534</c:v>
                </c:pt>
                <c:pt idx="1837">
                  <c:v>1.9673913043478262</c:v>
                </c:pt>
                <c:pt idx="1838">
                  <c:v>-1.638157894736842</c:v>
                </c:pt>
                <c:pt idx="1839">
                  <c:v>-0.64285714285714279</c:v>
                </c:pt>
                <c:pt idx="1840">
                  <c:v>13</c:v>
                </c:pt>
                <c:pt idx="1841">
                  <c:v>-4.4444444444444446</c:v>
                </c:pt>
                <c:pt idx="1842">
                  <c:v>4.518987341772152</c:v>
                </c:pt>
                <c:pt idx="1843">
                  <c:v>-0.17241379310344826</c:v>
                </c:pt>
                <c:pt idx="1844">
                  <c:v>-4.6049382716049383</c:v>
                </c:pt>
                <c:pt idx="1845">
                  <c:v>-0.40361445783132532</c:v>
                </c:pt>
                <c:pt idx="1846">
                  <c:v>-6.8571428571428559</c:v>
                </c:pt>
                <c:pt idx="1847">
                  <c:v>3.2823529411764705</c:v>
                </c:pt>
                <c:pt idx="1848">
                  <c:v>1.098901098901099</c:v>
                </c:pt>
                <c:pt idx="1849">
                  <c:v>-8.1951219512195124</c:v>
                </c:pt>
                <c:pt idx="1850">
                  <c:v>2.4096385542168672E-2</c:v>
                </c:pt>
                <c:pt idx="1851">
                  <c:v>0.42028985507246375</c:v>
                </c:pt>
                <c:pt idx="1852">
                  <c:v>5.9428571428571422</c:v>
                </c:pt>
                <c:pt idx="1853">
                  <c:v>-0.55752212389380529</c:v>
                </c:pt>
                <c:pt idx="1854">
                  <c:v>-6.7254901960784323</c:v>
                </c:pt>
                <c:pt idx="1855">
                  <c:v>2.1012658227848102</c:v>
                </c:pt>
                <c:pt idx="1856">
                  <c:v>-17.285714285714285</c:v>
                </c:pt>
                <c:pt idx="1857">
                  <c:v>-1.6122448979591837</c:v>
                </c:pt>
                <c:pt idx="1858">
                  <c:v>17.708333333333332</c:v>
                </c:pt>
                <c:pt idx="1859">
                  <c:v>-1.7272727272727273</c:v>
                </c:pt>
                <c:pt idx="1860">
                  <c:v>-1.9830508474576274</c:v>
                </c:pt>
                <c:pt idx="1861">
                  <c:v>-17.285714285714285</c:v>
                </c:pt>
                <c:pt idx="1862">
                  <c:v>2.34</c:v>
                </c:pt>
                <c:pt idx="1863">
                  <c:v>-6.0740740740740744</c:v>
                </c:pt>
                <c:pt idx="1864">
                  <c:v>1.7796610169491525</c:v>
                </c:pt>
                <c:pt idx="1865">
                  <c:v>0.38053097345132741</c:v>
                </c:pt>
                <c:pt idx="1866">
                  <c:v>-5.7692307692307696E-2</c:v>
                </c:pt>
                <c:pt idx="1867">
                  <c:v>8.943089430894309E-2</c:v>
                </c:pt>
                <c:pt idx="1868">
                  <c:v>2.9099999999999997</c:v>
                </c:pt>
                <c:pt idx="1869">
                  <c:v>-1.0147058823529411</c:v>
                </c:pt>
                <c:pt idx="1870">
                  <c:v>0.56684491978609619</c:v>
                </c:pt>
                <c:pt idx="1871">
                  <c:v>-2.0485436893203883</c:v>
                </c:pt>
                <c:pt idx="1872">
                  <c:v>8.6614173228346455E-2</c:v>
                </c:pt>
                <c:pt idx="1873">
                  <c:v>1.1854838709677418</c:v>
                </c:pt>
                <c:pt idx="1874">
                  <c:v>1.9890109890109891</c:v>
                </c:pt>
                <c:pt idx="1875">
                  <c:v>0.27480916030534347</c:v>
                </c:pt>
                <c:pt idx="1876">
                  <c:v>0.35964912280701755</c:v>
                </c:pt>
                <c:pt idx="1877">
                  <c:v>-1.751219512195122</c:v>
                </c:pt>
                <c:pt idx="1878">
                  <c:v>-0.68005738880918221</c:v>
                </c:pt>
                <c:pt idx="1879">
                  <c:v>0.32516129032258062</c:v>
                </c:pt>
                <c:pt idx="1880">
                  <c:v>0.15833333333333335</c:v>
                </c:pt>
                <c:pt idx="1881">
                  <c:v>0.24090909090909091</c:v>
                </c:pt>
                <c:pt idx="1882">
                  <c:v>1.1666666666666667</c:v>
                </c:pt>
                <c:pt idx="1883">
                  <c:v>-0.23841059602649006</c:v>
                </c:pt>
                <c:pt idx="1884">
                  <c:v>0.38589211618257263</c:v>
                </c:pt>
                <c:pt idx="1885">
                  <c:v>0.72307692307692306</c:v>
                </c:pt>
                <c:pt idx="1886">
                  <c:v>1.2912621359223302</c:v>
                </c:pt>
                <c:pt idx="1887">
                  <c:v>7.179487179487179E-2</c:v>
                </c:pt>
                <c:pt idx="1888">
                  <c:v>0.56666666666666676</c:v>
                </c:pt>
                <c:pt idx="1889">
                  <c:v>1.2886597938144329</c:v>
                </c:pt>
                <c:pt idx="1890">
                  <c:v>-1.6394557823129252</c:v>
                </c:pt>
                <c:pt idx="1891">
                  <c:v>5.5607476635514015</c:v>
                </c:pt>
                <c:pt idx="1892">
                  <c:v>-1.607843137254902</c:v>
                </c:pt>
                <c:pt idx="1893">
                  <c:v>0.25558312655086846</c:v>
                </c:pt>
                <c:pt idx="1894">
                  <c:v>0.42289719626168226</c:v>
                </c:pt>
                <c:pt idx="1895">
                  <c:v>-0.49494949494949497</c:v>
                </c:pt>
                <c:pt idx="1896">
                  <c:v>-0.93501805054151621</c:v>
                </c:pt>
                <c:pt idx="1897">
                  <c:v>-1.046153846153846</c:v>
                </c:pt>
                <c:pt idx="1898">
                  <c:v>1.0205128205128204</c:v>
                </c:pt>
                <c:pt idx="1899">
                  <c:v>0.80165289256198347</c:v>
                </c:pt>
                <c:pt idx="1900">
                  <c:v>1.079136690647482</c:v>
                </c:pt>
                <c:pt idx="1901">
                  <c:v>4.833333333333333</c:v>
                </c:pt>
                <c:pt idx="1902">
                  <c:v>2.1029411764705879</c:v>
                </c:pt>
                <c:pt idx="1903">
                  <c:v>0</c:v>
                </c:pt>
                <c:pt idx="1904">
                  <c:v>-0.32081911262798635</c:v>
                </c:pt>
                <c:pt idx="1905">
                  <c:v>0.79238754325259519</c:v>
                </c:pt>
                <c:pt idx="1906">
                  <c:v>-0.60299625468164797</c:v>
                </c:pt>
                <c:pt idx="1907">
                  <c:v>-0.52016129032258063</c:v>
                </c:pt>
                <c:pt idx="1908">
                  <c:v>-1.3936170212765957</c:v>
                </c:pt>
                <c:pt idx="1909">
                  <c:v>-0.6216216216216216</c:v>
                </c:pt>
                <c:pt idx="1910">
                  <c:v>0.79710144927536242</c:v>
                </c:pt>
                <c:pt idx="1911">
                  <c:v>-2.1818181818181817</c:v>
                </c:pt>
                <c:pt idx="1912">
                  <c:v>-1.4599999999999997</c:v>
                </c:pt>
                <c:pt idx="1913">
                  <c:v>-0.12727272727272729</c:v>
                </c:pt>
                <c:pt idx="1914">
                  <c:v>-0.42690058479532156</c:v>
                </c:pt>
                <c:pt idx="1915">
                  <c:v>2.3816793893129771</c:v>
                </c:pt>
                <c:pt idx="1916">
                  <c:v>-0.88163265306122451</c:v>
                </c:pt>
                <c:pt idx="1917">
                  <c:v>0.64251207729468607</c:v>
                </c:pt>
                <c:pt idx="1918">
                  <c:v>-0.48275862068965525</c:v>
                </c:pt>
                <c:pt idx="1919">
                  <c:v>0.80970149253731338</c:v>
                </c:pt>
                <c:pt idx="1920">
                  <c:v>-1.6849315068493151</c:v>
                </c:pt>
                <c:pt idx="1921">
                  <c:v>0.9147727272727274</c:v>
                </c:pt>
                <c:pt idx="1922">
                  <c:v>-1.1128404669260699</c:v>
                </c:pt>
                <c:pt idx="1923">
                  <c:v>1.6898734177215191</c:v>
                </c:pt>
                <c:pt idx="1924">
                  <c:v>-2.9246575342465753</c:v>
                </c:pt>
                <c:pt idx="1925">
                  <c:v>-0.4833836858006042</c:v>
                </c:pt>
                <c:pt idx="1926">
                  <c:v>-0.89261744966442957</c:v>
                </c:pt>
                <c:pt idx="1927">
                  <c:v>-0.16176470588235292</c:v>
                </c:pt>
                <c:pt idx="1928">
                  <c:v>0.51048951048951052</c:v>
                </c:pt>
                <c:pt idx="1929">
                  <c:v>-3.396946564885496</c:v>
                </c:pt>
                <c:pt idx="1930">
                  <c:v>-0.18660287081339713</c:v>
                </c:pt>
                <c:pt idx="1931">
                  <c:v>0.79324055666003979</c:v>
                </c:pt>
                <c:pt idx="1932">
                  <c:v>0.78839590443686014</c:v>
                </c:pt>
                <c:pt idx="1933">
                  <c:v>0.51555555555555554</c:v>
                </c:pt>
                <c:pt idx="1934">
                  <c:v>-0.48868778280542985</c:v>
                </c:pt>
                <c:pt idx="1935">
                  <c:v>-0.68888888888888888</c:v>
                </c:pt>
                <c:pt idx="1936">
                  <c:v>0.67346938775510201</c:v>
                </c:pt>
                <c:pt idx="1937">
                  <c:v>-0.81609195402298851</c:v>
                </c:pt>
                <c:pt idx="1938">
                  <c:v>2.2183908045977012</c:v>
                </c:pt>
                <c:pt idx="1939">
                  <c:v>3.808080808080808</c:v>
                </c:pt>
                <c:pt idx="1940">
                  <c:v>3.1604938271604937</c:v>
                </c:pt>
                <c:pt idx="1941">
                  <c:v>-0.40993788819875776</c:v>
                </c:pt>
                <c:pt idx="1942">
                  <c:v>0.75806451612903214</c:v>
                </c:pt>
                <c:pt idx="1943">
                  <c:v>0.69135802469135799</c:v>
                </c:pt>
                <c:pt idx="1944">
                  <c:v>1.6595744680851063</c:v>
                </c:pt>
                <c:pt idx="1945">
                  <c:v>2.6043956043956045</c:v>
                </c:pt>
                <c:pt idx="1946">
                  <c:v>3.2655367231638417</c:v>
                </c:pt>
                <c:pt idx="1947">
                  <c:v>-2.0441176470588234</c:v>
                </c:pt>
                <c:pt idx="1948">
                  <c:v>-1.4951456310679612</c:v>
                </c:pt>
                <c:pt idx="1949">
                  <c:v>2.6481481481481479</c:v>
                </c:pt>
                <c:pt idx="1950">
                  <c:v>0.13829787234042554</c:v>
                </c:pt>
                <c:pt idx="1951">
                  <c:v>2.7234042553191489</c:v>
                </c:pt>
                <c:pt idx="1952">
                  <c:v>-1.8426966292134832</c:v>
                </c:pt>
                <c:pt idx="1953">
                  <c:v>-0.29213483146067415</c:v>
                </c:pt>
                <c:pt idx="1954">
                  <c:v>-0.32816537467700257</c:v>
                </c:pt>
                <c:pt idx="1955">
                  <c:v>-1.0373134328358209</c:v>
                </c:pt>
                <c:pt idx="1956">
                  <c:v>-1.5186721991701244</c:v>
                </c:pt>
                <c:pt idx="1957">
                  <c:v>0.18527315914489312</c:v>
                </c:pt>
                <c:pt idx="1958">
                  <c:v>-1.2249999999999999</c:v>
                </c:pt>
                <c:pt idx="1959">
                  <c:v>-1.1348314606741574</c:v>
                </c:pt>
                <c:pt idx="1960">
                  <c:v>-3.5614035087719298</c:v>
                </c:pt>
                <c:pt idx="1961">
                  <c:v>-0.7777777777777779</c:v>
                </c:pt>
                <c:pt idx="1962">
                  <c:v>1.6213991769547327</c:v>
                </c:pt>
                <c:pt idx="1963">
                  <c:v>2.193877551020408</c:v>
                </c:pt>
                <c:pt idx="1964">
                  <c:v>9.9099099099099086E-2</c:v>
                </c:pt>
                <c:pt idx="1965">
                  <c:v>1.6400000000000001</c:v>
                </c:pt>
                <c:pt idx="1966">
                  <c:v>3.5294117647058827</c:v>
                </c:pt>
                <c:pt idx="1967">
                  <c:v>-0.42857142857142855</c:v>
                </c:pt>
                <c:pt idx="1968">
                  <c:v>0.86896551724137938</c:v>
                </c:pt>
                <c:pt idx="1969">
                  <c:v>-0.63350785340314131</c:v>
                </c:pt>
                <c:pt idx="1970">
                  <c:v>0.52482269503546097</c:v>
                </c:pt>
                <c:pt idx="1971">
                  <c:v>0</c:v>
                </c:pt>
                <c:pt idx="1972">
                  <c:v>14.142857142857142</c:v>
                </c:pt>
                <c:pt idx="1973">
                  <c:v>-0.28779599271402551</c:v>
                </c:pt>
                <c:pt idx="1974">
                  <c:v>-0.75409836065573776</c:v>
                </c:pt>
                <c:pt idx="1975">
                  <c:v>-1.6666666666666667</c:v>
                </c:pt>
                <c:pt idx="1976">
                  <c:v>0.12979351032448375</c:v>
                </c:pt>
                <c:pt idx="1977">
                  <c:v>0.878</c:v>
                </c:pt>
                <c:pt idx="1978">
                  <c:v>-1.5760000000000001</c:v>
                </c:pt>
                <c:pt idx="1979">
                  <c:v>0.28885400313971743</c:v>
                </c:pt>
                <c:pt idx="1980">
                  <c:v>1.9265822784810125</c:v>
                </c:pt>
                <c:pt idx="1981">
                  <c:v>1.098876404494382</c:v>
                </c:pt>
                <c:pt idx="1982">
                  <c:v>0.88575096277278553</c:v>
                </c:pt>
                <c:pt idx="1983">
                  <c:v>0.37701149425287356</c:v>
                </c:pt>
                <c:pt idx="1984">
                  <c:v>2.4476439790575917</c:v>
                </c:pt>
                <c:pt idx="1985">
                  <c:v>6.0413354531001585E-2</c:v>
                </c:pt>
                <c:pt idx="1986">
                  <c:v>0.80836236933797923</c:v>
                </c:pt>
                <c:pt idx="1987">
                  <c:v>1.3840749414519906</c:v>
                </c:pt>
                <c:pt idx="1988">
                  <c:v>1.3501006036217305</c:v>
                </c:pt>
                <c:pt idx="1989">
                  <c:v>-0.85095137420718825</c:v>
                </c:pt>
                <c:pt idx="1990">
                  <c:v>-0.22321428571428573</c:v>
                </c:pt>
                <c:pt idx="1991">
                  <c:v>-0.3888888888888889</c:v>
                </c:pt>
                <c:pt idx="1992">
                  <c:v>-5.7692307692307689E-2</c:v>
                </c:pt>
                <c:pt idx="1993">
                  <c:v>-1.1936685288640596</c:v>
                </c:pt>
                <c:pt idx="1994">
                  <c:v>0.35796045785639957</c:v>
                </c:pt>
                <c:pt idx="1995">
                  <c:v>9.1703056768558944E-2</c:v>
                </c:pt>
                <c:pt idx="1996">
                  <c:v>-0.29493087557603687</c:v>
                </c:pt>
                <c:pt idx="1997">
                  <c:v>-1.1717171717171717</c:v>
                </c:pt>
                <c:pt idx="1998">
                  <c:v>2.2576687116564416</c:v>
                </c:pt>
                <c:pt idx="1999">
                  <c:v>0.32258064516129031</c:v>
                </c:pt>
                <c:pt idx="2000">
                  <c:v>-0.53658536585365846</c:v>
                </c:pt>
                <c:pt idx="2001">
                  <c:v>1.6666666666666666E-2</c:v>
                </c:pt>
                <c:pt idx="2002">
                  <c:v>-0.5321100917431193</c:v>
                </c:pt>
                <c:pt idx="2003">
                  <c:v>1.722627737226277</c:v>
                </c:pt>
                <c:pt idx="2004">
                  <c:v>-0.60264900662251653</c:v>
                </c:pt>
                <c:pt idx="2005">
                  <c:v>-1.9418604651162794</c:v>
                </c:pt>
                <c:pt idx="2006">
                  <c:v>1.9272727272727272</c:v>
                </c:pt>
                <c:pt idx="2007">
                  <c:v>5.5970149253731338E-2</c:v>
                </c:pt>
                <c:pt idx="2008">
                  <c:v>-1.6542056074766354</c:v>
                </c:pt>
                <c:pt idx="2009">
                  <c:v>-3.0701754385964911E-2</c:v>
                </c:pt>
                <c:pt idx="2010">
                  <c:v>0.11571428571428573</c:v>
                </c:pt>
                <c:pt idx="2011">
                  <c:v>0.10452961672473868</c:v>
                </c:pt>
                <c:pt idx="2012">
                  <c:v>-0.63765182186234814</c:v>
                </c:pt>
                <c:pt idx="2013">
                  <c:v>-0.17175572519083968</c:v>
                </c:pt>
                <c:pt idx="2014">
                  <c:v>18.333333333333332</c:v>
                </c:pt>
                <c:pt idx="2015">
                  <c:v>6.7962962962962958</c:v>
                </c:pt>
                <c:pt idx="2016">
                  <c:v>0.98787878787878791</c:v>
                </c:pt>
                <c:pt idx="2017">
                  <c:v>-1.1170212765957446</c:v>
                </c:pt>
                <c:pt idx="2018">
                  <c:v>-3.9018952062430327E-2</c:v>
                </c:pt>
                <c:pt idx="2019">
                  <c:v>-0.45127436281859068</c:v>
                </c:pt>
                <c:pt idx="2020">
                  <c:v>-1.3513513513513515</c:v>
                </c:pt>
                <c:pt idx="2021">
                  <c:v>0.71710526315789469</c:v>
                </c:pt>
                <c:pt idx="2022">
                  <c:v>0.25915948275862066</c:v>
                </c:pt>
                <c:pt idx="2023">
                  <c:v>-0.42395437262357416</c:v>
                </c:pt>
                <c:pt idx="2024">
                  <c:v>3.839285714285714</c:v>
                </c:pt>
                <c:pt idx="2025">
                  <c:v>-0.91814946619217075</c:v>
                </c:pt>
                <c:pt idx="2026">
                  <c:v>0.40142517814726847</c:v>
                </c:pt>
                <c:pt idx="2027">
                  <c:v>-0.12772585669781933</c:v>
                </c:pt>
                <c:pt idx="2028">
                  <c:v>0.29113924050632911</c:v>
                </c:pt>
                <c:pt idx="2029">
                  <c:v>-0.79452054794520555</c:v>
                </c:pt>
                <c:pt idx="2030">
                  <c:v>0.76777251184834128</c:v>
                </c:pt>
                <c:pt idx="2031">
                  <c:v>0.15497076023391812</c:v>
                </c:pt>
                <c:pt idx="2032">
                  <c:v>3.3149171270718231E-2</c:v>
                </c:pt>
                <c:pt idx="2033">
                  <c:v>-0.92068965517241386</c:v>
                </c:pt>
                <c:pt idx="2034">
                  <c:v>0.36229086229086227</c:v>
                </c:pt>
                <c:pt idx="2035">
                  <c:v>0.13713509843856075</c:v>
                </c:pt>
                <c:pt idx="2036">
                  <c:v>0.63677130044843044</c:v>
                </c:pt>
                <c:pt idx="2037">
                  <c:v>-1.2836538461538463</c:v>
                </c:pt>
                <c:pt idx="2038">
                  <c:v>2.9680365296803651E-2</c:v>
                </c:pt>
                <c:pt idx="2039">
                  <c:v>7.9439252336448607E-2</c:v>
                </c:pt>
                <c:pt idx="2040">
                  <c:v>-0.1471861471861472</c:v>
                </c:pt>
                <c:pt idx="2041">
                  <c:v>1.5350877192982455E-2</c:v>
                </c:pt>
                <c:pt idx="2042">
                  <c:v>0.39500000000000002</c:v>
                </c:pt>
                <c:pt idx="2043">
                  <c:v>0.54972375690607744</c:v>
                </c:pt>
                <c:pt idx="2044">
                  <c:v>-4.7839506172839504E-2</c:v>
                </c:pt>
                <c:pt idx="2045">
                  <c:v>0.79955456570155892</c:v>
                </c:pt>
                <c:pt idx="2046">
                  <c:v>1.3099630996309961</c:v>
                </c:pt>
                <c:pt idx="2047">
                  <c:v>1.2751091703056767</c:v>
                </c:pt>
                <c:pt idx="2048">
                  <c:v>7.1040947212629491E-2</c:v>
                </c:pt>
                <c:pt idx="2049">
                  <c:v>0.23612512613521697</c:v>
                </c:pt>
                <c:pt idx="2050">
                  <c:v>-0.13754646840148699</c:v>
                </c:pt>
                <c:pt idx="2051">
                  <c:v>-0.28179190751445088</c:v>
                </c:pt>
                <c:pt idx="2052">
                  <c:v>0.58177570093457942</c:v>
                </c:pt>
                <c:pt idx="2053">
                  <c:v>-0.16865079365079366</c:v>
                </c:pt>
                <c:pt idx="2054">
                  <c:v>-5.0739957716701908E-2</c:v>
                </c:pt>
                <c:pt idx="2055">
                  <c:v>-0.59143968871595332</c:v>
                </c:pt>
                <c:pt idx="2056">
                  <c:v>-0.36181818181818182</c:v>
                </c:pt>
                <c:pt idx="2057">
                  <c:v>0.42647058823529405</c:v>
                </c:pt>
                <c:pt idx="2058">
                  <c:v>-7.1428571428571425E-2</c:v>
                </c:pt>
                <c:pt idx="2059">
                  <c:v>0.3364485981308411</c:v>
                </c:pt>
                <c:pt idx="2060">
                  <c:v>1.7029702970297027</c:v>
                </c:pt>
                <c:pt idx="2061">
                  <c:v>-1.875</c:v>
                </c:pt>
                <c:pt idx="2062">
                  <c:v>-2.5376344086021505</c:v>
                </c:pt>
                <c:pt idx="2063">
                  <c:v>-2.5942028985507242</c:v>
                </c:pt>
                <c:pt idx="2064">
                  <c:v>-1.1395348837209303</c:v>
                </c:pt>
                <c:pt idx="2065">
                  <c:v>-0.49514563106796117</c:v>
                </c:pt>
                <c:pt idx="2066">
                  <c:v>0.33790523690773067</c:v>
                </c:pt>
                <c:pt idx="2067">
                  <c:v>-0.72968980797636629</c:v>
                </c:pt>
                <c:pt idx="2068">
                  <c:v>-1.5649999999999999</c:v>
                </c:pt>
                <c:pt idx="2069">
                  <c:v>-0.9786324786324786</c:v>
                </c:pt>
                <c:pt idx="2070">
                  <c:v>-2.8036809815950918</c:v>
                </c:pt>
                <c:pt idx="2071">
                  <c:v>-3.7727272727272729</c:v>
                </c:pt>
                <c:pt idx="2072">
                  <c:v>3.3670886075949369</c:v>
                </c:pt>
                <c:pt idx="2073">
                  <c:v>1.0710059171597632</c:v>
                </c:pt>
                <c:pt idx="2074">
                  <c:v>-0.94385964912280718</c:v>
                </c:pt>
                <c:pt idx="2075">
                  <c:v>-1.4000000000000001</c:v>
                </c:pt>
                <c:pt idx="2076">
                  <c:v>-9.1240875912408759E-2</c:v>
                </c:pt>
                <c:pt idx="2077">
                  <c:v>0.57245632065775953</c:v>
                </c:pt>
                <c:pt idx="2078">
                  <c:v>-4.807692307692308E-3</c:v>
                </c:pt>
                <c:pt idx="2079">
                  <c:v>0.15207373271889402</c:v>
                </c:pt>
                <c:pt idx="2080">
                  <c:v>-0.90697674418604657</c:v>
                </c:pt>
                <c:pt idx="2081">
                  <c:v>-0.47692307692307701</c:v>
                </c:pt>
                <c:pt idx="2082">
                  <c:v>0.12742718446601942</c:v>
                </c:pt>
                <c:pt idx="2083">
                  <c:v>4.6875E-2</c:v>
                </c:pt>
                <c:pt idx="2084">
                  <c:v>-4.7227926078028747E-2</c:v>
                </c:pt>
                <c:pt idx="2085">
                  <c:v>-0.31045751633986929</c:v>
                </c:pt>
                <c:pt idx="2086">
                  <c:v>3.4227039361095267E-3</c:v>
                </c:pt>
                <c:pt idx="2087">
                  <c:v>4.1875284478834776E-2</c:v>
                </c:pt>
                <c:pt idx="2088">
                  <c:v>0.15872504829362524</c:v>
                </c:pt>
                <c:pt idx="2089">
                  <c:v>-0.13447593935398813</c:v>
                </c:pt>
                <c:pt idx="2090">
                  <c:v>0.4120481927710844</c:v>
                </c:pt>
                <c:pt idx="2091">
                  <c:v>0.31456310679611649</c:v>
                </c:pt>
                <c:pt idx="2092">
                  <c:v>4.0028591851322376E-2</c:v>
                </c:pt>
                <c:pt idx="2093">
                  <c:v>-0.57043879907621242</c:v>
                </c:pt>
                <c:pt idx="2094">
                  <c:v>4.8498845265588918E-2</c:v>
                </c:pt>
                <c:pt idx="2095">
                  <c:v>0.12133891213389122</c:v>
                </c:pt>
                <c:pt idx="2096">
                  <c:v>-2.9774872912127815E-2</c:v>
                </c:pt>
                <c:pt idx="2097">
                  <c:v>-4.6281851274050961E-2</c:v>
                </c:pt>
                <c:pt idx="2098">
                  <c:v>7.202881152460984E-2</c:v>
                </c:pt>
                <c:pt idx="2099">
                  <c:v>0.82783882783882778</c:v>
                </c:pt>
                <c:pt idx="2100">
                  <c:v>-3.7383177570093462E-2</c:v>
                </c:pt>
                <c:pt idx="2101">
                  <c:v>-0.4153297682709447</c:v>
                </c:pt>
                <c:pt idx="2102">
                  <c:v>-0.68038740920096863</c:v>
                </c:pt>
                <c:pt idx="2103">
                  <c:v>0.20774647887323944</c:v>
                </c:pt>
                <c:pt idx="2104">
                  <c:v>0.79150579150579148</c:v>
                </c:pt>
                <c:pt idx="2105">
                  <c:v>-0.38754325259515576</c:v>
                </c:pt>
                <c:pt idx="2106">
                  <c:v>1.437956204379562</c:v>
                </c:pt>
                <c:pt idx="2107">
                  <c:v>-2.5666666666666669</c:v>
                </c:pt>
                <c:pt idx="2108">
                  <c:v>0.601123595505618</c:v>
                </c:pt>
                <c:pt idx="2109">
                  <c:v>-3.6966292134831464</c:v>
                </c:pt>
                <c:pt idx="2110">
                  <c:v>-2.3134328358208953</c:v>
                </c:pt>
                <c:pt idx="2111">
                  <c:v>0.16666666666666666</c:v>
                </c:pt>
                <c:pt idx="2112">
                  <c:v>-4.7619047619047623E-2</c:v>
                </c:pt>
                <c:pt idx="2113">
                  <c:v>2.1164021164021163E-2</c:v>
                </c:pt>
                <c:pt idx="2114">
                  <c:v>-0.20527859237536658</c:v>
                </c:pt>
                <c:pt idx="2115">
                  <c:v>-0.76</c:v>
                </c:pt>
                <c:pt idx="2116">
                  <c:v>-2.7375000000000003</c:v>
                </c:pt>
                <c:pt idx="2117">
                  <c:v>-1.195067264573991</c:v>
                </c:pt>
                <c:pt idx="2118">
                  <c:v>-0.92682926829268297</c:v>
                </c:pt>
                <c:pt idx="2119">
                  <c:v>-0.69473684210526321</c:v>
                </c:pt>
                <c:pt idx="2120">
                  <c:v>-3.3423423423423424</c:v>
                </c:pt>
                <c:pt idx="2121">
                  <c:v>-1.8235294117647058</c:v>
                </c:pt>
                <c:pt idx="2122">
                  <c:v>4.7126436781609193</c:v>
                </c:pt>
                <c:pt idx="2123">
                  <c:v>-14.137931034482756</c:v>
                </c:pt>
                <c:pt idx="2124">
                  <c:v>2.0178571428571428</c:v>
                </c:pt>
                <c:pt idx="2125">
                  <c:v>-7.137931034482758</c:v>
                </c:pt>
                <c:pt idx="2126">
                  <c:v>-0.63636363636363646</c:v>
                </c:pt>
                <c:pt idx="2127">
                  <c:v>-0.13486005089058523</c:v>
                </c:pt>
                <c:pt idx="2128">
                  <c:v>0.63157894736842113</c:v>
                </c:pt>
                <c:pt idx="2129">
                  <c:v>-0.22612513721185509</c:v>
                </c:pt>
                <c:pt idx="2130">
                  <c:v>-0.26933333333333337</c:v>
                </c:pt>
                <c:pt idx="2131">
                  <c:v>-0.50939457202505223</c:v>
                </c:pt>
                <c:pt idx="2132">
                  <c:v>0.68249258160237392</c:v>
                </c:pt>
                <c:pt idx="2133">
                  <c:v>0.22277227722772275</c:v>
                </c:pt>
                <c:pt idx="2134">
                  <c:v>-1.0420560747663552</c:v>
                </c:pt>
                <c:pt idx="2135">
                  <c:v>-2.6290322580645165</c:v>
                </c:pt>
                <c:pt idx="2136">
                  <c:v>-0.83571428571428563</c:v>
                </c:pt>
                <c:pt idx="2137">
                  <c:v>-1.5772727272727272</c:v>
                </c:pt>
                <c:pt idx="2138">
                  <c:v>3.9148936170212765</c:v>
                </c:pt>
                <c:pt idx="2139">
                  <c:v>-0.95555555555555549</c:v>
                </c:pt>
                <c:pt idx="2140">
                  <c:v>1.5837563451776648</c:v>
                </c:pt>
                <c:pt idx="2141">
                  <c:v>-4.4883720930232567</c:v>
                </c:pt>
                <c:pt idx="2142">
                  <c:v>-0.16154873164218958</c:v>
                </c:pt>
                <c:pt idx="2143">
                  <c:v>0.41450777202072542</c:v>
                </c:pt>
                <c:pt idx="2144">
                  <c:v>-0.38775510204081631</c:v>
                </c:pt>
                <c:pt idx="2145">
                  <c:v>-0.18356164383561646</c:v>
                </c:pt>
                <c:pt idx="2146">
                  <c:v>-0.40540540540540537</c:v>
                </c:pt>
                <c:pt idx="2147">
                  <c:v>-3.0987654320987654</c:v>
                </c:pt>
                <c:pt idx="2148">
                  <c:v>1.0457516339869282</c:v>
                </c:pt>
                <c:pt idx="2149">
                  <c:v>-0.4264705882352941</c:v>
                </c:pt>
                <c:pt idx="2150">
                  <c:v>-5.8139534883720938E-3</c:v>
                </c:pt>
                <c:pt idx="2151">
                  <c:v>-6.25E-2</c:v>
                </c:pt>
                <c:pt idx="2152">
                  <c:v>1.8979591836734693</c:v>
                </c:pt>
                <c:pt idx="2153">
                  <c:v>0.25471698113207547</c:v>
                </c:pt>
                <c:pt idx="2154">
                  <c:v>-2.8130841121495327</c:v>
                </c:pt>
                <c:pt idx="2155">
                  <c:v>-4.2807017543859649</c:v>
                </c:pt>
                <c:pt idx="2156">
                  <c:v>1.4411764705882353</c:v>
                </c:pt>
                <c:pt idx="2157">
                  <c:v>0.25622775800711739</c:v>
                </c:pt>
                <c:pt idx="2158">
                  <c:v>-0.12488262910798123</c:v>
                </c:pt>
                <c:pt idx="2159">
                  <c:v>0.41901408450704225</c:v>
                </c:pt>
                <c:pt idx="2160">
                  <c:v>-3.5234899328859065E-2</c:v>
                </c:pt>
                <c:pt idx="2161">
                  <c:v>-0.77826086956521734</c:v>
                </c:pt>
                <c:pt idx="2162">
                  <c:v>-0.25490196078431371</c:v>
                </c:pt>
                <c:pt idx="2163">
                  <c:v>-3.5542168674698793</c:v>
                </c:pt>
                <c:pt idx="2164">
                  <c:v>-0.11538461538461539</c:v>
                </c:pt>
                <c:pt idx="2165">
                  <c:v>-0.18402777777777779</c:v>
                </c:pt>
                <c:pt idx="2166">
                  <c:v>-1.8237704918032787</c:v>
                </c:pt>
                <c:pt idx="2167">
                  <c:v>-1.1641025641025642</c:v>
                </c:pt>
                <c:pt idx="2168">
                  <c:v>-0.33600000000000002</c:v>
                </c:pt>
                <c:pt idx="2169">
                  <c:v>-1.967741935483871</c:v>
                </c:pt>
                <c:pt idx="2170">
                  <c:v>-0.17695473251028807</c:v>
                </c:pt>
                <c:pt idx="2171">
                  <c:v>-0.70645161290322578</c:v>
                </c:pt>
                <c:pt idx="2172">
                  <c:v>0.19243986254295534</c:v>
                </c:pt>
                <c:pt idx="2173">
                  <c:v>-1.002309468822171</c:v>
                </c:pt>
                <c:pt idx="2174">
                  <c:v>-1.4496644295302015</c:v>
                </c:pt>
                <c:pt idx="2175">
                  <c:v>-0.83233532934131738</c:v>
                </c:pt>
                <c:pt idx="2176">
                  <c:v>-0.80288461538461542</c:v>
                </c:pt>
                <c:pt idx="2177">
                  <c:v>-6.9686411149825793E-3</c:v>
                </c:pt>
                <c:pt idx="2178">
                  <c:v>0.17120622568093383</c:v>
                </c:pt>
                <c:pt idx="2179">
                  <c:v>-4.0972222222222223</c:v>
                </c:pt>
                <c:pt idx="2180">
                  <c:v>-5.1573033707865177</c:v>
                </c:pt>
                <c:pt idx="2181">
                  <c:v>0.16849816849816848</c:v>
                </c:pt>
                <c:pt idx="2182">
                  <c:v>-0.84042553191489366</c:v>
                </c:pt>
                <c:pt idx="2183">
                  <c:v>-0.25185185185185183</c:v>
                </c:pt>
                <c:pt idx="2184">
                  <c:v>-0.43165467625899273</c:v>
                </c:pt>
                <c:pt idx="2185">
                  <c:v>-0.7850467289719627</c:v>
                </c:pt>
                <c:pt idx="2186">
                  <c:v>-0.71317829457364335</c:v>
                </c:pt>
                <c:pt idx="2187">
                  <c:v>-1.6363636363636365</c:v>
                </c:pt>
                <c:pt idx="2188">
                  <c:v>-5.128205128205128E-2</c:v>
                </c:pt>
                <c:pt idx="2189">
                  <c:v>0.43877551020408156</c:v>
                </c:pt>
                <c:pt idx="2190">
                  <c:v>-17.2</c:v>
                </c:pt>
                <c:pt idx="2191">
                  <c:v>-1.9491525423728815</c:v>
                </c:pt>
                <c:pt idx="2192">
                  <c:v>1.8295454545454548</c:v>
                </c:pt>
                <c:pt idx="2193">
                  <c:v>19.461538461538463</c:v>
                </c:pt>
                <c:pt idx="2194">
                  <c:v>-2.8518518518518516</c:v>
                </c:pt>
                <c:pt idx="2195">
                  <c:v>0.36144578313253006</c:v>
                </c:pt>
                <c:pt idx="2196">
                  <c:v>-2.3888888888888888</c:v>
                </c:pt>
                <c:pt idx="2197">
                  <c:v>-1.6229508196721312</c:v>
                </c:pt>
                <c:pt idx="2198">
                  <c:v>-2.3409090909090908</c:v>
                </c:pt>
                <c:pt idx="2199">
                  <c:v>-0.52760736196319014</c:v>
                </c:pt>
                <c:pt idx="2200">
                  <c:v>4.2530120481927707</c:v>
                </c:pt>
                <c:pt idx="2201">
                  <c:v>-3.1034482758620694</c:v>
                </c:pt>
                <c:pt idx="2202">
                  <c:v>0.67948717948717952</c:v>
                </c:pt>
                <c:pt idx="2203">
                  <c:v>-0.25342465753424659</c:v>
                </c:pt>
                <c:pt idx="2204">
                  <c:v>0.66</c:v>
                </c:pt>
                <c:pt idx="2205">
                  <c:v>-0.23404255319148939</c:v>
                </c:pt>
                <c:pt idx="2206">
                  <c:v>-1.1732283464566928</c:v>
                </c:pt>
                <c:pt idx="2207">
                  <c:v>0.35384615384615381</c:v>
                </c:pt>
                <c:pt idx="2208">
                  <c:v>5.2173913043478262</c:v>
                </c:pt>
                <c:pt idx="2209">
                  <c:v>-29.571428571428569</c:v>
                </c:pt>
                <c:pt idx="2210">
                  <c:v>-0.33333333333333331</c:v>
                </c:pt>
                <c:pt idx="2211">
                  <c:v>0.47524752475247523</c:v>
                </c:pt>
                <c:pt idx="2212">
                  <c:v>-1.101123595505618</c:v>
                </c:pt>
                <c:pt idx="2213">
                  <c:v>-9.8901098901098897E-2</c:v>
                </c:pt>
                <c:pt idx="2214">
                  <c:v>-1.467065868263473</c:v>
                </c:pt>
                <c:pt idx="2215">
                  <c:v>-0.88505747126436785</c:v>
                </c:pt>
                <c:pt idx="2216">
                  <c:v>-1.0627802690582959</c:v>
                </c:pt>
                <c:pt idx="2217">
                  <c:v>-2.4096385542168677E-3</c:v>
                </c:pt>
                <c:pt idx="2218">
                  <c:v>0.1494661921708185</c:v>
                </c:pt>
                <c:pt idx="2219">
                  <c:v>-1.963302752293578</c:v>
                </c:pt>
                <c:pt idx="2220">
                  <c:v>0.50442477876106195</c:v>
                </c:pt>
                <c:pt idx="2221">
                  <c:v>0.6995073891625615</c:v>
                </c:pt>
                <c:pt idx="2222">
                  <c:v>-3.9230769230769229</c:v>
                </c:pt>
                <c:pt idx="2223">
                  <c:v>-1.0394088669950738</c:v>
                </c:pt>
                <c:pt idx="2224">
                  <c:v>45</c:v>
                </c:pt>
                <c:pt idx="2225">
                  <c:v>-0.3007518796992481</c:v>
                </c:pt>
                <c:pt idx="2226">
                  <c:v>-3.0081300813008132</c:v>
                </c:pt>
                <c:pt idx="2227">
                  <c:v>1.9019607843137256</c:v>
                </c:pt>
                <c:pt idx="2228">
                  <c:v>0.58152173913043481</c:v>
                </c:pt>
                <c:pt idx="2229">
                  <c:v>-0.89575289575289574</c:v>
                </c:pt>
                <c:pt idx="2230">
                  <c:v>-0.11059907834101383</c:v>
                </c:pt>
                <c:pt idx="2231">
                  <c:v>-0.16538461538461535</c:v>
                </c:pt>
                <c:pt idx="2232">
                  <c:v>-1.4630350194552528</c:v>
                </c:pt>
                <c:pt idx="2233">
                  <c:v>-1.4999999999999998</c:v>
                </c:pt>
                <c:pt idx="2234">
                  <c:v>-3.6101694915254239</c:v>
                </c:pt>
                <c:pt idx="2235">
                  <c:v>-0.21761658031088082</c:v>
                </c:pt>
                <c:pt idx="2236">
                  <c:v>0.81818181818181812</c:v>
                </c:pt>
                <c:pt idx="2237">
                  <c:v>4.5593220338983054</c:v>
                </c:pt>
                <c:pt idx="2238">
                  <c:v>-0.35593220338983056</c:v>
                </c:pt>
                <c:pt idx="2239">
                  <c:v>-0.83798882681564246</c:v>
                </c:pt>
                <c:pt idx="2240">
                  <c:v>0.60294117647058831</c:v>
                </c:pt>
                <c:pt idx="2241">
                  <c:v>-0.46913580246913583</c:v>
                </c:pt>
                <c:pt idx="2242">
                  <c:v>2.5161290322580645</c:v>
                </c:pt>
                <c:pt idx="2243">
                  <c:v>-3.1025641025641026</c:v>
                </c:pt>
                <c:pt idx="2244">
                  <c:v>12.733333333333334</c:v>
                </c:pt>
                <c:pt idx="2245">
                  <c:v>1.6363636363636362</c:v>
                </c:pt>
                <c:pt idx="2246">
                  <c:v>-0.9577464788732396</c:v>
                </c:pt>
                <c:pt idx="2247">
                  <c:v>-0.20192307692307696</c:v>
                </c:pt>
                <c:pt idx="2248">
                  <c:v>0.84166666666666679</c:v>
                </c:pt>
                <c:pt idx="2249">
                  <c:v>-1.464285714285714</c:v>
                </c:pt>
                <c:pt idx="2250">
                  <c:v>-1.7517241379310347</c:v>
                </c:pt>
                <c:pt idx="2251">
                  <c:v>-0.734375</c:v>
                </c:pt>
                <c:pt idx="2252">
                  <c:v>-2.16</c:v>
                </c:pt>
                <c:pt idx="2253">
                  <c:v>-13.600000000000001</c:v>
                </c:pt>
                <c:pt idx="2254">
                  <c:v>-2.2500000000000004</c:v>
                </c:pt>
                <c:pt idx="2255">
                  <c:v>-1.4227642276422763</c:v>
                </c:pt>
                <c:pt idx="2256">
                  <c:v>-0.26506024096385539</c:v>
                </c:pt>
                <c:pt idx="2257">
                  <c:v>-11.576923076923077</c:v>
                </c:pt>
                <c:pt idx="2258">
                  <c:v>4.4725274725274726</c:v>
                </c:pt>
                <c:pt idx="2259">
                  <c:v>-7.6666666666666661</c:v>
                </c:pt>
                <c:pt idx="2260">
                  <c:v>2.5974025974025976E-2</c:v>
                </c:pt>
                <c:pt idx="2261">
                  <c:v>-0.83448275862068966</c:v>
                </c:pt>
                <c:pt idx="2262">
                  <c:v>4.7692307692307692</c:v>
                </c:pt>
                <c:pt idx="2263">
                  <c:v>-2.1904761904761907</c:v>
                </c:pt>
                <c:pt idx="2264">
                  <c:v>-0.76237623762376228</c:v>
                </c:pt>
                <c:pt idx="2265">
                  <c:v>-0.93518518518518523</c:v>
                </c:pt>
                <c:pt idx="2266">
                  <c:v>2.2982456140350878</c:v>
                </c:pt>
                <c:pt idx="2267">
                  <c:v>-0.48309178743961356</c:v>
                </c:pt>
                <c:pt idx="2268">
                  <c:v>-1.2604166666666665</c:v>
                </c:pt>
                <c:pt idx="2269">
                  <c:v>11.956521739130435</c:v>
                </c:pt>
                <c:pt idx="2270">
                  <c:v>-0.39215686274509809</c:v>
                </c:pt>
                <c:pt idx="2271">
                  <c:v>-1.3555555555555554</c:v>
                </c:pt>
                <c:pt idx="2272">
                  <c:v>-9.9009900990099015E-2</c:v>
                </c:pt>
                <c:pt idx="2273">
                  <c:v>-1.8409893992932864</c:v>
                </c:pt>
                <c:pt idx="2274">
                  <c:v>0.60144927536231885</c:v>
                </c:pt>
                <c:pt idx="2275">
                  <c:v>-1.1485148514851484</c:v>
                </c:pt>
                <c:pt idx="2276">
                  <c:v>0.58333333333333337</c:v>
                </c:pt>
                <c:pt idx="2277">
                  <c:v>-0.23684210526315788</c:v>
                </c:pt>
                <c:pt idx="2278">
                  <c:v>0.22222222222222224</c:v>
                </c:pt>
                <c:pt idx="2279">
                  <c:v>1.0833333333333333</c:v>
                </c:pt>
                <c:pt idx="2280">
                  <c:v>-2.7608695652173916</c:v>
                </c:pt>
                <c:pt idx="2281">
                  <c:v>-3.9793814432989691</c:v>
                </c:pt>
                <c:pt idx="2282">
                  <c:v>-0.34567901234567899</c:v>
                </c:pt>
                <c:pt idx="2283">
                  <c:v>-1.9159663865546219</c:v>
                </c:pt>
                <c:pt idx="2284">
                  <c:v>0.11267605633802819</c:v>
                </c:pt>
                <c:pt idx="2285">
                  <c:v>5.6785714285714288</c:v>
                </c:pt>
                <c:pt idx="2286">
                  <c:v>12</c:v>
                </c:pt>
                <c:pt idx="2287">
                  <c:v>-4.8235294117647056</c:v>
                </c:pt>
                <c:pt idx="2288">
                  <c:v>0.15662650602409636</c:v>
                </c:pt>
                <c:pt idx="2289">
                  <c:v>-0.57317073170731703</c:v>
                </c:pt>
                <c:pt idx="2290">
                  <c:v>-1.7704918032786885</c:v>
                </c:pt>
                <c:pt idx="2291">
                  <c:v>-1.2916666666666667</c:v>
                </c:pt>
                <c:pt idx="2292">
                  <c:v>2.6363636363636367</c:v>
                </c:pt>
                <c:pt idx="2293">
                  <c:v>-0.88235294117647045</c:v>
                </c:pt>
                <c:pt idx="2294">
                  <c:v>2.7608695652173916</c:v>
                </c:pt>
                <c:pt idx="2295">
                  <c:v>-1.3958333333333335</c:v>
                </c:pt>
                <c:pt idx="2296">
                  <c:v>-1.1891891891891893</c:v>
                </c:pt>
                <c:pt idx="2297">
                  <c:v>-4.096774193548387</c:v>
                </c:pt>
                <c:pt idx="2298">
                  <c:v>0.51999999999999991</c:v>
                </c:pt>
                <c:pt idx="2299">
                  <c:v>-16.428571428571431</c:v>
                </c:pt>
                <c:pt idx="2300">
                  <c:v>0.76515151515151514</c:v>
                </c:pt>
                <c:pt idx="2301">
                  <c:v>1.0199999999999998</c:v>
                </c:pt>
                <c:pt idx="2302">
                  <c:v>-0.71627906976744182</c:v>
                </c:pt>
                <c:pt idx="2303">
                  <c:v>1.9685534591194969</c:v>
                </c:pt>
                <c:pt idx="2304">
                  <c:v>-4.9310344827586201</c:v>
                </c:pt>
                <c:pt idx="2305">
                  <c:v>0.65591397849462363</c:v>
                </c:pt>
                <c:pt idx="2306">
                  <c:v>-2.2313432835820892</c:v>
                </c:pt>
                <c:pt idx="2307">
                  <c:v>-5.4262295081967213</c:v>
                </c:pt>
                <c:pt idx="2308">
                  <c:v>0.69277108433734935</c:v>
                </c:pt>
                <c:pt idx="2309">
                  <c:v>-8.5957446808510642</c:v>
                </c:pt>
                <c:pt idx="2310">
                  <c:v>-3.1399999999999997</c:v>
                </c:pt>
                <c:pt idx="2311">
                  <c:v>-3.1874999999999996</c:v>
                </c:pt>
                <c:pt idx="2312">
                  <c:v>-0.79746835443037978</c:v>
                </c:pt>
                <c:pt idx="2313">
                  <c:v>5.2356020942408377E-2</c:v>
                </c:pt>
                <c:pt idx="2314">
                  <c:v>0.36290322580645162</c:v>
                </c:pt>
                <c:pt idx="2315">
                  <c:v>-1.1556603773584906</c:v>
                </c:pt>
                <c:pt idx="2316">
                  <c:v>-0.73636363636363633</c:v>
                </c:pt>
                <c:pt idx="2317">
                  <c:v>-5.443037974683544</c:v>
                </c:pt>
                <c:pt idx="2318">
                  <c:v>-0.84873949579831942</c:v>
                </c:pt>
              </c:numCache>
            </c:numRef>
          </c:yVal>
          <c:smooth val="1"/>
          <c:extLst>
            <c:ext xmlns:c16="http://schemas.microsoft.com/office/drawing/2014/chart" uri="{C3380CC4-5D6E-409C-BE32-E72D297353CC}">
              <c16:uniqueId val="{0000000D-F0EF-4281-8A81-30C1A668B140}"/>
            </c:ext>
          </c:extLst>
        </c:ser>
        <c:dLbls>
          <c:showLegendKey val="0"/>
          <c:showVal val="0"/>
          <c:showCatName val="0"/>
          <c:showSerName val="0"/>
          <c:showPercent val="0"/>
          <c:showBubbleSize val="0"/>
        </c:dLbls>
        <c:axId val="508811576"/>
        <c:axId val="508809280"/>
      </c:scatterChart>
      <c:valAx>
        <c:axId val="508811576"/>
        <c:scaling>
          <c:logBase val="10"/>
          <c:orientation val="minMax"/>
          <c:max val="1000000"/>
          <c:min val="1.0000000000000003E-4"/>
        </c:scaling>
        <c:delete val="0"/>
        <c:axPos val="b"/>
        <c:majorGridlines>
          <c:spPr>
            <a:ln w="6350" cap="flat" cmpd="sng" algn="ctr">
              <a:solidFill>
                <a:schemeClr val="tx1">
                  <a:lumMod val="15000"/>
                  <a:lumOff val="85000"/>
                </a:schemeClr>
              </a:solidFill>
              <a:prstDash val="dash"/>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GB" baseline="30000"/>
                  <a:t>133m</a:t>
                </a:r>
                <a:r>
                  <a:rPr lang="en-GB" baseline="0"/>
                  <a:t>Xe / </a:t>
                </a:r>
                <a:r>
                  <a:rPr lang="en-GB" baseline="30000"/>
                  <a:t>131m </a:t>
                </a:r>
                <a:r>
                  <a:rPr lang="en-GB" baseline="0"/>
                  <a:t>Xe</a:t>
                </a:r>
                <a:endParaRPr lang="en-GB" baseline="30000"/>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0.0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508809280"/>
        <c:crossesAt val="1.0000000000000006E-11"/>
        <c:crossBetween val="midCat"/>
      </c:valAx>
      <c:valAx>
        <c:axId val="508809280"/>
        <c:scaling>
          <c:logBase val="10"/>
          <c:orientation val="minMax"/>
          <c:max val="10000"/>
          <c:min val="1.0000000000000006E-11"/>
        </c:scaling>
        <c:delete val="0"/>
        <c:axPos val="l"/>
        <c:majorGridlines>
          <c:spPr>
            <a:ln w="6350" cap="flat" cmpd="sng" algn="ctr">
              <a:solidFill>
                <a:schemeClr val="tx1">
                  <a:lumMod val="15000"/>
                  <a:lumOff val="85000"/>
                </a:schemeClr>
              </a:solidFill>
              <a:prstDash val="dash"/>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GB" baseline="30000"/>
                  <a:t>135</a:t>
                </a:r>
                <a:r>
                  <a:rPr lang="en-GB" baseline="0"/>
                  <a:t>Xe / </a:t>
                </a:r>
                <a:r>
                  <a:rPr lang="en-GB" baseline="30000"/>
                  <a:t>133</a:t>
                </a:r>
                <a:r>
                  <a:rPr lang="en-GB" baseline="0"/>
                  <a:t>Xe</a:t>
                </a:r>
                <a:endParaRPr lang="en-GB" baseline="3000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0.0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508811576"/>
        <c:crossesAt val="1.0000000000000003E-4"/>
        <c:crossBetween val="midCat"/>
      </c:valAx>
      <c:spPr>
        <a:noFill/>
        <a:ln w="25400">
          <a:noFill/>
        </a:ln>
        <a:effectLst/>
      </c:spPr>
    </c:plotArea>
    <c:plotVisOnly val="1"/>
    <c:dispBlanksAs val="gap"/>
    <c:showDLblsOverMax val="0"/>
  </c:chart>
  <c:spPr>
    <a:solidFill>
      <a:schemeClr val="bg1"/>
    </a:solidFill>
    <a:ln w="9525" cap="flat" cmpd="sng" algn="ctr">
      <a:noFill/>
      <a:round/>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B85ACC-7566-4D45-A985-3729A2E65168}" type="datetimeFigureOut">
              <a:rPr lang="en-US" smtClean="0"/>
              <a:t>6/24/2021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D4824E-09F4-6D40-98EA-9D82F5F584E8}" type="slidenum">
              <a:rPr lang="en-US" smtClean="0"/>
              <a:t>‹#›</a:t>
            </a:fld>
            <a:endParaRPr lang="en-US"/>
          </a:p>
        </p:txBody>
      </p:sp>
    </p:spTree>
    <p:extLst>
      <p:ext uri="{BB962C8B-B14F-4D97-AF65-F5344CB8AC3E}">
        <p14:creationId xmlns:p14="http://schemas.microsoft.com/office/powerpoint/2010/main" val="2417529167"/>
      </p:ext>
    </p:extLst>
  </p:cSld>
  <p:clrMap bg1="lt1" tx1="dk1" bg2="lt2" tx2="dk2" accent1="accent1" accent2="accent2" accent3="accent3" accent4="accent4" accent5="accent5" accent6="accent6" hlink="hlink" folHlink="folHlink"/>
  <p:notesStyle>
    <a:lvl1pPr marL="0" algn="l" defTabSz="685263" rtl="0" eaLnBrk="1" latinLnBrk="0" hangingPunct="1">
      <a:defRPr sz="899" kern="1200">
        <a:solidFill>
          <a:schemeClr val="tx1"/>
        </a:solidFill>
        <a:latin typeface="+mn-lt"/>
        <a:ea typeface="+mn-ea"/>
        <a:cs typeface="+mn-cs"/>
      </a:defRPr>
    </a:lvl1pPr>
    <a:lvl2pPr marL="342632" algn="l" defTabSz="685263" rtl="0" eaLnBrk="1" latinLnBrk="0" hangingPunct="1">
      <a:defRPr sz="899" kern="1200">
        <a:solidFill>
          <a:schemeClr val="tx1"/>
        </a:solidFill>
        <a:latin typeface="+mn-lt"/>
        <a:ea typeface="+mn-ea"/>
        <a:cs typeface="+mn-cs"/>
      </a:defRPr>
    </a:lvl2pPr>
    <a:lvl3pPr marL="685263" algn="l" defTabSz="685263" rtl="0" eaLnBrk="1" latinLnBrk="0" hangingPunct="1">
      <a:defRPr sz="899" kern="1200">
        <a:solidFill>
          <a:schemeClr val="tx1"/>
        </a:solidFill>
        <a:latin typeface="+mn-lt"/>
        <a:ea typeface="+mn-ea"/>
        <a:cs typeface="+mn-cs"/>
      </a:defRPr>
    </a:lvl3pPr>
    <a:lvl4pPr marL="1027893" algn="l" defTabSz="685263" rtl="0" eaLnBrk="1" latinLnBrk="0" hangingPunct="1">
      <a:defRPr sz="899" kern="1200">
        <a:solidFill>
          <a:schemeClr val="tx1"/>
        </a:solidFill>
        <a:latin typeface="+mn-lt"/>
        <a:ea typeface="+mn-ea"/>
        <a:cs typeface="+mn-cs"/>
      </a:defRPr>
    </a:lvl4pPr>
    <a:lvl5pPr marL="1370525" algn="l" defTabSz="685263" rtl="0" eaLnBrk="1" latinLnBrk="0" hangingPunct="1">
      <a:defRPr sz="899" kern="1200">
        <a:solidFill>
          <a:schemeClr val="tx1"/>
        </a:solidFill>
        <a:latin typeface="+mn-lt"/>
        <a:ea typeface="+mn-ea"/>
        <a:cs typeface="+mn-cs"/>
      </a:defRPr>
    </a:lvl5pPr>
    <a:lvl6pPr marL="1713156" algn="l" defTabSz="685263" rtl="0" eaLnBrk="1" latinLnBrk="0" hangingPunct="1">
      <a:defRPr sz="899" kern="1200">
        <a:solidFill>
          <a:schemeClr val="tx1"/>
        </a:solidFill>
        <a:latin typeface="+mn-lt"/>
        <a:ea typeface="+mn-ea"/>
        <a:cs typeface="+mn-cs"/>
      </a:defRPr>
    </a:lvl6pPr>
    <a:lvl7pPr marL="2055788" algn="l" defTabSz="685263" rtl="0" eaLnBrk="1" latinLnBrk="0" hangingPunct="1">
      <a:defRPr sz="899" kern="1200">
        <a:solidFill>
          <a:schemeClr val="tx1"/>
        </a:solidFill>
        <a:latin typeface="+mn-lt"/>
        <a:ea typeface="+mn-ea"/>
        <a:cs typeface="+mn-cs"/>
      </a:defRPr>
    </a:lvl7pPr>
    <a:lvl8pPr marL="2398418" algn="l" defTabSz="685263" rtl="0" eaLnBrk="1" latinLnBrk="0" hangingPunct="1">
      <a:defRPr sz="899" kern="1200">
        <a:solidFill>
          <a:schemeClr val="tx1"/>
        </a:solidFill>
        <a:latin typeface="+mn-lt"/>
        <a:ea typeface="+mn-ea"/>
        <a:cs typeface="+mn-cs"/>
      </a:defRPr>
    </a:lvl8pPr>
    <a:lvl9pPr marL="2741049" algn="l" defTabSz="685263" rtl="0" eaLnBrk="1" latinLnBrk="0" hangingPunct="1">
      <a:defRPr sz="89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CD4824E-09F4-6D40-98EA-9D82F5F584E8}" type="slidenum">
              <a:rPr lang="en-US" smtClean="0"/>
              <a:t>7</a:t>
            </a:fld>
            <a:endParaRPr lang="en-US"/>
          </a:p>
        </p:txBody>
      </p:sp>
    </p:spTree>
    <p:extLst>
      <p:ext uri="{BB962C8B-B14F-4D97-AF65-F5344CB8AC3E}">
        <p14:creationId xmlns:p14="http://schemas.microsoft.com/office/powerpoint/2010/main" val="3263714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CD4824E-09F4-6D40-98EA-9D82F5F584E8}" type="slidenum">
              <a:rPr lang="en-US" smtClean="0"/>
              <a:t>8</a:t>
            </a:fld>
            <a:endParaRPr lang="en-US"/>
          </a:p>
        </p:txBody>
      </p:sp>
    </p:spTree>
    <p:extLst>
      <p:ext uri="{BB962C8B-B14F-4D97-AF65-F5344CB8AC3E}">
        <p14:creationId xmlns:p14="http://schemas.microsoft.com/office/powerpoint/2010/main" val="1581337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CD4824E-09F4-6D40-98EA-9D82F5F584E8}" type="slidenum">
              <a:rPr lang="en-US" smtClean="0"/>
              <a:t>10</a:t>
            </a:fld>
            <a:endParaRPr lang="en-US"/>
          </a:p>
        </p:txBody>
      </p:sp>
    </p:spTree>
    <p:extLst>
      <p:ext uri="{BB962C8B-B14F-4D97-AF65-F5344CB8AC3E}">
        <p14:creationId xmlns:p14="http://schemas.microsoft.com/office/powerpoint/2010/main" val="3109229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CD4824E-09F4-6D40-98EA-9D82F5F584E8}" type="slidenum">
              <a:rPr lang="en-US" smtClean="0"/>
              <a:t>11</a:t>
            </a:fld>
            <a:endParaRPr lang="en-US"/>
          </a:p>
        </p:txBody>
      </p:sp>
    </p:spTree>
    <p:extLst>
      <p:ext uri="{BB962C8B-B14F-4D97-AF65-F5344CB8AC3E}">
        <p14:creationId xmlns:p14="http://schemas.microsoft.com/office/powerpoint/2010/main" val="1723679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7965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31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1854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249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185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15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81099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4.xml"/><Relationship Id="rId1" Type="http://schemas.openxmlformats.org/officeDocument/2006/relationships/slideLayout" Target="../slideLayouts/slideLayout4.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5.xml"/><Relationship Id="rId1" Type="http://schemas.openxmlformats.org/officeDocument/2006/relationships/slideLayout" Target="../slideLayouts/slideLayout5.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6.xml"/><Relationship Id="rId1" Type="http://schemas.openxmlformats.org/officeDocument/2006/relationships/slideLayout" Target="../slideLayouts/slideLayout6.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7.xml"/><Relationship Id="rId1" Type="http://schemas.openxmlformats.org/officeDocument/2006/relationships/slideLayout" Target="../slideLayouts/slideLayout7.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light, night sky&#10;&#10;Description automatically generated">
            <a:extLst>
              <a:ext uri="{FF2B5EF4-FFF2-40B4-BE49-F238E27FC236}">
                <a16:creationId xmlns:a16="http://schemas.microsoft.com/office/drawing/2014/main" id="{8EE887FA-C0FC-E342-ABF2-9814A05C2EC5}"/>
              </a:ext>
            </a:extLst>
          </p:cNvPr>
          <p:cNvPicPr>
            <a:picLocks noChangeAspect="1"/>
          </p:cNvPicPr>
          <p:nvPr userDrawn="1"/>
        </p:nvPicPr>
        <p:blipFill>
          <a:blip r:embed="rId3"/>
          <a:stretch>
            <a:fillRect/>
          </a:stretch>
        </p:blipFill>
        <p:spPr>
          <a:xfrm>
            <a:off x="0" y="340"/>
            <a:ext cx="9144000" cy="5142820"/>
          </a:xfrm>
          <a:prstGeom prst="rect">
            <a:avLst/>
          </a:prstGeom>
        </p:spPr>
      </p:pic>
      <p:sp>
        <p:nvSpPr>
          <p:cNvPr id="6" name="Rectangle 5">
            <a:extLst>
              <a:ext uri="{FF2B5EF4-FFF2-40B4-BE49-F238E27FC236}">
                <a16:creationId xmlns:a16="http://schemas.microsoft.com/office/drawing/2014/main" id="{7E505C7F-A6CF-D248-952C-36F2040C641E}"/>
              </a:ext>
            </a:extLst>
          </p:cNvPr>
          <p:cNvSpPr/>
          <p:nvPr userDrawn="1"/>
        </p:nvSpPr>
        <p:spPr>
          <a:xfrm>
            <a:off x="1" y="4876244"/>
            <a:ext cx="9144000" cy="256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47" dirty="0"/>
          </a:p>
        </p:txBody>
      </p:sp>
      <p:sp>
        <p:nvSpPr>
          <p:cNvPr id="15" name="TextBox 14">
            <a:extLst>
              <a:ext uri="{FF2B5EF4-FFF2-40B4-BE49-F238E27FC236}">
                <a16:creationId xmlns:a16="http://schemas.microsoft.com/office/drawing/2014/main" id="{46CC5158-FDC6-F940-91AB-3B9665AAF961}"/>
              </a:ext>
            </a:extLst>
          </p:cNvPr>
          <p:cNvSpPr txBox="1"/>
          <p:nvPr userDrawn="1"/>
        </p:nvSpPr>
        <p:spPr>
          <a:xfrm>
            <a:off x="7920635" y="4895301"/>
            <a:ext cx="1075157"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16" name="Rectangle 15">
            <a:extLst>
              <a:ext uri="{FF2B5EF4-FFF2-40B4-BE49-F238E27FC236}">
                <a16:creationId xmlns:a16="http://schemas.microsoft.com/office/drawing/2014/main" id="{11BF5C8F-818D-D540-B729-29710F7029AD}"/>
              </a:ext>
            </a:extLst>
          </p:cNvPr>
          <p:cNvSpPr/>
          <p:nvPr userDrawn="1"/>
        </p:nvSpPr>
        <p:spPr>
          <a:xfrm>
            <a:off x="123276" y="4875274"/>
            <a:ext cx="3772372"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en-AT" sz="1099" dirty="0"/>
          </a:p>
        </p:txBody>
      </p:sp>
      <p:pic>
        <p:nvPicPr>
          <p:cNvPr id="10" name="Picture 9">
            <a:extLst>
              <a:ext uri="{FF2B5EF4-FFF2-40B4-BE49-F238E27FC236}">
                <a16:creationId xmlns:a16="http://schemas.microsoft.com/office/drawing/2014/main" id="{BFE79601-E553-A349-BA44-52D590EC0A42}"/>
              </a:ext>
            </a:extLst>
          </p:cNvPr>
          <p:cNvPicPr>
            <a:picLocks noChangeAspect="1"/>
          </p:cNvPicPr>
          <p:nvPr userDrawn="1"/>
        </p:nvPicPr>
        <p:blipFill>
          <a:blip r:embed="rId4"/>
          <a:stretch>
            <a:fillRect/>
          </a:stretch>
        </p:blipFill>
        <p:spPr>
          <a:xfrm>
            <a:off x="6751778" y="283003"/>
            <a:ext cx="1879332" cy="498136"/>
          </a:xfrm>
          <a:prstGeom prst="rect">
            <a:avLst/>
          </a:prstGeom>
        </p:spPr>
      </p:pic>
      <p:pic>
        <p:nvPicPr>
          <p:cNvPr id="9" name="Picture 8">
            <a:extLst>
              <a:ext uri="{FF2B5EF4-FFF2-40B4-BE49-F238E27FC236}">
                <a16:creationId xmlns:a16="http://schemas.microsoft.com/office/drawing/2014/main" id="{5277CE3A-71B4-EA4B-9350-586F5C95717C}"/>
              </a:ext>
            </a:extLst>
          </p:cNvPr>
          <p:cNvPicPr>
            <a:picLocks noChangeAspect="1"/>
          </p:cNvPicPr>
          <p:nvPr userDrawn="1"/>
        </p:nvPicPr>
        <p:blipFill>
          <a:blip r:embed="rId5"/>
          <a:stretch>
            <a:fillRect/>
          </a:stretch>
        </p:blipFill>
        <p:spPr>
          <a:xfrm>
            <a:off x="424288" y="287283"/>
            <a:ext cx="1967734" cy="498136"/>
          </a:xfrm>
          <a:prstGeom prst="rect">
            <a:avLst/>
          </a:prstGeom>
        </p:spPr>
      </p:pic>
    </p:spTree>
    <p:extLst>
      <p:ext uri="{BB962C8B-B14F-4D97-AF65-F5344CB8AC3E}">
        <p14:creationId xmlns:p14="http://schemas.microsoft.com/office/powerpoint/2010/main" val="1566487666"/>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a16="http://schemas.microsoft.com/office/drawing/2014/main"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a16="http://schemas.microsoft.com/office/drawing/2014/main"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a16="http://schemas.microsoft.com/office/drawing/2014/main"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Poster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a16="http://schemas.microsoft.com/office/drawing/2014/main"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en-AT" sz="1099" dirty="0"/>
          </a:p>
        </p:txBody>
      </p:sp>
      <p:sp>
        <p:nvSpPr>
          <p:cNvPr id="3" name="Rectangle 2">
            <a:extLst>
              <a:ext uri="{FF2B5EF4-FFF2-40B4-BE49-F238E27FC236}">
                <a16:creationId xmlns:a16="http://schemas.microsoft.com/office/drawing/2014/main"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47" dirty="0"/>
          </a:p>
        </p:txBody>
      </p:sp>
      <p:pic>
        <p:nvPicPr>
          <p:cNvPr id="11" name="Picture 10">
            <a:extLst>
              <a:ext uri="{FF2B5EF4-FFF2-40B4-BE49-F238E27FC236}">
                <a16:creationId xmlns:a16="http://schemas.microsoft.com/office/drawing/2014/main"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3937683163"/>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a16="http://schemas.microsoft.com/office/drawing/2014/main"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a16="http://schemas.microsoft.com/office/drawing/2014/main"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a16="http://schemas.microsoft.com/office/drawing/2014/main"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Poster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a16="http://schemas.microsoft.com/office/drawing/2014/main"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en-AT" sz="1099" dirty="0"/>
          </a:p>
        </p:txBody>
      </p:sp>
      <p:sp>
        <p:nvSpPr>
          <p:cNvPr id="3" name="Rectangle 2">
            <a:extLst>
              <a:ext uri="{FF2B5EF4-FFF2-40B4-BE49-F238E27FC236}">
                <a16:creationId xmlns:a16="http://schemas.microsoft.com/office/drawing/2014/main"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47" dirty="0"/>
          </a:p>
        </p:txBody>
      </p:sp>
      <p:pic>
        <p:nvPicPr>
          <p:cNvPr id="11" name="Picture 10">
            <a:extLst>
              <a:ext uri="{FF2B5EF4-FFF2-40B4-BE49-F238E27FC236}">
                <a16:creationId xmlns:a16="http://schemas.microsoft.com/office/drawing/2014/main"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2833701185"/>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a16="http://schemas.microsoft.com/office/drawing/2014/main"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a16="http://schemas.microsoft.com/office/drawing/2014/main"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a16="http://schemas.microsoft.com/office/drawing/2014/main"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Poster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a16="http://schemas.microsoft.com/office/drawing/2014/main"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en-AT" sz="1099" dirty="0"/>
          </a:p>
        </p:txBody>
      </p:sp>
      <p:sp>
        <p:nvSpPr>
          <p:cNvPr id="3" name="Rectangle 2">
            <a:extLst>
              <a:ext uri="{FF2B5EF4-FFF2-40B4-BE49-F238E27FC236}">
                <a16:creationId xmlns:a16="http://schemas.microsoft.com/office/drawing/2014/main"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47" dirty="0"/>
          </a:p>
        </p:txBody>
      </p:sp>
      <p:pic>
        <p:nvPicPr>
          <p:cNvPr id="11" name="Picture 10">
            <a:extLst>
              <a:ext uri="{FF2B5EF4-FFF2-40B4-BE49-F238E27FC236}">
                <a16:creationId xmlns:a16="http://schemas.microsoft.com/office/drawing/2014/main"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2079223695"/>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a16="http://schemas.microsoft.com/office/drawing/2014/main"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a16="http://schemas.microsoft.com/office/drawing/2014/main"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a16="http://schemas.microsoft.com/office/drawing/2014/main"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Poster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a16="http://schemas.microsoft.com/office/drawing/2014/main"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en-AT" sz="1099" dirty="0"/>
          </a:p>
        </p:txBody>
      </p:sp>
      <p:sp>
        <p:nvSpPr>
          <p:cNvPr id="3" name="Rectangle 2">
            <a:extLst>
              <a:ext uri="{FF2B5EF4-FFF2-40B4-BE49-F238E27FC236}">
                <a16:creationId xmlns:a16="http://schemas.microsoft.com/office/drawing/2014/main"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47" dirty="0"/>
          </a:p>
        </p:txBody>
      </p:sp>
      <p:pic>
        <p:nvPicPr>
          <p:cNvPr id="11" name="Picture 10">
            <a:extLst>
              <a:ext uri="{FF2B5EF4-FFF2-40B4-BE49-F238E27FC236}">
                <a16:creationId xmlns:a16="http://schemas.microsoft.com/office/drawing/2014/main"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4171576032"/>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a16="http://schemas.microsoft.com/office/drawing/2014/main"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a16="http://schemas.microsoft.com/office/drawing/2014/main"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a16="http://schemas.microsoft.com/office/drawing/2014/main"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Poster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a16="http://schemas.microsoft.com/office/drawing/2014/main"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en-AT" sz="1099" dirty="0"/>
          </a:p>
        </p:txBody>
      </p:sp>
      <p:sp>
        <p:nvSpPr>
          <p:cNvPr id="3" name="Rectangle 2">
            <a:extLst>
              <a:ext uri="{FF2B5EF4-FFF2-40B4-BE49-F238E27FC236}">
                <a16:creationId xmlns:a16="http://schemas.microsoft.com/office/drawing/2014/main"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47" dirty="0"/>
          </a:p>
        </p:txBody>
      </p:sp>
      <p:pic>
        <p:nvPicPr>
          <p:cNvPr id="11" name="Picture 10">
            <a:extLst>
              <a:ext uri="{FF2B5EF4-FFF2-40B4-BE49-F238E27FC236}">
                <a16:creationId xmlns:a16="http://schemas.microsoft.com/office/drawing/2014/main"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888727649"/>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a16="http://schemas.microsoft.com/office/drawing/2014/main"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a16="http://schemas.microsoft.com/office/drawing/2014/main"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a16="http://schemas.microsoft.com/office/drawing/2014/main"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Poster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a16="http://schemas.microsoft.com/office/drawing/2014/main"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en-AT" sz="1099" dirty="0"/>
          </a:p>
        </p:txBody>
      </p:sp>
      <p:sp>
        <p:nvSpPr>
          <p:cNvPr id="3" name="Rectangle 2">
            <a:extLst>
              <a:ext uri="{FF2B5EF4-FFF2-40B4-BE49-F238E27FC236}">
                <a16:creationId xmlns:a16="http://schemas.microsoft.com/office/drawing/2014/main"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47" dirty="0"/>
          </a:p>
        </p:txBody>
      </p:sp>
      <p:pic>
        <p:nvPicPr>
          <p:cNvPr id="11" name="Picture 10">
            <a:extLst>
              <a:ext uri="{FF2B5EF4-FFF2-40B4-BE49-F238E27FC236}">
                <a16:creationId xmlns:a16="http://schemas.microsoft.com/office/drawing/2014/main"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4166935954"/>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www.ctbto.org/specials/vdec" TargetMode="External"/><Relationship Id="rId2" Type="http://schemas.openxmlformats.org/officeDocument/2006/relationships/hyperlink" Target="https://swp.ctbto.org/web/swp/2018-ng-background-measurement-campaigns" TargetMode="Externa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hyperlink" Target="mailto:vdec@ctbto.or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hyperlink" Target="https://rntoolkit.ctbto.org/" TargetMode="Externa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7">
            <a:extLst>
              <a:ext uri="{FF2B5EF4-FFF2-40B4-BE49-F238E27FC236}">
                <a16:creationId xmlns:a16="http://schemas.microsoft.com/office/drawing/2014/main" id="{EEF774D5-8E1F-6744-9E49-DB689041ADBF}"/>
              </a:ext>
            </a:extLst>
          </p:cNvPr>
          <p:cNvSpPr>
            <a:spLocks noChangeArrowheads="1"/>
          </p:cNvSpPr>
          <p:nvPr/>
        </p:nvSpPr>
        <p:spPr bwMode="auto">
          <a:xfrm>
            <a:off x="-773903" y="1898347"/>
            <a:ext cx="10691813" cy="1301894"/>
          </a:xfrm>
          <a:prstGeom prst="rect">
            <a:avLst/>
          </a:prstGeom>
          <a:noFill/>
          <a:ln w="9525">
            <a:noFill/>
            <a:miter lim="800000"/>
            <a:headEnd/>
            <a:tailEnd/>
          </a:ln>
        </p:spPr>
        <p:txBody>
          <a:bodyPr wrap="square" lIns="18666" tIns="9334" rIns="18666" bIns="9334">
            <a:spAutoFit/>
          </a:bodyPr>
          <a:lstStyle/>
          <a:p>
            <a:pPr algn="ctr" eaLnBrk="0" hangingPunct="0"/>
            <a:r>
              <a:rPr lang="en-GB" sz="1800" b="1" dirty="0">
                <a:solidFill>
                  <a:schemeClr val="bg1"/>
                </a:solidFill>
                <a:latin typeface="Arial" panose="020B0604020202020204" pitchFamily="34" charset="0"/>
              </a:rPr>
              <a:t>Preliminary analysis results of ongoing temporary radioxenon background </a:t>
            </a:r>
          </a:p>
          <a:p>
            <a:pPr algn="ctr" eaLnBrk="0" hangingPunct="0"/>
            <a:r>
              <a:rPr lang="en-GB" sz="1800" b="1" dirty="0">
                <a:solidFill>
                  <a:schemeClr val="bg1"/>
                </a:solidFill>
                <a:latin typeface="Arial" panose="020B0604020202020204" pitchFamily="34" charset="0"/>
              </a:rPr>
              <a:t>measurement campaign in Japan</a:t>
            </a:r>
            <a:endParaRPr lang="en-US" sz="2197" b="1" dirty="0">
              <a:solidFill>
                <a:schemeClr val="bg1"/>
              </a:solidFill>
              <a:latin typeface="Arial" panose="020B0604020202020204" pitchFamily="34" charset="0"/>
            </a:endParaRPr>
          </a:p>
          <a:p>
            <a:pPr algn="ctr" eaLnBrk="0" hangingPunct="0">
              <a:lnSpc>
                <a:spcPts val="1586"/>
              </a:lnSpc>
            </a:pPr>
            <a:endParaRPr lang="en-US" sz="1600" dirty="0">
              <a:solidFill>
                <a:schemeClr val="bg1"/>
              </a:solidFill>
              <a:latin typeface="Arial" panose="020B0604020202020204" pitchFamily="34" charset="0"/>
              <a:ea typeface="Avenir Book" charset="0"/>
            </a:endParaRPr>
          </a:p>
          <a:p>
            <a:pPr algn="ctr" eaLnBrk="0" hangingPunct="0">
              <a:lnSpc>
                <a:spcPts val="1586"/>
              </a:lnSpc>
            </a:pPr>
            <a:r>
              <a:rPr lang="en-US" sz="1600" dirty="0">
                <a:solidFill>
                  <a:schemeClr val="bg1"/>
                </a:solidFill>
                <a:latin typeface="Arial" panose="020B0604020202020204" pitchFamily="34" charset="0"/>
                <a:ea typeface="Avenir Book" charset="0"/>
              </a:rPr>
              <a:t>Jonathan BARÉ, Jana MEREŠOVÁ, Abdelhakim GHEDDOU, Martin KALINOWSKI</a:t>
            </a:r>
            <a:r>
              <a:rPr lang="en-US" sz="1600" dirty="0">
                <a:solidFill>
                  <a:schemeClr val="bg1"/>
                </a:solidFill>
                <a:latin typeface="Avenir Book" charset="0"/>
                <a:ea typeface="Avenir Book" charset="0"/>
                <a:cs typeface="Avenir Book" charset="0"/>
              </a:rPr>
              <a:t> </a:t>
            </a:r>
          </a:p>
          <a:p>
            <a:pPr algn="ctr" eaLnBrk="0" hangingPunct="0">
              <a:spcBef>
                <a:spcPts val="91"/>
              </a:spcBef>
            </a:pPr>
            <a:endParaRPr lang="en-US" sz="952" dirty="0">
              <a:solidFill>
                <a:schemeClr val="bg1"/>
              </a:solidFill>
            </a:endParaRPr>
          </a:p>
          <a:p>
            <a:pPr algn="ctr" eaLnBrk="0" hangingPunct="0">
              <a:spcBef>
                <a:spcPts val="91"/>
              </a:spcBef>
            </a:pPr>
            <a:endParaRPr lang="en-US" sz="952" dirty="0">
              <a:solidFill>
                <a:schemeClr val="bg1"/>
              </a:solidFill>
            </a:endParaRPr>
          </a:p>
        </p:txBody>
      </p:sp>
      <p:pic>
        <p:nvPicPr>
          <p:cNvPr id="10" name="Picture 9">
            <a:extLst>
              <a:ext uri="{FF2B5EF4-FFF2-40B4-BE49-F238E27FC236}">
                <a16:creationId xmlns:a16="http://schemas.microsoft.com/office/drawing/2014/main" id="{D279A673-1808-1544-8A21-B775AE6A45B8}"/>
              </a:ext>
            </a:extLst>
          </p:cNvPr>
          <p:cNvPicPr>
            <a:picLocks noChangeAspect="1"/>
          </p:cNvPicPr>
          <p:nvPr/>
        </p:nvPicPr>
        <p:blipFill>
          <a:blip r:embed="rId2"/>
          <a:stretch>
            <a:fillRect/>
          </a:stretch>
        </p:blipFill>
        <p:spPr>
          <a:xfrm>
            <a:off x="225600" y="3867150"/>
            <a:ext cx="571500" cy="863600"/>
          </a:xfrm>
          <a:prstGeom prst="rect">
            <a:avLst/>
          </a:prstGeom>
        </p:spPr>
      </p:pic>
      <p:sp>
        <p:nvSpPr>
          <p:cNvPr id="11" name="TextBox 10">
            <a:extLst>
              <a:ext uri="{FF2B5EF4-FFF2-40B4-BE49-F238E27FC236}">
                <a16:creationId xmlns:a16="http://schemas.microsoft.com/office/drawing/2014/main" id="{0C501917-BF0A-C54B-AB4E-B0C62C356E93}"/>
              </a:ext>
            </a:extLst>
          </p:cNvPr>
          <p:cNvSpPr txBox="1"/>
          <p:nvPr/>
        </p:nvSpPr>
        <p:spPr>
          <a:xfrm>
            <a:off x="3153581" y="2892336"/>
            <a:ext cx="2836838" cy="307905"/>
          </a:xfrm>
          <a:prstGeom prst="rect">
            <a:avLst/>
          </a:prstGeom>
          <a:noFill/>
        </p:spPr>
        <p:txBody>
          <a:bodyPr wrap="square" rtlCol="0">
            <a:spAutoFit/>
          </a:bodyPr>
          <a:lstStyle/>
          <a:p>
            <a:pPr algn="ctr"/>
            <a:r>
              <a:rPr lang="en-GB" sz="1401" dirty="0">
                <a:solidFill>
                  <a:schemeClr val="bg1"/>
                </a:solidFill>
                <a:latin typeface="Arial" panose="020B0604020202020204" pitchFamily="34" charset="0"/>
                <a:cs typeface="Arial" panose="020B0604020202020204" pitchFamily="34" charset="0"/>
              </a:rPr>
              <a:t>[</a:t>
            </a:r>
            <a:r>
              <a:rPr lang="en-US" sz="1401" dirty="0">
                <a:solidFill>
                  <a:schemeClr val="bg1"/>
                </a:solidFill>
                <a:latin typeface="Arial" panose="020B0604020202020204" pitchFamily="34" charset="0"/>
                <a:cs typeface="Arial" panose="020B0604020202020204" pitchFamily="34" charset="0"/>
              </a:rPr>
              <a:t>P2.4 - 552</a:t>
            </a:r>
            <a:r>
              <a:rPr lang="en-AT" sz="1401"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00463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E6FE18-9E0E-3E4A-9C8F-6BF097735A61}"/>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P2.4-552</a:t>
            </a:r>
            <a:endParaRPr lang="en-AT" sz="7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8D29476-7660-1049-BF58-5DE19B373679}"/>
              </a:ext>
            </a:extLst>
          </p:cNvPr>
          <p:cNvSpPr txBox="1"/>
          <p:nvPr/>
        </p:nvSpPr>
        <p:spPr>
          <a:xfrm rot="16200000">
            <a:off x="-1779943" y="2499816"/>
            <a:ext cx="3882477" cy="646331"/>
          </a:xfrm>
          <a:prstGeom prst="rect">
            <a:avLst/>
          </a:prstGeom>
          <a:noFill/>
        </p:spPr>
        <p:txBody>
          <a:bodyPr wrap="square" rtlCol="0">
            <a:spAutoFit/>
          </a:bodyPr>
          <a:lstStyle/>
          <a:p>
            <a:pPr algn="ctr"/>
            <a:r>
              <a:rPr lang="en-AT" sz="3600" dirty="0">
                <a:solidFill>
                  <a:srgbClr val="DFC5DF"/>
                </a:solidFill>
                <a:latin typeface="Arial" panose="020B0604020202020204" pitchFamily="34" charset="0"/>
                <a:cs typeface="Arial" panose="020B0604020202020204" pitchFamily="34" charset="0"/>
              </a:rPr>
              <a:t>RESULTS</a:t>
            </a:r>
          </a:p>
        </p:txBody>
      </p:sp>
      <p:sp>
        <p:nvSpPr>
          <p:cNvPr id="7" name="Rectangle 17">
            <a:extLst>
              <a:ext uri="{FF2B5EF4-FFF2-40B4-BE49-F238E27FC236}">
                <a16:creationId xmlns:a16="http://schemas.microsoft.com/office/drawing/2014/main" id="{385FE73F-DF04-40F4-B8C8-33660A930EAF}"/>
              </a:ext>
            </a:extLst>
          </p:cNvPr>
          <p:cNvSpPr>
            <a:spLocks noChangeArrowheads="1"/>
          </p:cNvSpPr>
          <p:nvPr/>
        </p:nvSpPr>
        <p:spPr bwMode="auto">
          <a:xfrm>
            <a:off x="1992923" y="163887"/>
            <a:ext cx="4962770" cy="608820"/>
          </a:xfrm>
          <a:prstGeom prst="rect">
            <a:avLst/>
          </a:prstGeom>
          <a:noFill/>
          <a:ln w="9525">
            <a:noFill/>
            <a:miter lim="800000"/>
            <a:headEnd/>
            <a:tailEnd/>
          </a:ln>
        </p:spPr>
        <p:txBody>
          <a:bodyPr wrap="square" lIns="18666" tIns="9334" rIns="18666" bIns="9334">
            <a:spAutoFit/>
          </a:bodyPr>
          <a:lstStyle/>
          <a:p>
            <a:pPr algn="ctr" eaLnBrk="0" hangingPunct="0">
              <a:lnSpc>
                <a:spcPts val="1586"/>
              </a:lnSpc>
            </a:pPr>
            <a:r>
              <a:rPr lang="en-GB" sz="1200" b="1" dirty="0">
                <a:solidFill>
                  <a:schemeClr val="bg1"/>
                </a:solidFill>
                <a:latin typeface="Arial" panose="020B0604020202020204" pitchFamily="34" charset="0"/>
              </a:rPr>
              <a:t>Preliminary analysis results of ongoing temporary radioxenon background measurement campaign in Japan</a:t>
            </a:r>
          </a:p>
          <a:p>
            <a:pPr algn="ctr" eaLnBrk="0" hangingPunct="0">
              <a:lnSpc>
                <a:spcPts val="1586"/>
              </a:lnSpc>
            </a:pPr>
            <a:r>
              <a:rPr lang="en-US" sz="800" dirty="0">
                <a:solidFill>
                  <a:schemeClr val="bg1"/>
                </a:solidFill>
                <a:latin typeface="Arial" panose="020B0604020202020204" pitchFamily="34" charset="0"/>
                <a:ea typeface="Avenir Book" charset="0"/>
              </a:rPr>
              <a:t>Jonathan BARÉ, Jana MEREŠOVÁ, Abdelhakim GHEDDOU, Martin KALINOWSKI</a:t>
            </a:r>
            <a:endParaRPr lang="en-US" sz="800" dirty="0">
              <a:solidFill>
                <a:schemeClr val="bg1"/>
              </a:solidFill>
              <a:latin typeface="Avenir Book" charset="0"/>
              <a:ea typeface="Avenir Book" charset="0"/>
              <a:cs typeface="Avenir Book" charset="0"/>
            </a:endParaRPr>
          </a:p>
        </p:txBody>
      </p:sp>
      <p:sp>
        <p:nvSpPr>
          <p:cNvPr id="8" name="Rectangle 7">
            <a:extLst>
              <a:ext uri="{FF2B5EF4-FFF2-40B4-BE49-F238E27FC236}">
                <a16:creationId xmlns:a16="http://schemas.microsoft.com/office/drawing/2014/main" id="{A2245444-346A-402D-93B6-0F538622349A}"/>
              </a:ext>
            </a:extLst>
          </p:cNvPr>
          <p:cNvSpPr/>
          <p:nvPr/>
        </p:nvSpPr>
        <p:spPr>
          <a:xfrm>
            <a:off x="408709" y="981611"/>
            <a:ext cx="4519597" cy="3770263"/>
          </a:xfrm>
          <a:prstGeom prst="rect">
            <a:avLst/>
          </a:prstGeom>
        </p:spPr>
        <p:txBody>
          <a:bodyPr wrap="square">
            <a:spAutoFit/>
          </a:bodyPr>
          <a:lstStyle/>
          <a:p>
            <a:pPr algn="just"/>
            <a:r>
              <a:rPr lang="en-US" sz="1200" b="1" dirty="0"/>
              <a:t>4-isotopes (direct) ratio plots for JPX81 (</a:t>
            </a:r>
            <a:r>
              <a:rPr lang="en-US" sz="1200" b="1" dirty="0">
                <a:solidFill>
                  <a:srgbClr val="FF0000"/>
                </a:solidFill>
              </a:rPr>
              <a:t>red</a:t>
            </a:r>
            <a:r>
              <a:rPr lang="en-US" sz="1200" b="1" dirty="0"/>
              <a:t> cross) / MUX88 (</a:t>
            </a:r>
            <a:r>
              <a:rPr lang="en-US" sz="1200" b="1" dirty="0">
                <a:solidFill>
                  <a:schemeClr val="accent1">
                    <a:lumMod val="60000"/>
                    <a:lumOff val="40000"/>
                  </a:schemeClr>
                </a:solidFill>
              </a:rPr>
              <a:t>blue</a:t>
            </a:r>
            <a:r>
              <a:rPr lang="en-US" sz="1200" b="1" dirty="0"/>
              <a:t> cross) / JPX38 (</a:t>
            </a:r>
            <a:r>
              <a:rPr lang="en-US" sz="1200" b="1" dirty="0">
                <a:solidFill>
                  <a:schemeClr val="accent6">
                    <a:lumMod val="75000"/>
                  </a:schemeClr>
                </a:solidFill>
              </a:rPr>
              <a:t>green </a:t>
            </a:r>
            <a:r>
              <a:rPr lang="en-US" sz="1200" b="1" dirty="0"/>
              <a:t>cross)</a:t>
            </a:r>
          </a:p>
          <a:p>
            <a:pPr algn="just"/>
            <a:endParaRPr lang="en-US" sz="1200" b="1" dirty="0"/>
          </a:p>
          <a:p>
            <a:pPr marL="358775" indent="-179388" algn="just">
              <a:spcAft>
                <a:spcPts val="600"/>
              </a:spcAft>
              <a:buFontTx/>
              <a:buChar char="-"/>
            </a:pPr>
            <a:r>
              <a:rPr lang="en-US" sz="1200" dirty="0"/>
              <a:t>The majority of detections are located in the nuclear reactor domain (left side of the plot)</a:t>
            </a:r>
          </a:p>
          <a:p>
            <a:pPr marL="358775" indent="-179388" algn="just">
              <a:spcAft>
                <a:spcPts val="600"/>
              </a:spcAft>
              <a:buFontTx/>
              <a:buChar char="-"/>
            </a:pPr>
            <a:r>
              <a:rPr lang="en-GB" sz="1200" dirty="0"/>
              <a:t>Both clusters are very similar, though detections in </a:t>
            </a:r>
            <a:r>
              <a:rPr lang="en-GB" sz="1200" dirty="0" err="1"/>
              <a:t>Horonobe</a:t>
            </a:r>
            <a:r>
              <a:rPr lang="en-GB" sz="1200" dirty="0"/>
              <a:t> appear to be more sparse than in Mutsu or Takasaki</a:t>
            </a:r>
          </a:p>
          <a:p>
            <a:pPr marL="358775" indent="-179388" algn="just">
              <a:spcAft>
                <a:spcPts val="600"/>
              </a:spcAft>
              <a:buFontTx/>
              <a:buChar char="-"/>
            </a:pPr>
            <a:r>
              <a:rPr lang="en-US" sz="1200" dirty="0"/>
              <a:t>Few detections are located at the right side of the discrimination line, i.e. in the nuclear explosion domain</a:t>
            </a:r>
          </a:p>
          <a:p>
            <a:pPr marL="179387" algn="just">
              <a:spcAft>
                <a:spcPts val="600"/>
              </a:spcAft>
            </a:pPr>
            <a:endParaRPr lang="en-US" sz="300" dirty="0"/>
          </a:p>
          <a:p>
            <a:pPr algn="just"/>
            <a:r>
              <a:rPr lang="en-US" sz="900" dirty="0"/>
              <a:t>Graph explanation </a:t>
            </a:r>
          </a:p>
          <a:p>
            <a:pPr algn="just">
              <a:spcAft>
                <a:spcPts val="600"/>
              </a:spcAft>
            </a:pPr>
            <a:r>
              <a:rPr lang="en-US" sz="900" dirty="0"/>
              <a:t>The </a:t>
            </a:r>
            <a:r>
              <a:rPr lang="en-GB" sz="900" dirty="0"/>
              <a:t>separation line is given in grey dashed line, dividing the plot in two specific regions: the left side for the reactor domain, and the right side for the nuclear explosion domain. In the right side of the plot, the trajectories of isotopic activity ratios as they develop with time as a result of three nuclear explosion scenarios are shown. These are fission induced by fission energy neutrons of pure </a:t>
            </a:r>
            <a:r>
              <a:rPr lang="en-GB" sz="900" baseline="30000" dirty="0"/>
              <a:t>235</a:t>
            </a:r>
            <a:r>
              <a:rPr lang="en-GB" sz="900" dirty="0"/>
              <a:t>U (red) and </a:t>
            </a:r>
            <a:r>
              <a:rPr lang="en-GB" sz="900" baseline="30000" dirty="0"/>
              <a:t>239</a:t>
            </a:r>
            <a:r>
              <a:rPr lang="en-GB" sz="900" dirty="0"/>
              <a:t>Pu (green) as well as fission by high energy neutrons of pure </a:t>
            </a:r>
            <a:r>
              <a:rPr lang="en-GB" sz="900" baseline="30000" dirty="0"/>
              <a:t>238</a:t>
            </a:r>
            <a:r>
              <a:rPr lang="en-GB" sz="900" dirty="0"/>
              <a:t>U (blue). The isotopic activity ratios at t = 0 are indicated by diamonds. The evolution of the fission products, starting at t = 0, are shown for the two extreme scenarios of continuous in-growth from the full decay chain (continuous lines) and of full fractionation, i.e. xenon gases being instantaneously separated from all pre-cursors at time t=0 (dashed lines). The typical simulation trajectories for a nuclear power plant (LWR-type) are also given (continuous purple line).</a:t>
            </a:r>
            <a:endParaRPr lang="en-GB" sz="1600" b="1" dirty="0"/>
          </a:p>
        </p:txBody>
      </p:sp>
      <p:graphicFrame>
        <p:nvGraphicFramePr>
          <p:cNvPr id="9" name="Chart 8"/>
          <p:cNvGraphicFramePr>
            <a:graphicFrameLocks/>
          </p:cNvGraphicFramePr>
          <p:nvPr>
            <p:extLst>
              <p:ext uri="{D42A27DB-BD31-4B8C-83A1-F6EECF244321}">
                <p14:modId xmlns:p14="http://schemas.microsoft.com/office/powerpoint/2010/main" val="2148176549"/>
              </p:ext>
            </p:extLst>
          </p:nvPr>
        </p:nvGraphicFramePr>
        <p:xfrm>
          <a:off x="5002153" y="881743"/>
          <a:ext cx="4068000" cy="3549252"/>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4832334" y="4430995"/>
            <a:ext cx="4311666" cy="461665"/>
          </a:xfrm>
          <a:prstGeom prst="rect">
            <a:avLst/>
          </a:prstGeom>
          <a:noFill/>
        </p:spPr>
        <p:txBody>
          <a:bodyPr wrap="square" rtlCol="0">
            <a:spAutoFit/>
          </a:bodyPr>
          <a:lstStyle/>
          <a:p>
            <a:pPr algn="ctr"/>
            <a:r>
              <a:rPr lang="en-GB" sz="800" dirty="0"/>
              <a:t>Kalinowski </a:t>
            </a:r>
            <a:r>
              <a:rPr lang="en-GB" sz="800" i="1" dirty="0"/>
              <a:t>et al.</a:t>
            </a:r>
            <a:r>
              <a:rPr lang="en-GB" sz="800" dirty="0"/>
              <a:t>, “</a:t>
            </a:r>
            <a:r>
              <a:rPr lang="en-GB" sz="800" i="1" dirty="0"/>
              <a:t>Discrimination of nuclear explosions against civilian sources based on atmospheric xenon isotopic activity ratios”. </a:t>
            </a:r>
            <a:r>
              <a:rPr lang="en-GB" sz="800" dirty="0"/>
              <a:t>Pure and Applied Geophysics, Volume 167/4-5, pp. 517-539 (2010). </a:t>
            </a:r>
          </a:p>
        </p:txBody>
      </p:sp>
    </p:spTree>
    <p:extLst>
      <p:ext uri="{BB962C8B-B14F-4D97-AF65-F5344CB8AC3E}">
        <p14:creationId xmlns:p14="http://schemas.microsoft.com/office/powerpoint/2010/main" val="3751815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E6FE18-9E0E-3E4A-9C8F-6BF097735A61}"/>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P2.4-552</a:t>
            </a:r>
            <a:endParaRPr lang="en-AT" sz="7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8D29476-7660-1049-BF58-5DE19B373679}"/>
              </a:ext>
            </a:extLst>
          </p:cNvPr>
          <p:cNvSpPr txBox="1"/>
          <p:nvPr/>
        </p:nvSpPr>
        <p:spPr>
          <a:xfrm rot="16200000">
            <a:off x="-1779943" y="2499816"/>
            <a:ext cx="3882477" cy="646331"/>
          </a:xfrm>
          <a:prstGeom prst="rect">
            <a:avLst/>
          </a:prstGeom>
          <a:noFill/>
        </p:spPr>
        <p:txBody>
          <a:bodyPr wrap="square" rtlCol="0">
            <a:spAutoFit/>
          </a:bodyPr>
          <a:lstStyle/>
          <a:p>
            <a:pPr algn="ctr"/>
            <a:r>
              <a:rPr lang="en-AT" sz="3600" dirty="0">
                <a:solidFill>
                  <a:srgbClr val="DFC5DF"/>
                </a:solidFill>
                <a:latin typeface="Arial" panose="020B0604020202020204" pitchFamily="34" charset="0"/>
                <a:cs typeface="Arial" panose="020B0604020202020204" pitchFamily="34" charset="0"/>
              </a:rPr>
              <a:t>RESULTS</a:t>
            </a:r>
          </a:p>
        </p:txBody>
      </p:sp>
      <p:sp>
        <p:nvSpPr>
          <p:cNvPr id="7" name="Rectangle 17">
            <a:extLst>
              <a:ext uri="{FF2B5EF4-FFF2-40B4-BE49-F238E27FC236}">
                <a16:creationId xmlns:a16="http://schemas.microsoft.com/office/drawing/2014/main" id="{385FE73F-DF04-40F4-B8C8-33660A930EAF}"/>
              </a:ext>
            </a:extLst>
          </p:cNvPr>
          <p:cNvSpPr>
            <a:spLocks noChangeArrowheads="1"/>
          </p:cNvSpPr>
          <p:nvPr/>
        </p:nvSpPr>
        <p:spPr bwMode="auto">
          <a:xfrm>
            <a:off x="1992923" y="163887"/>
            <a:ext cx="4962770" cy="608820"/>
          </a:xfrm>
          <a:prstGeom prst="rect">
            <a:avLst/>
          </a:prstGeom>
          <a:noFill/>
          <a:ln w="9525">
            <a:noFill/>
            <a:miter lim="800000"/>
            <a:headEnd/>
            <a:tailEnd/>
          </a:ln>
        </p:spPr>
        <p:txBody>
          <a:bodyPr wrap="square" lIns="18666" tIns="9334" rIns="18666" bIns="9334">
            <a:spAutoFit/>
          </a:bodyPr>
          <a:lstStyle/>
          <a:p>
            <a:pPr algn="ctr" eaLnBrk="0" hangingPunct="0">
              <a:lnSpc>
                <a:spcPts val="1586"/>
              </a:lnSpc>
            </a:pPr>
            <a:r>
              <a:rPr lang="en-GB" sz="1200" b="1" dirty="0">
                <a:solidFill>
                  <a:schemeClr val="bg1"/>
                </a:solidFill>
                <a:latin typeface="Arial" panose="020B0604020202020204" pitchFamily="34" charset="0"/>
              </a:rPr>
              <a:t>Preliminary analysis results of ongoing temporary radioxenon background measurement campaign in Japan</a:t>
            </a:r>
          </a:p>
          <a:p>
            <a:pPr algn="ctr" eaLnBrk="0" hangingPunct="0">
              <a:lnSpc>
                <a:spcPts val="1586"/>
              </a:lnSpc>
            </a:pPr>
            <a:r>
              <a:rPr lang="en-US" sz="800" dirty="0">
                <a:solidFill>
                  <a:schemeClr val="bg1"/>
                </a:solidFill>
                <a:latin typeface="Arial" panose="020B0604020202020204" pitchFamily="34" charset="0"/>
                <a:ea typeface="Avenir Book" charset="0"/>
              </a:rPr>
              <a:t>Jonathan BARÉ, Jana MEREŠOVÁ, Abdelhakim GHEDDOU, Martin KALINOWSKI</a:t>
            </a:r>
            <a:endParaRPr lang="en-US" sz="800" dirty="0">
              <a:solidFill>
                <a:schemeClr val="bg1"/>
              </a:solidFill>
              <a:latin typeface="Avenir Book" charset="0"/>
              <a:ea typeface="Avenir Book" charset="0"/>
              <a:cs typeface="Avenir Book" charset="0"/>
            </a:endParaRPr>
          </a:p>
        </p:txBody>
      </p:sp>
      <p:pic>
        <p:nvPicPr>
          <p:cNvPr id="10" name="Picture 9" descr="A picture containing chart&#10;&#10;Description automatically generated">
            <a:extLst>
              <a:ext uri="{FF2B5EF4-FFF2-40B4-BE49-F238E27FC236}">
                <a16:creationId xmlns:a16="http://schemas.microsoft.com/office/drawing/2014/main" id="{2597F68D-E7C2-4852-BE67-A16878B3DD73}"/>
              </a:ext>
            </a:extLst>
          </p:cNvPr>
          <p:cNvPicPr>
            <a:picLocks noChangeAspect="1"/>
          </p:cNvPicPr>
          <p:nvPr/>
        </p:nvPicPr>
        <p:blipFill rotWithShape="1">
          <a:blip r:embed="rId3"/>
          <a:srcRect t="3004" b="-542"/>
          <a:stretch/>
        </p:blipFill>
        <p:spPr>
          <a:xfrm>
            <a:off x="402245" y="926374"/>
            <a:ext cx="5091381" cy="1475740"/>
          </a:xfrm>
          <a:prstGeom prst="rect">
            <a:avLst/>
          </a:prstGeom>
        </p:spPr>
      </p:pic>
      <p:pic>
        <p:nvPicPr>
          <p:cNvPr id="8" name="Picture 7" descr="Chart, scatter chart&#10;&#10;Description automatically generated">
            <a:extLst>
              <a:ext uri="{FF2B5EF4-FFF2-40B4-BE49-F238E27FC236}">
                <a16:creationId xmlns:a16="http://schemas.microsoft.com/office/drawing/2014/main" id="{3A525906-A6BA-4507-85AD-F0E66879D83A}"/>
              </a:ext>
            </a:extLst>
          </p:cNvPr>
          <p:cNvPicPr>
            <a:picLocks noChangeAspect="1"/>
          </p:cNvPicPr>
          <p:nvPr/>
        </p:nvPicPr>
        <p:blipFill>
          <a:blip r:embed="rId4"/>
          <a:stretch>
            <a:fillRect/>
          </a:stretch>
        </p:blipFill>
        <p:spPr>
          <a:xfrm>
            <a:off x="402245" y="2909395"/>
            <a:ext cx="4685011" cy="1875990"/>
          </a:xfrm>
          <a:prstGeom prst="rect">
            <a:avLst/>
          </a:prstGeom>
        </p:spPr>
      </p:pic>
      <p:pic>
        <p:nvPicPr>
          <p:cNvPr id="14" name="Picture 13" descr="Chart, scatter chart&#10;&#10;Description automatically generated">
            <a:extLst>
              <a:ext uri="{FF2B5EF4-FFF2-40B4-BE49-F238E27FC236}">
                <a16:creationId xmlns:a16="http://schemas.microsoft.com/office/drawing/2014/main" id="{5F836F4E-32C1-4E1E-BBFF-24862A31A078}"/>
              </a:ext>
            </a:extLst>
          </p:cNvPr>
          <p:cNvPicPr>
            <a:picLocks noChangeAspect="1"/>
          </p:cNvPicPr>
          <p:nvPr/>
        </p:nvPicPr>
        <p:blipFill>
          <a:blip r:embed="rId5"/>
          <a:stretch>
            <a:fillRect/>
          </a:stretch>
        </p:blipFill>
        <p:spPr>
          <a:xfrm>
            <a:off x="4172858" y="2286000"/>
            <a:ext cx="4910468" cy="1390177"/>
          </a:xfrm>
          <a:prstGeom prst="rect">
            <a:avLst/>
          </a:prstGeom>
        </p:spPr>
      </p:pic>
      <p:sp>
        <p:nvSpPr>
          <p:cNvPr id="2" name="TextBox 1"/>
          <p:cNvSpPr txBox="1"/>
          <p:nvPr/>
        </p:nvSpPr>
        <p:spPr>
          <a:xfrm>
            <a:off x="5660571" y="1037771"/>
            <a:ext cx="3360058" cy="1015663"/>
          </a:xfrm>
          <a:prstGeom prst="rect">
            <a:avLst/>
          </a:prstGeom>
          <a:noFill/>
        </p:spPr>
        <p:txBody>
          <a:bodyPr wrap="square" rtlCol="0">
            <a:spAutoFit/>
          </a:bodyPr>
          <a:lstStyle/>
          <a:p>
            <a:pPr algn="just"/>
            <a:r>
              <a:rPr lang="en-US" sz="1200" b="1" dirty="0"/>
              <a:t>4-isotopes (Bayesian) ratio plots for JPX81 / MUX88 / JPX38 </a:t>
            </a:r>
          </a:p>
          <a:p>
            <a:pPr marL="171450" indent="-171450" algn="just">
              <a:buFontTx/>
              <a:buChar char="-"/>
            </a:pPr>
            <a:r>
              <a:rPr lang="en-US" sz="1200" dirty="0" smtClean="0"/>
              <a:t>All </a:t>
            </a:r>
            <a:r>
              <a:rPr lang="en-US" sz="1200" dirty="0"/>
              <a:t>detections are in the nuclear reactor </a:t>
            </a:r>
            <a:r>
              <a:rPr lang="en-US" sz="1200" dirty="0" smtClean="0"/>
              <a:t>domain</a:t>
            </a:r>
          </a:p>
          <a:p>
            <a:pPr algn="just"/>
            <a:r>
              <a:rPr lang="en-US" sz="1200" dirty="0" smtClean="0"/>
              <a:t> </a:t>
            </a:r>
            <a:endParaRPr lang="en-US" sz="1200" dirty="0"/>
          </a:p>
          <a:p>
            <a:pPr algn="just"/>
            <a:endParaRPr lang="en-US" sz="1200" b="1" dirty="0"/>
          </a:p>
        </p:txBody>
      </p:sp>
      <p:sp>
        <p:nvSpPr>
          <p:cNvPr id="9" name="TextBox 8"/>
          <p:cNvSpPr txBox="1"/>
          <p:nvPr/>
        </p:nvSpPr>
        <p:spPr>
          <a:xfrm>
            <a:off x="4708963" y="4267314"/>
            <a:ext cx="4311666" cy="584775"/>
          </a:xfrm>
          <a:prstGeom prst="rect">
            <a:avLst/>
          </a:prstGeom>
          <a:noFill/>
        </p:spPr>
        <p:txBody>
          <a:bodyPr wrap="square" rtlCol="0">
            <a:spAutoFit/>
          </a:bodyPr>
          <a:lstStyle/>
          <a:p>
            <a:pPr algn="ctr"/>
            <a:r>
              <a:rPr lang="en-GB" sz="800" dirty="0" err="1"/>
              <a:t>Zähringer</a:t>
            </a:r>
            <a:r>
              <a:rPr lang="en-GB" sz="800" dirty="0"/>
              <a:t> and Kirchner, “ </a:t>
            </a:r>
            <a:r>
              <a:rPr lang="en-GB" sz="800" i="1" dirty="0"/>
              <a:t>Nuclide ratios and source identification from high-resolution gamma-ray spectra with Bayesian decision methods</a:t>
            </a:r>
            <a:r>
              <a:rPr lang="en-GB" sz="800" dirty="0"/>
              <a:t>”. Nuclear Instruments and Methods in Physics Research Section A, Volume 594, pp. 400-406 (2008)</a:t>
            </a:r>
          </a:p>
          <a:p>
            <a:pPr algn="ctr"/>
            <a:endParaRPr lang="en-GB" sz="800" dirty="0"/>
          </a:p>
        </p:txBody>
      </p:sp>
    </p:spTree>
    <p:extLst>
      <p:ext uri="{BB962C8B-B14F-4D97-AF65-F5344CB8AC3E}">
        <p14:creationId xmlns:p14="http://schemas.microsoft.com/office/powerpoint/2010/main" val="3849634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925867-9103-6844-803C-F06ADDBAB5B5}"/>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P2.4-552</a:t>
            </a:r>
            <a:endParaRPr lang="en-AT" sz="7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224C6D9-8EEE-364D-BA25-2B01E2110CC1}"/>
              </a:ext>
            </a:extLst>
          </p:cNvPr>
          <p:cNvSpPr txBox="1"/>
          <p:nvPr/>
        </p:nvSpPr>
        <p:spPr>
          <a:xfrm rot="16200000">
            <a:off x="-1775302" y="2499817"/>
            <a:ext cx="3882477" cy="646331"/>
          </a:xfrm>
          <a:prstGeom prst="rect">
            <a:avLst/>
          </a:prstGeom>
          <a:noFill/>
        </p:spPr>
        <p:txBody>
          <a:bodyPr wrap="square" rtlCol="0">
            <a:spAutoFit/>
          </a:bodyPr>
          <a:lstStyle/>
          <a:p>
            <a:pPr algn="ctr"/>
            <a:r>
              <a:rPr lang="en-AT" sz="3600" dirty="0">
                <a:solidFill>
                  <a:srgbClr val="DFC5DF"/>
                </a:solidFill>
                <a:latin typeface="Arial" panose="020B0604020202020204" pitchFamily="34" charset="0"/>
                <a:cs typeface="Arial" panose="020B0604020202020204" pitchFamily="34" charset="0"/>
              </a:rPr>
              <a:t>CONCLUSIONS</a:t>
            </a:r>
          </a:p>
        </p:txBody>
      </p:sp>
      <p:sp>
        <p:nvSpPr>
          <p:cNvPr id="6" name="Rectangle 17">
            <a:extLst>
              <a:ext uri="{FF2B5EF4-FFF2-40B4-BE49-F238E27FC236}">
                <a16:creationId xmlns:a16="http://schemas.microsoft.com/office/drawing/2014/main" id="{38B81999-4C73-415D-B107-8CFCB8D03B77}"/>
              </a:ext>
            </a:extLst>
          </p:cNvPr>
          <p:cNvSpPr>
            <a:spLocks noChangeArrowheads="1"/>
          </p:cNvSpPr>
          <p:nvPr/>
        </p:nvSpPr>
        <p:spPr bwMode="auto">
          <a:xfrm>
            <a:off x="1992923" y="163887"/>
            <a:ext cx="4962770" cy="608820"/>
          </a:xfrm>
          <a:prstGeom prst="rect">
            <a:avLst/>
          </a:prstGeom>
          <a:noFill/>
          <a:ln w="9525">
            <a:noFill/>
            <a:miter lim="800000"/>
            <a:headEnd/>
            <a:tailEnd/>
          </a:ln>
        </p:spPr>
        <p:txBody>
          <a:bodyPr wrap="square" lIns="18666" tIns="9334" rIns="18666" bIns="9334">
            <a:spAutoFit/>
          </a:bodyPr>
          <a:lstStyle/>
          <a:p>
            <a:pPr algn="ctr" eaLnBrk="0" hangingPunct="0">
              <a:lnSpc>
                <a:spcPts val="1586"/>
              </a:lnSpc>
            </a:pPr>
            <a:r>
              <a:rPr lang="en-GB" sz="1200" b="1" dirty="0">
                <a:solidFill>
                  <a:schemeClr val="bg1"/>
                </a:solidFill>
                <a:latin typeface="Arial" panose="020B0604020202020204" pitchFamily="34" charset="0"/>
              </a:rPr>
              <a:t>Preliminary analysis results of ongoing temporary radioxenon background measurement campaign in Japan</a:t>
            </a:r>
          </a:p>
          <a:p>
            <a:pPr algn="ctr" eaLnBrk="0" hangingPunct="0">
              <a:lnSpc>
                <a:spcPts val="1586"/>
              </a:lnSpc>
            </a:pPr>
            <a:r>
              <a:rPr lang="en-US" sz="800" dirty="0">
                <a:solidFill>
                  <a:schemeClr val="bg1"/>
                </a:solidFill>
                <a:latin typeface="Arial" panose="020B0604020202020204" pitchFamily="34" charset="0"/>
                <a:ea typeface="Avenir Book" charset="0"/>
              </a:rPr>
              <a:t>Jonathan BARÉ, Jana MEREŠOVÁ, Abdelhakim GHEDDOU, Martin KALINOWSKI</a:t>
            </a:r>
            <a:endParaRPr lang="en-US" sz="800" dirty="0">
              <a:solidFill>
                <a:schemeClr val="bg1"/>
              </a:solidFill>
              <a:latin typeface="Avenir Book" charset="0"/>
              <a:ea typeface="Avenir Book" charset="0"/>
              <a:cs typeface="Avenir Book" charset="0"/>
            </a:endParaRPr>
          </a:p>
        </p:txBody>
      </p:sp>
      <p:sp>
        <p:nvSpPr>
          <p:cNvPr id="5" name="Rectangle 4">
            <a:extLst>
              <a:ext uri="{FF2B5EF4-FFF2-40B4-BE49-F238E27FC236}">
                <a16:creationId xmlns:a16="http://schemas.microsoft.com/office/drawing/2014/main" id="{A2245444-346A-402D-93B6-0F538622349A}"/>
              </a:ext>
            </a:extLst>
          </p:cNvPr>
          <p:cNvSpPr/>
          <p:nvPr/>
        </p:nvSpPr>
        <p:spPr>
          <a:xfrm>
            <a:off x="489103" y="1075740"/>
            <a:ext cx="8443637" cy="3231654"/>
          </a:xfrm>
          <a:prstGeom prst="rect">
            <a:avLst/>
          </a:prstGeom>
        </p:spPr>
        <p:txBody>
          <a:bodyPr wrap="square">
            <a:spAutoFit/>
          </a:bodyPr>
          <a:lstStyle/>
          <a:p>
            <a:pPr marL="171450" indent="-171450" algn="just">
              <a:buFont typeface="Arial" panose="020B0604020202020204" pitchFamily="34" charset="0"/>
              <a:buChar char="•"/>
            </a:pPr>
            <a:r>
              <a:rPr lang="en-US" sz="1200" dirty="0"/>
              <a:t>Two transportable NG systems of the SAUNA type are currently operating in Horonobe and Mutsu, Japan. As of 31 May 2021, about 4500 samples were collected and processed in the non-operational IDC database.</a:t>
            </a:r>
          </a:p>
          <a:p>
            <a:pPr marL="171450" indent="-171450" algn="just">
              <a:buFont typeface="Arial" panose="020B0604020202020204" pitchFamily="34" charset="0"/>
              <a:buChar char="•"/>
            </a:pPr>
            <a:endParaRPr lang="en-US" sz="1200" dirty="0"/>
          </a:p>
          <a:p>
            <a:pPr marL="171450" indent="-171450" algn="just">
              <a:buFont typeface="Arial" panose="020B0604020202020204" pitchFamily="34" charset="0"/>
              <a:buChar char="•"/>
            </a:pPr>
            <a:r>
              <a:rPr lang="en-US" sz="1200" dirty="0"/>
              <a:t>Preliminary analysis of results (basic statistical overview of the quality-controlled data sets, Box-and-Whisker plots) show a very similar radioxenon background profile at both locations. </a:t>
            </a:r>
          </a:p>
          <a:p>
            <a:pPr marL="171450" indent="-171450" algn="just">
              <a:buFont typeface="Arial" panose="020B0604020202020204" pitchFamily="34" charset="0"/>
              <a:buChar char="•"/>
            </a:pPr>
            <a:endParaRPr lang="en-US" sz="1200" dirty="0"/>
          </a:p>
          <a:p>
            <a:pPr marL="171450" indent="-171450" algn="just">
              <a:buFont typeface="Arial" panose="020B0604020202020204" pitchFamily="34" charset="0"/>
              <a:buChar char="•"/>
            </a:pPr>
            <a:r>
              <a:rPr lang="en-US" sz="1200" dirty="0"/>
              <a:t>Over the studied period, </a:t>
            </a:r>
            <a:r>
              <a:rPr lang="en-US" sz="1200" baseline="30000" dirty="0"/>
              <a:t>133</a:t>
            </a:r>
            <a:r>
              <a:rPr lang="en-US" sz="1200" dirty="0"/>
              <a:t>Xe has been detected more regularly in Mutsu, than in Horonobe and in Takasaki. Other radioxenon isotopes were rarely detected at all 3 stations. </a:t>
            </a:r>
          </a:p>
          <a:p>
            <a:pPr marL="171450" indent="-171450" algn="just">
              <a:buFont typeface="Arial" panose="020B0604020202020204" pitchFamily="34" charset="0"/>
              <a:buChar char="•"/>
            </a:pPr>
            <a:endParaRPr lang="en-US" sz="1200" dirty="0"/>
          </a:p>
          <a:p>
            <a:pPr marL="171450" indent="-171450" algn="just">
              <a:buFont typeface="Arial" panose="020B0604020202020204" pitchFamily="34" charset="0"/>
              <a:buChar char="•"/>
            </a:pPr>
            <a:r>
              <a:rPr lang="en-US" sz="1200" dirty="0"/>
              <a:t>The 4-isotopes Bayesian plots for all locations show that all detections are in the nuclear reactor domain.</a:t>
            </a:r>
          </a:p>
          <a:p>
            <a:pPr marL="171450" indent="-171450" algn="just">
              <a:buFont typeface="Arial" panose="020B0604020202020204" pitchFamily="34" charset="0"/>
              <a:buChar char="•"/>
            </a:pPr>
            <a:endParaRPr lang="en-US" sz="1200" dirty="0"/>
          </a:p>
          <a:p>
            <a:pPr marL="171450" indent="-171450" algn="just">
              <a:buFont typeface="Arial" panose="020B0604020202020204" pitchFamily="34" charset="0"/>
              <a:buChar char="•"/>
            </a:pPr>
            <a:r>
              <a:rPr lang="en-US" sz="1200" dirty="0"/>
              <a:t>On the direct ratio plots, few points are located in the nuclear explosion domain. Further work and investigation is needed to better understand these preliminary findings.   </a:t>
            </a:r>
          </a:p>
          <a:p>
            <a:pPr marL="171450" indent="-171450" algn="just">
              <a:buFont typeface="Arial" panose="020B0604020202020204" pitchFamily="34" charset="0"/>
              <a:buChar char="•"/>
            </a:pPr>
            <a:endParaRPr lang="en-US" sz="1200" dirty="0"/>
          </a:p>
          <a:p>
            <a:pPr marL="171450" indent="-171450" algn="just">
              <a:buFont typeface="Arial" panose="020B0604020202020204" pitchFamily="34" charset="0"/>
              <a:buChar char="•"/>
            </a:pPr>
            <a:r>
              <a:rPr lang="en-US" sz="1200" dirty="0"/>
              <a:t>Further investigation is needed on the data sets – this is work in progress. This includes identifying periods of time during which the same plume was detected at all 3 locations.</a:t>
            </a:r>
          </a:p>
          <a:p>
            <a:pPr marL="171450" indent="-171450" algn="just">
              <a:buFont typeface="Arial" panose="020B0604020202020204" pitchFamily="34" charset="0"/>
              <a:buChar char="•"/>
            </a:pPr>
            <a:endParaRPr lang="en-GB" sz="1200" dirty="0"/>
          </a:p>
        </p:txBody>
      </p:sp>
    </p:spTree>
    <p:extLst>
      <p:ext uri="{BB962C8B-B14F-4D97-AF65-F5344CB8AC3E}">
        <p14:creationId xmlns:p14="http://schemas.microsoft.com/office/powerpoint/2010/main" val="341059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925867-9103-6844-803C-F06ADDBAB5B5}"/>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P2.4-552</a:t>
            </a:r>
            <a:endParaRPr lang="en-AT" sz="7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224C6D9-8EEE-364D-BA25-2B01E2110CC1}"/>
              </a:ext>
            </a:extLst>
          </p:cNvPr>
          <p:cNvSpPr txBox="1"/>
          <p:nvPr/>
        </p:nvSpPr>
        <p:spPr>
          <a:xfrm rot="16200000">
            <a:off x="-1775302" y="2499817"/>
            <a:ext cx="3882477" cy="646331"/>
          </a:xfrm>
          <a:prstGeom prst="rect">
            <a:avLst/>
          </a:prstGeom>
          <a:noFill/>
        </p:spPr>
        <p:txBody>
          <a:bodyPr wrap="square" rtlCol="0">
            <a:spAutoFit/>
          </a:bodyPr>
          <a:lstStyle/>
          <a:p>
            <a:pPr algn="ctr"/>
            <a:r>
              <a:rPr lang="en-AT" sz="3600" dirty="0">
                <a:solidFill>
                  <a:srgbClr val="DFC5DF"/>
                </a:solidFill>
                <a:latin typeface="Arial" panose="020B0604020202020204" pitchFamily="34" charset="0"/>
                <a:cs typeface="Arial" panose="020B0604020202020204" pitchFamily="34" charset="0"/>
              </a:rPr>
              <a:t>CONCLUSIONS</a:t>
            </a:r>
          </a:p>
        </p:txBody>
      </p:sp>
      <p:sp>
        <p:nvSpPr>
          <p:cNvPr id="6" name="Rectangle 17">
            <a:extLst>
              <a:ext uri="{FF2B5EF4-FFF2-40B4-BE49-F238E27FC236}">
                <a16:creationId xmlns:a16="http://schemas.microsoft.com/office/drawing/2014/main" id="{38B81999-4C73-415D-B107-8CFCB8D03B77}"/>
              </a:ext>
            </a:extLst>
          </p:cNvPr>
          <p:cNvSpPr>
            <a:spLocks noChangeArrowheads="1"/>
          </p:cNvSpPr>
          <p:nvPr/>
        </p:nvSpPr>
        <p:spPr bwMode="auto">
          <a:xfrm>
            <a:off x="1992923" y="163887"/>
            <a:ext cx="4962770" cy="608820"/>
          </a:xfrm>
          <a:prstGeom prst="rect">
            <a:avLst/>
          </a:prstGeom>
          <a:noFill/>
          <a:ln w="9525">
            <a:noFill/>
            <a:miter lim="800000"/>
            <a:headEnd/>
            <a:tailEnd/>
          </a:ln>
        </p:spPr>
        <p:txBody>
          <a:bodyPr wrap="square" lIns="18666" tIns="9334" rIns="18666" bIns="9334">
            <a:spAutoFit/>
          </a:bodyPr>
          <a:lstStyle/>
          <a:p>
            <a:pPr algn="ctr" eaLnBrk="0" hangingPunct="0">
              <a:lnSpc>
                <a:spcPts val="1586"/>
              </a:lnSpc>
            </a:pPr>
            <a:r>
              <a:rPr lang="en-GB" sz="1200" b="1" dirty="0">
                <a:solidFill>
                  <a:schemeClr val="bg1"/>
                </a:solidFill>
                <a:latin typeface="Arial" panose="020B0604020202020204" pitchFamily="34" charset="0"/>
              </a:rPr>
              <a:t>Preliminary analysis results of ongoing temporary radioxenon background measurement campaign in Japan</a:t>
            </a:r>
          </a:p>
          <a:p>
            <a:pPr algn="ctr" eaLnBrk="0" hangingPunct="0">
              <a:lnSpc>
                <a:spcPts val="1586"/>
              </a:lnSpc>
            </a:pPr>
            <a:r>
              <a:rPr lang="en-US" sz="800" dirty="0">
                <a:solidFill>
                  <a:schemeClr val="bg1"/>
                </a:solidFill>
                <a:latin typeface="Arial" panose="020B0604020202020204" pitchFamily="34" charset="0"/>
                <a:ea typeface="Avenir Book" charset="0"/>
              </a:rPr>
              <a:t>Jonathan BARÉ, Jana MEREŠOVÁ, Abdelhakim GHEDDOU, Martin KALINOWSKI</a:t>
            </a:r>
            <a:endParaRPr lang="en-US" sz="800" dirty="0">
              <a:solidFill>
                <a:schemeClr val="bg1"/>
              </a:solidFill>
              <a:latin typeface="Avenir Book" charset="0"/>
              <a:ea typeface="Avenir Book" charset="0"/>
              <a:cs typeface="Avenir Book" charset="0"/>
            </a:endParaRPr>
          </a:p>
        </p:txBody>
      </p:sp>
      <p:sp>
        <p:nvSpPr>
          <p:cNvPr id="5" name="Rectangle 4">
            <a:extLst>
              <a:ext uri="{FF2B5EF4-FFF2-40B4-BE49-F238E27FC236}">
                <a16:creationId xmlns:a16="http://schemas.microsoft.com/office/drawing/2014/main" id="{CF342662-6757-4E92-84A9-3E7DCCEFD9EE}"/>
              </a:ext>
            </a:extLst>
          </p:cNvPr>
          <p:cNvSpPr/>
          <p:nvPr/>
        </p:nvSpPr>
        <p:spPr>
          <a:xfrm>
            <a:off x="484462" y="1069765"/>
            <a:ext cx="8496978" cy="1938992"/>
          </a:xfrm>
          <a:prstGeom prst="rect">
            <a:avLst/>
          </a:prstGeom>
        </p:spPr>
        <p:txBody>
          <a:bodyPr wrap="square">
            <a:spAutoFit/>
          </a:bodyPr>
          <a:lstStyle/>
          <a:p>
            <a:pPr marL="171450" indent="-171450" algn="just">
              <a:buFont typeface="Arial" panose="020B0604020202020204" pitchFamily="34" charset="0"/>
              <a:buChar char="•"/>
            </a:pPr>
            <a:r>
              <a:rPr lang="en-US" sz="1200" dirty="0"/>
              <a:t>Information about the transportable NG systems / projects is made available to authorized users of State Signatories on the CTBTO Secure Web Portal (SWP). This includes the plans, status, raw data, analysis results and conclusions (for current and past measurement campaigns) </a:t>
            </a:r>
          </a:p>
          <a:p>
            <a:pPr marL="176213" algn="just"/>
            <a:r>
              <a:rPr lang="en-US" sz="1200" dirty="0">
                <a:hlinkClick r:id="rId2"/>
              </a:rPr>
              <a:t>https://swp.ctbto.org/web/swp/2018-ng-background-measurement-campaigns</a:t>
            </a:r>
            <a:r>
              <a:rPr lang="en-US" sz="1200" dirty="0"/>
              <a:t>,</a:t>
            </a:r>
          </a:p>
          <a:p>
            <a:pPr marL="171450" indent="-171450" algn="just">
              <a:buFont typeface="Arial" panose="020B0604020202020204" pitchFamily="34" charset="0"/>
              <a:buChar char="•"/>
            </a:pPr>
            <a:endParaRPr lang="en-US" sz="1200" dirty="0"/>
          </a:p>
          <a:p>
            <a:pPr marL="179388" indent="-179388" algn="just">
              <a:buFont typeface="Arial" panose="020B0604020202020204" pitchFamily="34" charset="0"/>
              <a:buChar char="•"/>
              <a:tabLst>
                <a:tab pos="179388" algn="l"/>
              </a:tabLst>
            </a:pPr>
            <a:r>
              <a:rPr lang="en-US" sz="1200" dirty="0"/>
              <a:t>Access to this information may also be requested by the scientific </a:t>
            </a:r>
          </a:p>
          <a:p>
            <a:pPr marL="179388" algn="just">
              <a:tabLst>
                <a:tab pos="179388" algn="l"/>
              </a:tabLst>
            </a:pPr>
            <a:r>
              <a:rPr lang="en-US" sz="1200" dirty="0"/>
              <a:t>community via the CTBTO </a:t>
            </a:r>
            <a:r>
              <a:rPr lang="en-US" sz="1200" dirty="0" err="1"/>
              <a:t>vDEC</a:t>
            </a:r>
            <a:r>
              <a:rPr lang="en-US" sz="1200" dirty="0"/>
              <a:t> platform</a:t>
            </a:r>
          </a:p>
          <a:p>
            <a:pPr marL="176213" algn="just"/>
            <a:r>
              <a:rPr lang="en-US" sz="1200" dirty="0">
                <a:hlinkClick r:id="rId3"/>
              </a:rPr>
              <a:t>http://www.ctbto.org/specials/vdec</a:t>
            </a:r>
            <a:endParaRPr lang="en-US" sz="1200" dirty="0"/>
          </a:p>
          <a:p>
            <a:pPr marL="176213" algn="just"/>
            <a:r>
              <a:rPr lang="en-US" sz="1200" dirty="0"/>
              <a:t>Contact: </a:t>
            </a:r>
            <a:r>
              <a:rPr lang="en-US" sz="1200" dirty="0">
                <a:hlinkClick r:id="rId4"/>
              </a:rPr>
              <a:t>vdec@ctbto.org</a:t>
            </a:r>
            <a:endParaRPr lang="en-US" sz="1200" dirty="0"/>
          </a:p>
          <a:p>
            <a:pPr marL="176213" algn="just"/>
            <a:endParaRPr lang="en-US" sz="1200" dirty="0"/>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7718" y="2004359"/>
            <a:ext cx="3435950" cy="2602912"/>
          </a:xfrm>
          <a:prstGeom prst="rect">
            <a:avLst/>
          </a:prstGeom>
          <a:noFill/>
          <a:ln w="1587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62939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902C2E-D846-7548-87D5-46DC03C317C9}"/>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P2.4-552</a:t>
            </a:r>
            <a:endParaRPr lang="en-AT" sz="7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65BE312-C0B6-2140-AF9C-95F023216E73}"/>
              </a:ext>
            </a:extLst>
          </p:cNvPr>
          <p:cNvSpPr txBox="1"/>
          <p:nvPr/>
        </p:nvSpPr>
        <p:spPr>
          <a:xfrm rot="16200000">
            <a:off x="-1779943" y="2499816"/>
            <a:ext cx="3882477" cy="646331"/>
          </a:xfrm>
          <a:prstGeom prst="rect">
            <a:avLst/>
          </a:prstGeom>
          <a:noFill/>
        </p:spPr>
        <p:txBody>
          <a:bodyPr wrap="square" rtlCol="0">
            <a:spAutoFit/>
          </a:bodyPr>
          <a:lstStyle/>
          <a:p>
            <a:pPr algn="ctr"/>
            <a:r>
              <a:rPr lang="en-AT" sz="3600" dirty="0">
                <a:solidFill>
                  <a:srgbClr val="DFC5DF"/>
                </a:solidFill>
                <a:latin typeface="Arial" panose="020B0604020202020204" pitchFamily="34" charset="0"/>
                <a:cs typeface="Arial" panose="020B0604020202020204" pitchFamily="34" charset="0"/>
              </a:rPr>
              <a:t>ABSTRACT</a:t>
            </a:r>
          </a:p>
        </p:txBody>
      </p:sp>
      <p:sp>
        <p:nvSpPr>
          <p:cNvPr id="5" name="Rectangle 17">
            <a:extLst>
              <a:ext uri="{FF2B5EF4-FFF2-40B4-BE49-F238E27FC236}">
                <a16:creationId xmlns:a16="http://schemas.microsoft.com/office/drawing/2014/main" id="{4039C0CC-243D-CE46-B51C-D0D8D7417568}"/>
              </a:ext>
            </a:extLst>
          </p:cNvPr>
          <p:cNvSpPr>
            <a:spLocks noChangeArrowheads="1"/>
          </p:cNvSpPr>
          <p:nvPr/>
        </p:nvSpPr>
        <p:spPr bwMode="auto">
          <a:xfrm>
            <a:off x="1992923" y="163887"/>
            <a:ext cx="4962770" cy="608820"/>
          </a:xfrm>
          <a:prstGeom prst="rect">
            <a:avLst/>
          </a:prstGeom>
          <a:noFill/>
          <a:ln w="9525">
            <a:noFill/>
            <a:miter lim="800000"/>
            <a:headEnd/>
            <a:tailEnd/>
          </a:ln>
        </p:spPr>
        <p:txBody>
          <a:bodyPr wrap="square" lIns="18666" tIns="9334" rIns="18666" bIns="9334">
            <a:spAutoFit/>
          </a:bodyPr>
          <a:lstStyle/>
          <a:p>
            <a:pPr algn="ctr" eaLnBrk="0" hangingPunct="0">
              <a:lnSpc>
                <a:spcPts val="1586"/>
              </a:lnSpc>
            </a:pPr>
            <a:r>
              <a:rPr lang="en-GB" sz="1200" b="1" dirty="0">
                <a:solidFill>
                  <a:schemeClr val="bg1"/>
                </a:solidFill>
                <a:latin typeface="Arial" panose="020B0604020202020204" pitchFamily="34" charset="0"/>
              </a:rPr>
              <a:t>Preliminary analysis results of ongoing temporary radioxenon background measurement campaign in Japan</a:t>
            </a:r>
          </a:p>
          <a:p>
            <a:pPr algn="ctr" eaLnBrk="0" hangingPunct="0">
              <a:lnSpc>
                <a:spcPts val="1586"/>
              </a:lnSpc>
            </a:pPr>
            <a:r>
              <a:rPr lang="en-US" sz="800" dirty="0">
                <a:solidFill>
                  <a:schemeClr val="bg1"/>
                </a:solidFill>
                <a:latin typeface="Arial" panose="020B0604020202020204" pitchFamily="34" charset="0"/>
                <a:ea typeface="Avenir Book" charset="0"/>
              </a:rPr>
              <a:t>Jonathan BARÉ, Jana MEREŠOVÁ, Abdelhakim GHEDDOU, Martin KALINOWSKI</a:t>
            </a:r>
            <a:endParaRPr lang="en-US" sz="800" dirty="0">
              <a:solidFill>
                <a:schemeClr val="bg1"/>
              </a:solidFill>
              <a:latin typeface="Avenir Book" charset="0"/>
              <a:ea typeface="Avenir Book" charset="0"/>
              <a:cs typeface="Avenir Book" charset="0"/>
            </a:endParaRPr>
          </a:p>
        </p:txBody>
      </p:sp>
      <p:sp>
        <p:nvSpPr>
          <p:cNvPr id="2" name="Rectangle 1">
            <a:extLst>
              <a:ext uri="{FF2B5EF4-FFF2-40B4-BE49-F238E27FC236}">
                <a16:creationId xmlns:a16="http://schemas.microsoft.com/office/drawing/2014/main" id="{CF342662-6757-4E92-84A9-3E7DCCEFD9EE}"/>
              </a:ext>
            </a:extLst>
          </p:cNvPr>
          <p:cNvSpPr/>
          <p:nvPr/>
        </p:nvSpPr>
        <p:spPr>
          <a:xfrm>
            <a:off x="484462" y="978568"/>
            <a:ext cx="8496978" cy="3600986"/>
          </a:xfrm>
          <a:prstGeom prst="rect">
            <a:avLst/>
          </a:prstGeom>
        </p:spPr>
        <p:txBody>
          <a:bodyPr wrap="square">
            <a:spAutoFit/>
          </a:bodyPr>
          <a:lstStyle/>
          <a:p>
            <a:pPr marL="171450" indent="-171450" algn="just">
              <a:buFont typeface="Arial" panose="020B0604020202020204" pitchFamily="34" charset="0"/>
              <a:buChar char="•"/>
            </a:pPr>
            <a:r>
              <a:rPr lang="en-US" sz="1200" dirty="0"/>
              <a:t>In 2017, the Government of Japan has decided to make a voluntary contribution to the CTBTO, with the objective of further </a:t>
            </a:r>
            <a:r>
              <a:rPr lang="en-US" sz="1200" dirty="0" smtClean="0"/>
              <a:t>enhancing </a:t>
            </a:r>
            <a:r>
              <a:rPr lang="en-US" sz="1200" dirty="0"/>
              <a:t>its capabilities </a:t>
            </a:r>
            <a:r>
              <a:rPr lang="en-GB" sz="1200" dirty="0"/>
              <a:t>to detect nuclear explosions anywhere on the planet through scientific projects.</a:t>
            </a:r>
            <a:endParaRPr lang="en-US" sz="1200" dirty="0"/>
          </a:p>
          <a:p>
            <a:pPr marL="171450" indent="-171450" algn="just">
              <a:buFont typeface="Arial" panose="020B0604020202020204" pitchFamily="34" charset="0"/>
              <a:buChar char="•"/>
            </a:pPr>
            <a:endParaRPr lang="en-GB" sz="1200" dirty="0"/>
          </a:p>
          <a:p>
            <a:pPr marL="171450" indent="-171450" algn="just">
              <a:buFont typeface="Arial" panose="020B0604020202020204" pitchFamily="34" charset="0"/>
              <a:buChar char="•"/>
            </a:pPr>
            <a:r>
              <a:rPr lang="en-GB" sz="1200" dirty="0"/>
              <a:t>In that context, two transportable noble gas TXL-SAUNA systems were deployed in Japan:</a:t>
            </a:r>
          </a:p>
          <a:p>
            <a:pPr marL="630238" indent="-171450" algn="just">
              <a:buFontTx/>
              <a:buChar char="-"/>
            </a:pPr>
            <a:r>
              <a:rPr lang="en-GB" sz="1200" dirty="0" err="1"/>
              <a:t>Horonobe</a:t>
            </a:r>
            <a:r>
              <a:rPr lang="en-GB" sz="1200" dirty="0"/>
              <a:t>, Hokkaidō island,</a:t>
            </a:r>
          </a:p>
          <a:p>
            <a:pPr marL="630238" indent="-171450" algn="just">
              <a:buFontTx/>
              <a:buChar char="-"/>
            </a:pPr>
            <a:r>
              <a:rPr lang="en-GB" sz="1200" dirty="0"/>
              <a:t>Mutsu, </a:t>
            </a:r>
            <a:r>
              <a:rPr lang="en-GB" sz="1200" dirty="0" err="1"/>
              <a:t>Honshū</a:t>
            </a:r>
            <a:r>
              <a:rPr lang="en-GB" sz="1200" dirty="0"/>
              <a:t> island.</a:t>
            </a:r>
          </a:p>
          <a:p>
            <a:pPr marL="179388" algn="just"/>
            <a:r>
              <a:rPr lang="en-GB" sz="1200" dirty="0"/>
              <a:t>The systems started operating in February 2018 and March 2018, respectively. </a:t>
            </a:r>
          </a:p>
          <a:p>
            <a:pPr marL="179388" algn="just"/>
            <a:endParaRPr lang="en-GB" sz="1200" dirty="0"/>
          </a:p>
          <a:p>
            <a:pPr marL="179388" indent="-171450" algn="just" defTabSz="179388">
              <a:buFont typeface="Arial" panose="020B0604020202020204" pitchFamily="34" charset="0"/>
              <a:buChar char="•"/>
            </a:pPr>
            <a:r>
              <a:rPr lang="en-GB" sz="1200" dirty="0"/>
              <a:t>Continued operation of the two systems is now financially supported with funding from European Union Council Decisions (EU-CD VII and EU-CD VIII).</a:t>
            </a:r>
          </a:p>
          <a:p>
            <a:pPr marL="171450" indent="-171450" algn="just">
              <a:buFont typeface="Arial" panose="020B0604020202020204" pitchFamily="34" charset="0"/>
              <a:buChar char="•"/>
            </a:pPr>
            <a:endParaRPr lang="en-GB" sz="1200" dirty="0"/>
          </a:p>
          <a:p>
            <a:pPr marL="171450" indent="-171450" algn="just">
              <a:buFont typeface="Arial" panose="020B0604020202020204" pitchFamily="34" charset="0"/>
              <a:buChar char="•"/>
            </a:pPr>
            <a:r>
              <a:rPr lang="en-GB" sz="1200" dirty="0"/>
              <a:t>Together with other regional IMS stations (e.g. the JPX38 station in Takasaki, Japan), this forms a temporary high-density configuration network enabling observation of the same event release at different locations (at distances of about 500 km from each other).</a:t>
            </a:r>
          </a:p>
          <a:p>
            <a:pPr marL="171450" indent="-171450" algn="just">
              <a:buFont typeface="Arial" panose="020B0604020202020204" pitchFamily="34" charset="0"/>
              <a:buChar char="•"/>
            </a:pPr>
            <a:endParaRPr lang="en-GB" sz="1200" dirty="0"/>
          </a:p>
          <a:p>
            <a:pPr marL="171450" indent="-171450" algn="just">
              <a:buFont typeface="Arial" panose="020B0604020202020204" pitchFamily="34" charset="0"/>
              <a:buChar char="•"/>
            </a:pPr>
            <a:r>
              <a:rPr lang="en-GB" sz="1200" dirty="0"/>
              <a:t>About 4500 samples were collected and measured during the campaign, and this number is still increasing daily. Resulting spectra are automatically sent to the IDC and processed in a non-operational database. They are routinely reviewed, and the concentrations of </a:t>
            </a:r>
            <a:r>
              <a:rPr lang="en-GB" sz="1200" baseline="30000" dirty="0"/>
              <a:t>131m</a:t>
            </a:r>
            <a:r>
              <a:rPr lang="en-GB" sz="1200" dirty="0"/>
              <a:t>Xe, </a:t>
            </a:r>
            <a:r>
              <a:rPr lang="en-GB" sz="1200" baseline="30000" dirty="0"/>
              <a:t>133m</a:t>
            </a:r>
            <a:r>
              <a:rPr lang="en-GB" sz="1200" dirty="0"/>
              <a:t>Xe, </a:t>
            </a:r>
            <a:r>
              <a:rPr lang="en-GB" sz="1200" baseline="30000" dirty="0"/>
              <a:t>133</a:t>
            </a:r>
            <a:r>
              <a:rPr lang="en-GB" sz="1200" dirty="0"/>
              <a:t>Xe and </a:t>
            </a:r>
            <a:r>
              <a:rPr lang="en-GB" sz="1200" baseline="30000" dirty="0"/>
              <a:t>135</a:t>
            </a:r>
            <a:r>
              <a:rPr lang="en-GB" sz="1200" dirty="0"/>
              <a:t>Xe are calculated. These data are made available for scientific studies.</a:t>
            </a:r>
          </a:p>
          <a:p>
            <a:pPr marL="171450" indent="-171450" algn="just">
              <a:buFont typeface="Arial" panose="020B0604020202020204" pitchFamily="34" charset="0"/>
              <a:buChar char="•"/>
            </a:pPr>
            <a:endParaRPr lang="en-GB" sz="1200" dirty="0"/>
          </a:p>
        </p:txBody>
      </p:sp>
    </p:spTree>
    <p:extLst>
      <p:ext uri="{BB962C8B-B14F-4D97-AF65-F5344CB8AC3E}">
        <p14:creationId xmlns:p14="http://schemas.microsoft.com/office/powerpoint/2010/main" val="1207511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6E2110-6530-F74F-BC2B-C4AB2093820E}"/>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P2.4-552</a:t>
            </a:r>
            <a:endParaRPr lang="en-AT" sz="7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CF4EC51-B9A3-6947-90CF-E5A0044512BC}"/>
              </a:ext>
            </a:extLst>
          </p:cNvPr>
          <p:cNvSpPr txBox="1"/>
          <p:nvPr/>
        </p:nvSpPr>
        <p:spPr>
          <a:xfrm rot="16200000">
            <a:off x="-1779943" y="2499817"/>
            <a:ext cx="3882477" cy="646331"/>
          </a:xfrm>
          <a:prstGeom prst="rect">
            <a:avLst/>
          </a:prstGeom>
          <a:noFill/>
        </p:spPr>
        <p:txBody>
          <a:bodyPr wrap="square" rtlCol="0">
            <a:spAutoFit/>
          </a:bodyPr>
          <a:lstStyle/>
          <a:p>
            <a:pPr algn="ctr"/>
            <a:r>
              <a:rPr lang="en-AT" sz="3600" dirty="0">
                <a:solidFill>
                  <a:srgbClr val="DFC5DF"/>
                </a:solidFill>
                <a:latin typeface="Arial" panose="020B0604020202020204" pitchFamily="34" charset="0"/>
                <a:cs typeface="Arial" panose="020B0604020202020204" pitchFamily="34" charset="0"/>
              </a:rPr>
              <a:t>INTRODUCTION</a:t>
            </a:r>
          </a:p>
        </p:txBody>
      </p:sp>
      <p:sp>
        <p:nvSpPr>
          <p:cNvPr id="6" name="Rectangle 5">
            <a:extLst>
              <a:ext uri="{FF2B5EF4-FFF2-40B4-BE49-F238E27FC236}">
                <a16:creationId xmlns:a16="http://schemas.microsoft.com/office/drawing/2014/main" id="{A2245444-346A-402D-93B6-0F538622349A}"/>
              </a:ext>
            </a:extLst>
          </p:cNvPr>
          <p:cNvSpPr/>
          <p:nvPr/>
        </p:nvSpPr>
        <p:spPr>
          <a:xfrm>
            <a:off x="484462" y="961439"/>
            <a:ext cx="8565409" cy="3785652"/>
          </a:xfrm>
          <a:prstGeom prst="rect">
            <a:avLst/>
          </a:prstGeom>
        </p:spPr>
        <p:txBody>
          <a:bodyPr wrap="square">
            <a:spAutoFit/>
          </a:bodyPr>
          <a:lstStyle/>
          <a:p>
            <a:pPr marL="171450" indent="-171450" algn="just">
              <a:buFont typeface="Arial" panose="020B0604020202020204" pitchFamily="34" charset="0"/>
              <a:buChar char="•"/>
            </a:pPr>
            <a:r>
              <a:rPr lang="en-GB" sz="1200" dirty="0"/>
              <a:t>Xenon is a noble gas. Due to its low chemical reactivity and volatile nature, it is more likely to escape an underground nuclear test cavity than particulate matter. Its radioactive isotopes are therefore best signatures of underground nuclear explosions. </a:t>
            </a:r>
          </a:p>
          <a:p>
            <a:pPr marL="171450" indent="-171450" algn="just">
              <a:buFont typeface="Arial" panose="020B0604020202020204" pitchFamily="34" charset="0"/>
              <a:buChar char="•"/>
            </a:pPr>
            <a:endParaRPr lang="en-GB" sz="1200" dirty="0"/>
          </a:p>
          <a:p>
            <a:pPr marL="171450" indent="-171450" algn="just">
              <a:buFont typeface="Arial" panose="020B0604020202020204" pitchFamily="34" charset="0"/>
              <a:buChar char="•"/>
            </a:pPr>
            <a:r>
              <a:rPr lang="en-GB" sz="1200" dirty="0"/>
              <a:t>The Commission is carrying out radioxenon measurements with very sensitive systems as part of the International Monitoring System (IMS), to verify compliance with the Comprehensive Nuclear-Test-Ban Treaty (CTBT). Focus is given to four isotopes: </a:t>
            </a:r>
            <a:r>
              <a:rPr lang="en-GB" sz="1200" baseline="30000" dirty="0"/>
              <a:t>131m</a:t>
            </a:r>
            <a:r>
              <a:rPr lang="en-GB" sz="1200" dirty="0"/>
              <a:t>Xe,</a:t>
            </a:r>
            <a:r>
              <a:rPr lang="en-GB" sz="1200" baseline="30000" dirty="0"/>
              <a:t> 133m</a:t>
            </a:r>
            <a:r>
              <a:rPr lang="en-GB" sz="1200" dirty="0"/>
              <a:t>Xe, </a:t>
            </a:r>
            <a:r>
              <a:rPr lang="en-GB" sz="1200" baseline="30000" dirty="0"/>
              <a:t>133</a:t>
            </a:r>
            <a:r>
              <a:rPr lang="en-GB" sz="1200" dirty="0"/>
              <a:t>Xe and </a:t>
            </a:r>
            <a:r>
              <a:rPr lang="en-GB" sz="1200" baseline="30000" dirty="0"/>
              <a:t>135</a:t>
            </a:r>
            <a:r>
              <a:rPr lang="en-GB" sz="1200" dirty="0"/>
              <a:t>Xe.</a:t>
            </a:r>
          </a:p>
          <a:p>
            <a:pPr marL="171450" indent="-171450" algn="just">
              <a:buFont typeface="Arial" panose="020B0604020202020204" pitchFamily="34" charset="0"/>
              <a:buChar char="•"/>
            </a:pPr>
            <a:endParaRPr lang="en-GB" sz="1200" dirty="0"/>
          </a:p>
          <a:p>
            <a:pPr marL="171450" indent="-171450" algn="just">
              <a:buFont typeface="Arial" panose="020B0604020202020204" pitchFamily="34" charset="0"/>
              <a:buChar char="•"/>
            </a:pPr>
            <a:r>
              <a:rPr lang="en-US" sz="1200" dirty="0"/>
              <a:t>In routine operation, more </a:t>
            </a:r>
            <a:r>
              <a:rPr lang="en-GB" sz="1200" dirty="0"/>
              <a:t>than 500 nuclear facilities around the globe (nuclear power plants, research reactors, medical isotope production facilities, etc.) regularly release radioactive xenon. Radioxenon isotopes are then frequently observed in the IMS network. </a:t>
            </a:r>
          </a:p>
          <a:p>
            <a:pPr marL="171450" indent="-171450" algn="just">
              <a:buFont typeface="Arial" panose="020B0604020202020204" pitchFamily="34" charset="0"/>
              <a:buChar char="•"/>
            </a:pPr>
            <a:endParaRPr lang="en-GB" sz="1200" dirty="0"/>
          </a:p>
          <a:p>
            <a:pPr marL="171450" indent="-171450" algn="just">
              <a:buFont typeface="Arial" panose="020B0604020202020204" pitchFamily="34" charset="0"/>
              <a:buChar char="•"/>
            </a:pPr>
            <a:r>
              <a:rPr lang="en-GB" sz="1200" dirty="0"/>
              <a:t>The ability to detect nuclear explosions through noble gas (NG) measurements depends on the understanding and characterization of the dynamic atmospheric background of radioxenon (including regional patterns, variations, influences, concentrations, etc.) originating  from other sources. </a:t>
            </a:r>
            <a:endParaRPr lang="en-GB" sz="1200" dirty="0">
              <a:highlight>
                <a:srgbClr val="FFFF00"/>
              </a:highlight>
            </a:endParaRPr>
          </a:p>
          <a:p>
            <a:pPr marL="171450" indent="-171450" algn="just">
              <a:buFont typeface="Arial" panose="020B0604020202020204" pitchFamily="34" charset="0"/>
              <a:buChar char="•"/>
            </a:pPr>
            <a:endParaRPr lang="en-GB" sz="1200" dirty="0"/>
          </a:p>
          <a:p>
            <a:pPr marL="171450" indent="-171450" algn="just">
              <a:buFont typeface="Arial" panose="020B0604020202020204" pitchFamily="34" charset="0"/>
              <a:buChar char="•"/>
            </a:pPr>
            <a:r>
              <a:rPr lang="en-GB" sz="1200" dirty="0"/>
              <a:t>Without appropriate characterization of interfering background sources (including their isotopic signatures), discriminating potential of Treaty violations from civil radioxenon emissions is challenging. Field measurement campaigns are an important and pragmatic way to advance methods for the noble gas component of the IMS.</a:t>
            </a:r>
          </a:p>
          <a:p>
            <a:pPr marL="171450" indent="-171450" algn="just">
              <a:buFont typeface="Arial" panose="020B0604020202020204" pitchFamily="34" charset="0"/>
              <a:buChar char="•"/>
            </a:pPr>
            <a:endParaRPr lang="en-GB" sz="1200" dirty="0"/>
          </a:p>
          <a:p>
            <a:pPr marL="171450" indent="-171450" algn="just">
              <a:buFont typeface="Arial" panose="020B0604020202020204" pitchFamily="34" charset="0"/>
              <a:buChar char="•"/>
            </a:pPr>
            <a:r>
              <a:rPr lang="en-GB" sz="1200" dirty="0"/>
              <a:t>Two transportable noble gas TXL-SAUNA systems were installed in Horonobe (JPX81) and Mutsu (MUX88) in Japan and started operation in early 2018.</a:t>
            </a:r>
          </a:p>
        </p:txBody>
      </p:sp>
      <p:sp>
        <p:nvSpPr>
          <p:cNvPr id="8" name="Rectangle 17">
            <a:extLst>
              <a:ext uri="{FF2B5EF4-FFF2-40B4-BE49-F238E27FC236}">
                <a16:creationId xmlns:a16="http://schemas.microsoft.com/office/drawing/2014/main" id="{5A96149A-0F24-483D-9DEF-4E49FC1DE1E9}"/>
              </a:ext>
            </a:extLst>
          </p:cNvPr>
          <p:cNvSpPr>
            <a:spLocks noChangeArrowheads="1"/>
          </p:cNvSpPr>
          <p:nvPr/>
        </p:nvSpPr>
        <p:spPr bwMode="auto">
          <a:xfrm>
            <a:off x="1992923" y="163887"/>
            <a:ext cx="4962770" cy="608820"/>
          </a:xfrm>
          <a:prstGeom prst="rect">
            <a:avLst/>
          </a:prstGeom>
          <a:noFill/>
          <a:ln w="9525">
            <a:noFill/>
            <a:miter lim="800000"/>
            <a:headEnd/>
            <a:tailEnd/>
          </a:ln>
        </p:spPr>
        <p:txBody>
          <a:bodyPr wrap="square" lIns="18666" tIns="9334" rIns="18666" bIns="9334">
            <a:spAutoFit/>
          </a:bodyPr>
          <a:lstStyle/>
          <a:p>
            <a:pPr algn="ctr" eaLnBrk="0" hangingPunct="0">
              <a:lnSpc>
                <a:spcPts val="1586"/>
              </a:lnSpc>
            </a:pPr>
            <a:r>
              <a:rPr lang="en-GB" sz="1200" b="1" dirty="0">
                <a:solidFill>
                  <a:schemeClr val="bg1"/>
                </a:solidFill>
                <a:latin typeface="Arial" panose="020B0604020202020204" pitchFamily="34" charset="0"/>
              </a:rPr>
              <a:t>Preliminary analysis results of ongoing temporary radioxenon background measurement campaign in Japan</a:t>
            </a:r>
          </a:p>
          <a:p>
            <a:pPr algn="ctr" eaLnBrk="0" hangingPunct="0">
              <a:lnSpc>
                <a:spcPts val="1586"/>
              </a:lnSpc>
            </a:pPr>
            <a:r>
              <a:rPr lang="en-US" sz="800" dirty="0">
                <a:solidFill>
                  <a:schemeClr val="bg1"/>
                </a:solidFill>
                <a:latin typeface="Arial" panose="020B0604020202020204" pitchFamily="34" charset="0"/>
                <a:ea typeface="Avenir Book" charset="0"/>
              </a:rPr>
              <a:t>Jonathan BARÉ, Jana MEREŠOVÁ, Abdelhakim GHEDDOU, Martin KALINOWSKI</a:t>
            </a:r>
            <a:endParaRPr lang="en-US" sz="800" dirty="0">
              <a:solidFill>
                <a:schemeClr val="bg1"/>
              </a:solidFill>
              <a:latin typeface="Avenir Book" charset="0"/>
              <a:ea typeface="Avenir Book" charset="0"/>
              <a:cs typeface="Avenir Book" charset="0"/>
            </a:endParaRPr>
          </a:p>
        </p:txBody>
      </p:sp>
    </p:spTree>
    <p:extLst>
      <p:ext uri="{BB962C8B-B14F-4D97-AF65-F5344CB8AC3E}">
        <p14:creationId xmlns:p14="http://schemas.microsoft.com/office/powerpoint/2010/main" val="1968836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65001" y="1338304"/>
            <a:ext cx="1701503" cy="1352614"/>
          </a:xfrm>
          <a:prstGeom prst="rect">
            <a:avLst/>
          </a:prstGeom>
          <a:ln w="15875">
            <a:solidFill>
              <a:schemeClr val="tx2"/>
            </a:solidFill>
          </a:ln>
        </p:spPr>
      </p:pic>
      <p:sp>
        <p:nvSpPr>
          <p:cNvPr id="17" name="TextBox 16"/>
          <p:cNvSpPr txBox="1"/>
          <p:nvPr/>
        </p:nvSpPr>
        <p:spPr>
          <a:xfrm>
            <a:off x="4457907" y="1702022"/>
            <a:ext cx="967534" cy="200055"/>
          </a:xfrm>
          <a:prstGeom prst="rect">
            <a:avLst/>
          </a:prstGeom>
          <a:noFill/>
        </p:spPr>
        <p:txBody>
          <a:bodyPr wrap="square" rtlCol="0">
            <a:spAutoFit/>
          </a:bodyPr>
          <a:lstStyle/>
          <a:p>
            <a:pPr algn="ctr"/>
            <a:r>
              <a:rPr lang="en-US" sz="700" b="1" dirty="0">
                <a:solidFill>
                  <a:schemeClr val="bg1"/>
                </a:solidFill>
              </a:rPr>
              <a:t>Mutsu</a:t>
            </a:r>
            <a:endParaRPr lang="en-GB" b="1" dirty="0">
              <a:solidFill>
                <a:schemeClr val="bg1"/>
              </a:solidFill>
            </a:endParaRPr>
          </a:p>
        </p:txBody>
      </p:sp>
      <p:sp>
        <p:nvSpPr>
          <p:cNvPr id="3" name="TextBox 2">
            <a:extLst>
              <a:ext uri="{FF2B5EF4-FFF2-40B4-BE49-F238E27FC236}">
                <a16:creationId xmlns:a16="http://schemas.microsoft.com/office/drawing/2014/main" id="{D46E2110-6530-F74F-BC2B-C4AB2093820E}"/>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P2.4-552</a:t>
            </a:r>
            <a:endParaRPr lang="en-AT" sz="7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CF4EC51-B9A3-6947-90CF-E5A0044512BC}"/>
              </a:ext>
            </a:extLst>
          </p:cNvPr>
          <p:cNvSpPr txBox="1"/>
          <p:nvPr/>
        </p:nvSpPr>
        <p:spPr>
          <a:xfrm rot="16200000">
            <a:off x="-1779943" y="2499817"/>
            <a:ext cx="3882477" cy="646331"/>
          </a:xfrm>
          <a:prstGeom prst="rect">
            <a:avLst/>
          </a:prstGeom>
          <a:noFill/>
        </p:spPr>
        <p:txBody>
          <a:bodyPr wrap="square" rtlCol="0">
            <a:spAutoFit/>
          </a:bodyPr>
          <a:lstStyle/>
          <a:p>
            <a:pPr algn="ctr"/>
            <a:r>
              <a:rPr lang="en-US" sz="3600" dirty="0">
                <a:solidFill>
                  <a:srgbClr val="DFC5DF"/>
                </a:solidFill>
                <a:latin typeface="Arial" panose="020B0604020202020204" pitchFamily="34" charset="0"/>
                <a:cs typeface="Arial" panose="020B0604020202020204" pitchFamily="34" charset="0"/>
              </a:rPr>
              <a:t>METHODS</a:t>
            </a:r>
            <a:endParaRPr lang="en-AT" sz="3600" dirty="0">
              <a:solidFill>
                <a:srgbClr val="DFC5DF"/>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A2245444-346A-402D-93B6-0F538622349A}"/>
              </a:ext>
            </a:extLst>
          </p:cNvPr>
          <p:cNvSpPr/>
          <p:nvPr/>
        </p:nvSpPr>
        <p:spPr>
          <a:xfrm>
            <a:off x="484462" y="981611"/>
            <a:ext cx="8443637" cy="646331"/>
          </a:xfrm>
          <a:prstGeom prst="rect">
            <a:avLst/>
          </a:prstGeom>
        </p:spPr>
        <p:txBody>
          <a:bodyPr wrap="square">
            <a:spAutoFit/>
          </a:bodyPr>
          <a:lstStyle/>
          <a:p>
            <a:pPr algn="just"/>
            <a:r>
              <a:rPr lang="en-US" sz="1200" b="1" dirty="0"/>
              <a:t>The transportable NG measurement systems</a:t>
            </a:r>
          </a:p>
          <a:p>
            <a:pPr marL="889171" lvl="8" indent="-171450" algn="just">
              <a:buFont typeface="Arial" panose="020B0604020202020204" pitchFamily="34" charset="0"/>
              <a:buChar char="•"/>
            </a:pPr>
            <a:endParaRPr lang="en-US" sz="1200" dirty="0"/>
          </a:p>
          <a:p>
            <a:pPr marL="889171" lvl="8" indent="-171450" algn="just">
              <a:buFont typeface="Arial" panose="020B0604020202020204" pitchFamily="34" charset="0"/>
              <a:buChar char="•"/>
            </a:pPr>
            <a:r>
              <a:rPr lang="en-US" sz="1200" dirty="0" err="1"/>
              <a:t>gtr</a:t>
            </a:r>
            <a:endParaRPr lang="en-GB" sz="1200" dirty="0"/>
          </a:p>
        </p:txBody>
      </p:sp>
      <p:sp>
        <p:nvSpPr>
          <p:cNvPr id="8" name="Rectangle 17">
            <a:extLst>
              <a:ext uri="{FF2B5EF4-FFF2-40B4-BE49-F238E27FC236}">
                <a16:creationId xmlns:a16="http://schemas.microsoft.com/office/drawing/2014/main" id="{5A96149A-0F24-483D-9DEF-4E49FC1DE1E9}"/>
              </a:ext>
            </a:extLst>
          </p:cNvPr>
          <p:cNvSpPr>
            <a:spLocks noChangeArrowheads="1"/>
          </p:cNvSpPr>
          <p:nvPr/>
        </p:nvSpPr>
        <p:spPr bwMode="auto">
          <a:xfrm>
            <a:off x="1992923" y="163887"/>
            <a:ext cx="4962770" cy="608820"/>
          </a:xfrm>
          <a:prstGeom prst="rect">
            <a:avLst/>
          </a:prstGeom>
          <a:noFill/>
          <a:ln w="9525">
            <a:noFill/>
            <a:miter lim="800000"/>
            <a:headEnd/>
            <a:tailEnd/>
          </a:ln>
        </p:spPr>
        <p:txBody>
          <a:bodyPr wrap="square" lIns="18666" tIns="9334" rIns="18666" bIns="9334">
            <a:spAutoFit/>
          </a:bodyPr>
          <a:lstStyle/>
          <a:p>
            <a:pPr algn="ctr" eaLnBrk="0" hangingPunct="0">
              <a:lnSpc>
                <a:spcPts val="1586"/>
              </a:lnSpc>
            </a:pPr>
            <a:r>
              <a:rPr lang="en-GB" sz="1200" b="1" dirty="0">
                <a:solidFill>
                  <a:schemeClr val="bg1"/>
                </a:solidFill>
                <a:latin typeface="Arial" panose="020B0604020202020204" pitchFamily="34" charset="0"/>
              </a:rPr>
              <a:t>Preliminary analysis results of ongoing temporary radioxenon background measurement campaign in Japan</a:t>
            </a:r>
          </a:p>
          <a:p>
            <a:pPr algn="ctr" eaLnBrk="0" hangingPunct="0">
              <a:lnSpc>
                <a:spcPts val="1586"/>
              </a:lnSpc>
            </a:pPr>
            <a:r>
              <a:rPr lang="en-US" sz="800" dirty="0">
                <a:solidFill>
                  <a:schemeClr val="bg1"/>
                </a:solidFill>
                <a:latin typeface="Arial" panose="020B0604020202020204" pitchFamily="34" charset="0"/>
                <a:ea typeface="Avenir Book" charset="0"/>
              </a:rPr>
              <a:t>Jonathan BARÉ, Jana MEREŠOVÁ, Abdelhakim GHEDDOU, Martin KALINOWSKI</a:t>
            </a:r>
            <a:endParaRPr lang="en-US" sz="800" dirty="0">
              <a:solidFill>
                <a:schemeClr val="bg1"/>
              </a:solidFill>
              <a:latin typeface="Avenir Book" charset="0"/>
              <a:ea typeface="Avenir Book" charset="0"/>
              <a:cs typeface="Avenir Book" charset="0"/>
            </a:endParaRPr>
          </a:p>
        </p:txBody>
      </p:sp>
      <p:sp>
        <p:nvSpPr>
          <p:cNvPr id="10" name="Rectangle 9">
            <a:extLst>
              <a:ext uri="{FF2B5EF4-FFF2-40B4-BE49-F238E27FC236}">
                <a16:creationId xmlns:a16="http://schemas.microsoft.com/office/drawing/2014/main" id="{B7ADEE48-833B-439C-A18F-DB55BDDADA43}"/>
              </a:ext>
            </a:extLst>
          </p:cNvPr>
          <p:cNvSpPr/>
          <p:nvPr/>
        </p:nvSpPr>
        <p:spPr>
          <a:xfrm>
            <a:off x="6336099" y="2884616"/>
            <a:ext cx="2592000" cy="1107996"/>
          </a:xfrm>
          <a:prstGeom prst="rect">
            <a:avLst/>
          </a:prstGeom>
        </p:spPr>
        <p:txBody>
          <a:bodyPr wrap="square">
            <a:spAutoFit/>
          </a:bodyPr>
          <a:lstStyle/>
          <a:p>
            <a:pPr algn="ctr"/>
            <a:r>
              <a:rPr lang="en-GB" sz="1100" b="1" dirty="0"/>
              <a:t>JPX81, Horonobe</a:t>
            </a:r>
          </a:p>
          <a:p>
            <a:pPr algn="ctr"/>
            <a:r>
              <a:rPr lang="en-GB" sz="1100" dirty="0"/>
              <a:t>Data transmission started Mar. 2018</a:t>
            </a:r>
          </a:p>
          <a:p>
            <a:pPr algn="ctr"/>
            <a:r>
              <a:rPr lang="en-GB" sz="1100" b="1" dirty="0"/>
              <a:t>As of 31 May 2021: </a:t>
            </a:r>
          </a:p>
          <a:p>
            <a:pPr algn="ctr"/>
            <a:r>
              <a:rPr lang="en-GB" sz="1100" dirty="0">
                <a:solidFill>
                  <a:schemeClr val="accent2"/>
                </a:solidFill>
              </a:rPr>
              <a:t>2434</a:t>
            </a:r>
            <a:r>
              <a:rPr lang="en-GB" sz="1100" dirty="0"/>
              <a:t> spectra received, processed in the IDC non-operational database</a:t>
            </a:r>
          </a:p>
          <a:p>
            <a:pPr algn="ctr"/>
            <a:r>
              <a:rPr lang="en-GB" sz="1100" dirty="0"/>
              <a:t> </a:t>
            </a:r>
          </a:p>
        </p:txBody>
      </p:sp>
      <p:sp>
        <p:nvSpPr>
          <p:cNvPr id="11" name="Rectangle 10">
            <a:extLst>
              <a:ext uri="{FF2B5EF4-FFF2-40B4-BE49-F238E27FC236}">
                <a16:creationId xmlns:a16="http://schemas.microsoft.com/office/drawing/2014/main" id="{B7ADEE48-833B-439C-A18F-DB55BDDADA43}"/>
              </a:ext>
            </a:extLst>
          </p:cNvPr>
          <p:cNvSpPr/>
          <p:nvPr/>
        </p:nvSpPr>
        <p:spPr>
          <a:xfrm>
            <a:off x="738068" y="2829201"/>
            <a:ext cx="2520000" cy="938719"/>
          </a:xfrm>
          <a:prstGeom prst="rect">
            <a:avLst/>
          </a:prstGeom>
        </p:spPr>
        <p:txBody>
          <a:bodyPr wrap="square">
            <a:spAutoFit/>
          </a:bodyPr>
          <a:lstStyle/>
          <a:p>
            <a:pPr algn="ctr"/>
            <a:r>
              <a:rPr lang="en-GB" sz="1100" b="1" dirty="0"/>
              <a:t>MUX88, Mutsu</a:t>
            </a:r>
          </a:p>
          <a:p>
            <a:pPr algn="ctr"/>
            <a:r>
              <a:rPr lang="en-GB" sz="1100" dirty="0"/>
              <a:t>Data transmission started Feb. 2018</a:t>
            </a:r>
          </a:p>
          <a:p>
            <a:pPr algn="ctr"/>
            <a:r>
              <a:rPr lang="en-GB" sz="1100" b="1" dirty="0"/>
              <a:t>As of 31 May 2021: </a:t>
            </a:r>
          </a:p>
          <a:p>
            <a:pPr algn="ctr"/>
            <a:r>
              <a:rPr lang="en-GB" sz="1100" dirty="0">
                <a:solidFill>
                  <a:schemeClr val="accent2"/>
                </a:solidFill>
              </a:rPr>
              <a:t>1997</a:t>
            </a:r>
            <a:r>
              <a:rPr lang="en-GB" sz="1100" dirty="0"/>
              <a:t> spectra received and processed in the IDC non-operational database</a:t>
            </a:r>
          </a:p>
        </p:txBody>
      </p:sp>
      <p:cxnSp>
        <p:nvCxnSpPr>
          <p:cNvPr id="14" name="Straight Arrow Connector 13"/>
          <p:cNvCxnSpPr>
            <a:cxnSpLocks/>
          </p:cNvCxnSpPr>
          <p:nvPr/>
        </p:nvCxnSpPr>
        <p:spPr>
          <a:xfrm flipH="1">
            <a:off x="6398945" y="2770611"/>
            <a:ext cx="375930" cy="332725"/>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p:cNvCxnSpPr>
          <p:nvPr/>
        </p:nvCxnSpPr>
        <p:spPr>
          <a:xfrm>
            <a:off x="2844800" y="2792280"/>
            <a:ext cx="413268" cy="332725"/>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p:cNvPicPr>
          <p:nvPr/>
        </p:nvPicPr>
        <p:blipFill>
          <a:blip r:embed="rId3">
            <a:extLst>
              <a:ext uri="{28A0092B-C50C-407E-A947-70E740481C1C}">
                <a14:useLocalDpi xmlns:a14="http://schemas.microsoft.com/office/drawing/2010/main" val="0"/>
              </a:ext>
            </a:extLst>
          </a:blip>
          <a:stretch>
            <a:fillRect/>
          </a:stretch>
        </p:blipFill>
        <p:spPr>
          <a:xfrm>
            <a:off x="6312670" y="1258611"/>
            <a:ext cx="2615429" cy="1570590"/>
          </a:xfrm>
          <a:prstGeom prst="rect">
            <a:avLst/>
          </a:prstGeom>
          <a:ln w="15875">
            <a:solidFill>
              <a:schemeClr val="tx2"/>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407" y="1280141"/>
            <a:ext cx="2520000" cy="1512139"/>
          </a:xfrm>
          <a:prstGeom prst="rect">
            <a:avLst/>
          </a:prstGeom>
          <a:solidFill>
            <a:schemeClr val="bg1"/>
          </a:solidFill>
          <a:ln w="15875">
            <a:solidFill>
              <a:schemeClr val="tx2"/>
            </a:solidFill>
          </a:ln>
        </p:spPr>
      </p:pic>
      <p:sp>
        <p:nvSpPr>
          <p:cNvPr id="5" name="TextBox 4"/>
          <p:cNvSpPr txBox="1"/>
          <p:nvPr/>
        </p:nvSpPr>
        <p:spPr>
          <a:xfrm>
            <a:off x="5130534" y="1420184"/>
            <a:ext cx="622091" cy="201390"/>
          </a:xfrm>
          <a:prstGeom prst="rect">
            <a:avLst/>
          </a:prstGeom>
          <a:noFill/>
        </p:spPr>
        <p:txBody>
          <a:bodyPr wrap="square" rtlCol="0">
            <a:spAutoFit/>
          </a:bodyPr>
          <a:lstStyle/>
          <a:p>
            <a:r>
              <a:rPr lang="en-US" sz="700" b="1" dirty="0">
                <a:solidFill>
                  <a:schemeClr val="bg1"/>
                </a:solidFill>
              </a:rPr>
              <a:t>Horonobe</a:t>
            </a:r>
            <a:endParaRPr lang="en-GB" b="1" dirty="0">
              <a:solidFill>
                <a:schemeClr val="bg1"/>
              </a:solidFill>
            </a:endParaRPr>
          </a:p>
        </p:txBody>
      </p:sp>
      <p:sp>
        <p:nvSpPr>
          <p:cNvPr id="13" name="Oval 12"/>
          <p:cNvSpPr/>
          <p:nvPr/>
        </p:nvSpPr>
        <p:spPr>
          <a:xfrm>
            <a:off x="5139189" y="1508272"/>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5111137" y="1794367"/>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94398C5F-1689-4713-AC51-84AF93AAB577}"/>
              </a:ext>
            </a:extLst>
          </p:cNvPr>
          <p:cNvPicPr>
            <a:picLocks noChangeAspect="1"/>
          </p:cNvPicPr>
          <p:nvPr/>
        </p:nvPicPr>
        <p:blipFill>
          <a:blip r:embed="rId5"/>
          <a:stretch>
            <a:fillRect/>
          </a:stretch>
        </p:blipFill>
        <p:spPr>
          <a:xfrm>
            <a:off x="3232561" y="3103336"/>
            <a:ext cx="3202385" cy="1657726"/>
          </a:xfrm>
          <a:prstGeom prst="rect">
            <a:avLst/>
          </a:prstGeom>
          <a:solidFill>
            <a:schemeClr val="tx2"/>
          </a:solidFill>
          <a:ln w="15875">
            <a:solidFill>
              <a:schemeClr val="tx2"/>
            </a:solidFill>
          </a:ln>
        </p:spPr>
      </p:pic>
    </p:spTree>
    <p:extLst>
      <p:ext uri="{BB962C8B-B14F-4D97-AF65-F5344CB8AC3E}">
        <p14:creationId xmlns:p14="http://schemas.microsoft.com/office/powerpoint/2010/main" val="2981937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457907" y="1702022"/>
            <a:ext cx="967534" cy="200055"/>
          </a:xfrm>
          <a:prstGeom prst="rect">
            <a:avLst/>
          </a:prstGeom>
          <a:noFill/>
        </p:spPr>
        <p:txBody>
          <a:bodyPr wrap="square" rtlCol="0">
            <a:spAutoFit/>
          </a:bodyPr>
          <a:lstStyle/>
          <a:p>
            <a:pPr algn="ctr"/>
            <a:r>
              <a:rPr lang="en-US" sz="700" b="1" dirty="0">
                <a:solidFill>
                  <a:schemeClr val="bg1"/>
                </a:solidFill>
              </a:rPr>
              <a:t>Mutsu</a:t>
            </a:r>
            <a:endParaRPr lang="en-GB" b="1" dirty="0">
              <a:solidFill>
                <a:schemeClr val="bg1"/>
              </a:solidFill>
            </a:endParaRPr>
          </a:p>
        </p:txBody>
      </p:sp>
      <p:sp>
        <p:nvSpPr>
          <p:cNvPr id="3" name="TextBox 2">
            <a:extLst>
              <a:ext uri="{FF2B5EF4-FFF2-40B4-BE49-F238E27FC236}">
                <a16:creationId xmlns:a16="http://schemas.microsoft.com/office/drawing/2014/main" id="{D46E2110-6530-F74F-BC2B-C4AB2093820E}"/>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P2.4-552</a:t>
            </a:r>
            <a:endParaRPr lang="en-AT" sz="7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CF4EC51-B9A3-6947-90CF-E5A0044512BC}"/>
              </a:ext>
            </a:extLst>
          </p:cNvPr>
          <p:cNvSpPr txBox="1"/>
          <p:nvPr/>
        </p:nvSpPr>
        <p:spPr>
          <a:xfrm rot="16200000">
            <a:off x="-1779943" y="2499817"/>
            <a:ext cx="3882477" cy="646331"/>
          </a:xfrm>
          <a:prstGeom prst="rect">
            <a:avLst/>
          </a:prstGeom>
          <a:noFill/>
        </p:spPr>
        <p:txBody>
          <a:bodyPr wrap="square" rtlCol="0">
            <a:spAutoFit/>
          </a:bodyPr>
          <a:lstStyle/>
          <a:p>
            <a:pPr algn="ctr"/>
            <a:r>
              <a:rPr lang="en-US" sz="3600" dirty="0">
                <a:solidFill>
                  <a:srgbClr val="DFC5DF"/>
                </a:solidFill>
                <a:latin typeface="Arial" panose="020B0604020202020204" pitchFamily="34" charset="0"/>
                <a:cs typeface="Arial" panose="020B0604020202020204" pitchFamily="34" charset="0"/>
              </a:rPr>
              <a:t>METHODS</a:t>
            </a:r>
            <a:endParaRPr lang="en-AT" sz="3600" dirty="0">
              <a:solidFill>
                <a:srgbClr val="DFC5DF"/>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A2245444-346A-402D-93B6-0F538622349A}"/>
              </a:ext>
            </a:extLst>
          </p:cNvPr>
          <p:cNvSpPr/>
          <p:nvPr/>
        </p:nvSpPr>
        <p:spPr>
          <a:xfrm>
            <a:off x="484462" y="981611"/>
            <a:ext cx="8443637" cy="1569660"/>
          </a:xfrm>
          <a:prstGeom prst="rect">
            <a:avLst/>
          </a:prstGeom>
        </p:spPr>
        <p:txBody>
          <a:bodyPr wrap="square">
            <a:spAutoFit/>
          </a:bodyPr>
          <a:lstStyle/>
          <a:p>
            <a:pPr algn="just"/>
            <a:r>
              <a:rPr lang="en-GB" sz="1200" b="1" dirty="0"/>
              <a:t>Transportable NG measurement systems  </a:t>
            </a:r>
          </a:p>
          <a:p>
            <a:pPr marL="355600" indent="-171450" algn="just">
              <a:buFont typeface="Arial" panose="020B0604020202020204" pitchFamily="34" charset="0"/>
              <a:buChar char="•"/>
            </a:pPr>
            <a:r>
              <a:rPr lang="en-GB" sz="1200" dirty="0"/>
              <a:t>Are based on the two currently certified IMS NG technologies,</a:t>
            </a:r>
          </a:p>
          <a:p>
            <a:pPr marL="355600" indent="-171450" algn="just">
              <a:buFont typeface="Arial" panose="020B0604020202020204" pitchFamily="34" charset="0"/>
              <a:buChar char="•"/>
            </a:pPr>
            <a:r>
              <a:rPr lang="en-GB" sz="1200" dirty="0"/>
              <a:t>Have identical specifications as IMS systems and meet the same minimum requirements,</a:t>
            </a:r>
          </a:p>
          <a:p>
            <a:pPr marL="355600" indent="-171450" algn="just">
              <a:buFont typeface="Arial" panose="020B0604020202020204" pitchFamily="34" charset="0"/>
              <a:buChar char="•"/>
            </a:pPr>
            <a:r>
              <a:rPr lang="en-GB" sz="1200" dirty="0"/>
              <a:t>Are integrated within standard ISO containers for transportation purpose, </a:t>
            </a:r>
          </a:p>
          <a:p>
            <a:pPr marL="355600" indent="-171450" algn="just">
              <a:buFont typeface="Arial" panose="020B0604020202020204" pitchFamily="34" charset="0"/>
              <a:buChar char="•"/>
            </a:pPr>
            <a:r>
              <a:rPr lang="en-GB" sz="1200" dirty="0"/>
              <a:t>Have auxiliary generator and UPS integrated to provide power autonomy if needed,</a:t>
            </a:r>
          </a:p>
          <a:p>
            <a:pPr marL="355600" indent="-171450" algn="just">
              <a:buFont typeface="Arial" panose="020B0604020202020204" pitchFamily="34" charset="0"/>
              <a:buChar char="•"/>
            </a:pPr>
            <a:r>
              <a:rPr lang="en-GB" sz="1200" dirty="0"/>
              <a:t>Provide near real-time data transmission by email.</a:t>
            </a:r>
          </a:p>
          <a:p>
            <a:pPr marL="171450" indent="-171450" algn="just">
              <a:buFont typeface="Arial" panose="020B0604020202020204" pitchFamily="34" charset="0"/>
              <a:buChar char="•"/>
            </a:pPr>
            <a:endParaRPr lang="en-GB" sz="1200" dirty="0"/>
          </a:p>
          <a:p>
            <a:pPr algn="just"/>
            <a:r>
              <a:rPr lang="en-GB" sz="1200" dirty="0"/>
              <a:t>The basic operating principle from air collection to activity measurement is as follows:</a:t>
            </a:r>
          </a:p>
        </p:txBody>
      </p:sp>
      <p:sp>
        <p:nvSpPr>
          <p:cNvPr id="8" name="Rectangle 17">
            <a:extLst>
              <a:ext uri="{FF2B5EF4-FFF2-40B4-BE49-F238E27FC236}">
                <a16:creationId xmlns:a16="http://schemas.microsoft.com/office/drawing/2014/main" id="{5A96149A-0F24-483D-9DEF-4E49FC1DE1E9}"/>
              </a:ext>
            </a:extLst>
          </p:cNvPr>
          <p:cNvSpPr>
            <a:spLocks noChangeArrowheads="1"/>
          </p:cNvSpPr>
          <p:nvPr/>
        </p:nvSpPr>
        <p:spPr bwMode="auto">
          <a:xfrm>
            <a:off x="1992923" y="163887"/>
            <a:ext cx="4962770" cy="608820"/>
          </a:xfrm>
          <a:prstGeom prst="rect">
            <a:avLst/>
          </a:prstGeom>
          <a:noFill/>
          <a:ln w="9525">
            <a:noFill/>
            <a:miter lim="800000"/>
            <a:headEnd/>
            <a:tailEnd/>
          </a:ln>
        </p:spPr>
        <p:txBody>
          <a:bodyPr wrap="square" lIns="18666" tIns="9334" rIns="18666" bIns="9334">
            <a:spAutoFit/>
          </a:bodyPr>
          <a:lstStyle/>
          <a:p>
            <a:pPr algn="ctr" eaLnBrk="0" hangingPunct="0">
              <a:lnSpc>
                <a:spcPts val="1586"/>
              </a:lnSpc>
            </a:pPr>
            <a:r>
              <a:rPr lang="en-GB" sz="1200" b="1" dirty="0">
                <a:solidFill>
                  <a:schemeClr val="bg1"/>
                </a:solidFill>
                <a:latin typeface="Arial" panose="020B0604020202020204" pitchFamily="34" charset="0"/>
              </a:rPr>
              <a:t>Preliminary analysis results of ongoing temporary radioxenon background measurement campaign in Japan</a:t>
            </a:r>
          </a:p>
          <a:p>
            <a:pPr algn="ctr" eaLnBrk="0" hangingPunct="0">
              <a:lnSpc>
                <a:spcPts val="1586"/>
              </a:lnSpc>
            </a:pPr>
            <a:r>
              <a:rPr lang="en-US" sz="800" dirty="0">
                <a:solidFill>
                  <a:schemeClr val="bg1"/>
                </a:solidFill>
                <a:latin typeface="Arial" panose="020B0604020202020204" pitchFamily="34" charset="0"/>
                <a:ea typeface="Avenir Book" charset="0"/>
              </a:rPr>
              <a:t>Jonathan BARÉ, Jana MEREŠOVÁ, Abdelhakim GHEDDOU, Martin KALINOWSKI</a:t>
            </a:r>
            <a:endParaRPr lang="en-US" sz="800" dirty="0">
              <a:solidFill>
                <a:schemeClr val="bg1"/>
              </a:solidFill>
              <a:latin typeface="Avenir Book" charset="0"/>
              <a:ea typeface="Avenir Book" charset="0"/>
              <a:cs typeface="Avenir Book" charset="0"/>
            </a:endParaRPr>
          </a:p>
        </p:txBody>
      </p:sp>
      <p:sp>
        <p:nvSpPr>
          <p:cNvPr id="13" name="Oval 12"/>
          <p:cNvSpPr/>
          <p:nvPr/>
        </p:nvSpPr>
        <p:spPr>
          <a:xfrm>
            <a:off x="5139189" y="1508272"/>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5111137" y="1794367"/>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1DAA6ED1-4822-425F-B8E2-E347CEC2B051}"/>
              </a:ext>
            </a:extLst>
          </p:cNvPr>
          <p:cNvPicPr>
            <a:picLocks noChangeAspect="1"/>
          </p:cNvPicPr>
          <p:nvPr/>
        </p:nvPicPr>
        <p:blipFill>
          <a:blip r:embed="rId2"/>
          <a:stretch>
            <a:fillRect/>
          </a:stretch>
        </p:blipFill>
        <p:spPr>
          <a:xfrm>
            <a:off x="2124330" y="2485788"/>
            <a:ext cx="4699956" cy="2278433"/>
          </a:xfrm>
          <a:prstGeom prst="rect">
            <a:avLst/>
          </a:prstGeom>
        </p:spPr>
      </p:pic>
    </p:spTree>
    <p:extLst>
      <p:ext uri="{BB962C8B-B14F-4D97-AF65-F5344CB8AC3E}">
        <p14:creationId xmlns:p14="http://schemas.microsoft.com/office/powerpoint/2010/main" val="3592579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E6FE18-9E0E-3E4A-9C8F-6BF097735A61}"/>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P2.4-552</a:t>
            </a:r>
            <a:endParaRPr lang="en-AT" sz="7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8D29476-7660-1049-BF58-5DE19B373679}"/>
              </a:ext>
            </a:extLst>
          </p:cNvPr>
          <p:cNvSpPr txBox="1"/>
          <p:nvPr/>
        </p:nvSpPr>
        <p:spPr>
          <a:xfrm rot="16200000">
            <a:off x="-1779943" y="2499816"/>
            <a:ext cx="3882477" cy="646331"/>
          </a:xfrm>
          <a:prstGeom prst="rect">
            <a:avLst/>
          </a:prstGeom>
          <a:noFill/>
        </p:spPr>
        <p:txBody>
          <a:bodyPr wrap="square" rtlCol="0">
            <a:spAutoFit/>
          </a:bodyPr>
          <a:lstStyle/>
          <a:p>
            <a:pPr algn="ctr"/>
            <a:r>
              <a:rPr lang="en-AT" sz="3600" dirty="0">
                <a:solidFill>
                  <a:srgbClr val="DFC5DF"/>
                </a:solidFill>
                <a:latin typeface="Arial" panose="020B0604020202020204" pitchFamily="34" charset="0"/>
                <a:cs typeface="Arial" panose="020B0604020202020204" pitchFamily="34" charset="0"/>
              </a:rPr>
              <a:t>RESULTS</a:t>
            </a:r>
          </a:p>
        </p:txBody>
      </p:sp>
      <p:sp>
        <p:nvSpPr>
          <p:cNvPr id="7" name="Rectangle 17">
            <a:extLst>
              <a:ext uri="{FF2B5EF4-FFF2-40B4-BE49-F238E27FC236}">
                <a16:creationId xmlns:a16="http://schemas.microsoft.com/office/drawing/2014/main" id="{385FE73F-DF04-40F4-B8C8-33660A930EAF}"/>
              </a:ext>
            </a:extLst>
          </p:cNvPr>
          <p:cNvSpPr>
            <a:spLocks noChangeArrowheads="1"/>
          </p:cNvSpPr>
          <p:nvPr/>
        </p:nvSpPr>
        <p:spPr bwMode="auto">
          <a:xfrm>
            <a:off x="1992923" y="163887"/>
            <a:ext cx="4962770" cy="608820"/>
          </a:xfrm>
          <a:prstGeom prst="rect">
            <a:avLst/>
          </a:prstGeom>
          <a:noFill/>
          <a:ln w="9525">
            <a:noFill/>
            <a:miter lim="800000"/>
            <a:headEnd/>
            <a:tailEnd/>
          </a:ln>
        </p:spPr>
        <p:txBody>
          <a:bodyPr wrap="square" lIns="18666" tIns="9334" rIns="18666" bIns="9334">
            <a:spAutoFit/>
          </a:bodyPr>
          <a:lstStyle/>
          <a:p>
            <a:pPr algn="ctr" eaLnBrk="0" hangingPunct="0">
              <a:lnSpc>
                <a:spcPts val="1586"/>
              </a:lnSpc>
            </a:pPr>
            <a:r>
              <a:rPr lang="en-GB" sz="1200" b="1" dirty="0">
                <a:solidFill>
                  <a:schemeClr val="bg1"/>
                </a:solidFill>
                <a:latin typeface="Arial" panose="020B0604020202020204" pitchFamily="34" charset="0"/>
              </a:rPr>
              <a:t>Preliminary analysis results of ongoing temporary radioxenon background measurement campaign in Japan</a:t>
            </a:r>
          </a:p>
          <a:p>
            <a:pPr algn="ctr" eaLnBrk="0" hangingPunct="0">
              <a:lnSpc>
                <a:spcPts val="1586"/>
              </a:lnSpc>
            </a:pPr>
            <a:r>
              <a:rPr lang="en-US" sz="800" dirty="0">
                <a:solidFill>
                  <a:schemeClr val="bg1"/>
                </a:solidFill>
                <a:latin typeface="Arial" panose="020B0604020202020204" pitchFamily="34" charset="0"/>
                <a:ea typeface="Avenir Book" charset="0"/>
              </a:rPr>
              <a:t>Jonathan BARÉ, Jana MEREŠOVÁ, Abdelhakim GHEDDOU, Martin KALINOWSKI</a:t>
            </a:r>
            <a:endParaRPr lang="en-US" sz="800" dirty="0">
              <a:solidFill>
                <a:schemeClr val="bg1"/>
              </a:solidFill>
              <a:latin typeface="Avenir Book" charset="0"/>
              <a:ea typeface="Avenir Book" charset="0"/>
              <a:cs typeface="Avenir Book" charset="0"/>
            </a:endParaRPr>
          </a:p>
        </p:txBody>
      </p:sp>
      <p:sp>
        <p:nvSpPr>
          <p:cNvPr id="6" name="Rectangle 5">
            <a:extLst>
              <a:ext uri="{FF2B5EF4-FFF2-40B4-BE49-F238E27FC236}">
                <a16:creationId xmlns:a16="http://schemas.microsoft.com/office/drawing/2014/main" id="{A2245444-346A-402D-93B6-0F538622349A}"/>
              </a:ext>
            </a:extLst>
          </p:cNvPr>
          <p:cNvSpPr/>
          <p:nvPr/>
        </p:nvSpPr>
        <p:spPr>
          <a:xfrm>
            <a:off x="484462" y="981611"/>
            <a:ext cx="8443637" cy="3785652"/>
          </a:xfrm>
          <a:prstGeom prst="rect">
            <a:avLst/>
          </a:prstGeom>
        </p:spPr>
        <p:txBody>
          <a:bodyPr wrap="square">
            <a:spAutoFit/>
          </a:bodyPr>
          <a:lstStyle/>
          <a:p>
            <a:pPr algn="just"/>
            <a:r>
              <a:rPr lang="en-US" sz="1200" b="1" dirty="0"/>
              <a:t>Basic overview of the data sets (based on sub-sets of quality-controlled data; measurements below LC were not considered)</a:t>
            </a:r>
          </a:p>
          <a:p>
            <a:pPr algn="just"/>
            <a:endParaRPr lang="en-US" sz="1200" b="1" dirty="0"/>
          </a:p>
          <a:p>
            <a:pPr algn="just"/>
            <a:endParaRPr lang="en-US" sz="1200" b="1" dirty="0"/>
          </a:p>
          <a:p>
            <a:pPr algn="just"/>
            <a:endParaRPr lang="en-US" sz="1200" b="1" dirty="0"/>
          </a:p>
          <a:p>
            <a:pPr marL="171450" indent="-171450" algn="just">
              <a:buFont typeface="Arial" panose="020B0604020202020204" pitchFamily="34" charset="0"/>
              <a:buChar char="•"/>
            </a:pPr>
            <a:endParaRPr lang="en-US" sz="1200" dirty="0"/>
          </a:p>
          <a:p>
            <a:pPr marL="171450" indent="-171450" algn="just">
              <a:buFont typeface="Arial" panose="020B0604020202020204" pitchFamily="34" charset="0"/>
              <a:buChar char="•"/>
            </a:pPr>
            <a:endParaRPr lang="en-US" sz="1200" dirty="0"/>
          </a:p>
          <a:p>
            <a:pPr marL="171450" indent="-171450" algn="just">
              <a:buFont typeface="Arial" panose="020B0604020202020204" pitchFamily="34" charset="0"/>
              <a:buChar char="•"/>
            </a:pPr>
            <a:endParaRPr lang="en-US" sz="1200" dirty="0"/>
          </a:p>
          <a:p>
            <a:pPr marL="171450" indent="-171450" algn="just">
              <a:buFont typeface="Arial" panose="020B0604020202020204" pitchFamily="34" charset="0"/>
              <a:buChar char="•"/>
            </a:pPr>
            <a:endParaRPr lang="en-US" sz="1200" dirty="0"/>
          </a:p>
          <a:p>
            <a:pPr marL="171450" indent="-171450" algn="just">
              <a:buFont typeface="Arial" panose="020B0604020202020204" pitchFamily="34" charset="0"/>
              <a:buChar char="•"/>
            </a:pPr>
            <a:endParaRPr lang="en-US" sz="1200" dirty="0"/>
          </a:p>
          <a:p>
            <a:pPr marL="171450" indent="-171450" algn="just">
              <a:buFont typeface="Arial" panose="020B0604020202020204" pitchFamily="34" charset="0"/>
              <a:buChar char="•"/>
            </a:pPr>
            <a:endParaRPr lang="en-US" sz="1200" dirty="0"/>
          </a:p>
          <a:p>
            <a:pPr marL="171450" indent="-171450" algn="just">
              <a:buFont typeface="Arial" panose="020B0604020202020204" pitchFamily="34" charset="0"/>
              <a:buChar char="•"/>
            </a:pPr>
            <a:endParaRPr lang="en-US" sz="1200" dirty="0"/>
          </a:p>
          <a:p>
            <a:pPr marL="171450" indent="-171450" algn="just">
              <a:buFont typeface="Arial" panose="020B0604020202020204" pitchFamily="34" charset="0"/>
              <a:buChar char="•"/>
            </a:pPr>
            <a:endParaRPr lang="en-US" sz="1200" dirty="0"/>
          </a:p>
          <a:p>
            <a:pPr marL="171450" indent="-171450" algn="just">
              <a:buFont typeface="Arial" panose="020B0604020202020204" pitchFamily="34" charset="0"/>
              <a:buChar char="•"/>
            </a:pPr>
            <a:endParaRPr lang="en-US" sz="1200" dirty="0"/>
          </a:p>
          <a:p>
            <a:pPr marL="171450" indent="-171450" algn="just">
              <a:buFont typeface="Arial" panose="020B0604020202020204" pitchFamily="34" charset="0"/>
              <a:buChar char="•"/>
            </a:pPr>
            <a:endParaRPr lang="en-US" sz="1200" dirty="0"/>
          </a:p>
          <a:p>
            <a:pPr marL="171450" indent="-171450" algn="just">
              <a:buFont typeface="Arial" panose="020B0604020202020204" pitchFamily="34" charset="0"/>
              <a:buChar char="•"/>
            </a:pPr>
            <a:endParaRPr lang="en-US" sz="1200" dirty="0"/>
          </a:p>
          <a:p>
            <a:pPr algn="just"/>
            <a:r>
              <a:rPr lang="en-US" sz="1200" dirty="0"/>
              <a:t>Comments: </a:t>
            </a:r>
            <a:endParaRPr lang="en-GB" sz="1200" dirty="0"/>
          </a:p>
          <a:p>
            <a:pPr marL="355600" indent="-171450" algn="just">
              <a:buFontTx/>
              <a:buChar char="-"/>
            </a:pPr>
            <a:r>
              <a:rPr lang="en-US" sz="1200" dirty="0"/>
              <a:t>All 3 systems have frequent detections of </a:t>
            </a:r>
            <a:r>
              <a:rPr lang="en-US" sz="1200" baseline="30000" dirty="0"/>
              <a:t>133</a:t>
            </a:r>
            <a:r>
              <a:rPr lang="en-US" sz="1200" dirty="0"/>
              <a:t>Xe and rare detections of other isotopes.</a:t>
            </a:r>
          </a:p>
          <a:p>
            <a:pPr marL="355600" indent="-171450" algn="just">
              <a:buFontTx/>
              <a:buChar char="-"/>
            </a:pPr>
            <a:r>
              <a:rPr lang="en-US" sz="1200" dirty="0"/>
              <a:t>The statistics and other plots for Mutsu are limited to data with </a:t>
            </a:r>
            <a:r>
              <a:rPr lang="en-US" sz="1200" dirty="0" err="1"/>
              <a:t>Cstop</a:t>
            </a:r>
            <a:r>
              <a:rPr lang="en-US" sz="1200" dirty="0"/>
              <a:t> &gt; 25 Aug. 2019. Earlier data need to be resubmitted with corrected xenon volume (which has been underestimated by 15%). </a:t>
            </a:r>
            <a:r>
              <a:rPr lang="en-GB" sz="1200" dirty="0"/>
              <a:t>The PTS is coordinating actions to have spectra files affected by this issue resubmitted to the IDC. A rough correction factor has been applied to produce the time series for MUX88. </a:t>
            </a:r>
            <a:endParaRPr lang="en-US" sz="1200" dirty="0"/>
          </a:p>
        </p:txBody>
      </p:sp>
      <p:graphicFrame>
        <p:nvGraphicFramePr>
          <p:cNvPr id="2" name="Table 1"/>
          <p:cNvGraphicFramePr>
            <a:graphicFrameLocks noGrp="1"/>
          </p:cNvGraphicFramePr>
          <p:nvPr>
            <p:extLst>
              <p:ext uri="{D42A27DB-BD31-4B8C-83A1-F6EECF244321}">
                <p14:modId xmlns:p14="http://schemas.microsoft.com/office/powerpoint/2010/main" val="2374095944"/>
              </p:ext>
            </p:extLst>
          </p:nvPr>
        </p:nvGraphicFramePr>
        <p:xfrm>
          <a:off x="484464" y="1264139"/>
          <a:ext cx="8557983" cy="2476500"/>
        </p:xfrm>
        <a:graphic>
          <a:graphicData uri="http://schemas.openxmlformats.org/drawingml/2006/table">
            <a:tbl>
              <a:tblPr firstRow="1" firstCol="1" bandRow="1">
                <a:tableStyleId>{5C22544A-7EE6-4342-B048-85BDC9FD1C3A}</a:tableStyleId>
              </a:tblPr>
              <a:tblGrid>
                <a:gridCol w="974222">
                  <a:extLst>
                    <a:ext uri="{9D8B030D-6E8A-4147-A177-3AD203B41FA5}">
                      <a16:colId xmlns:a16="http://schemas.microsoft.com/office/drawing/2014/main" val="708009148"/>
                    </a:ext>
                  </a:extLst>
                </a:gridCol>
                <a:gridCol w="1052285">
                  <a:extLst>
                    <a:ext uri="{9D8B030D-6E8A-4147-A177-3AD203B41FA5}">
                      <a16:colId xmlns:a16="http://schemas.microsoft.com/office/drawing/2014/main" val="1172271717"/>
                    </a:ext>
                  </a:extLst>
                </a:gridCol>
                <a:gridCol w="1378858">
                  <a:extLst>
                    <a:ext uri="{9D8B030D-6E8A-4147-A177-3AD203B41FA5}">
                      <a16:colId xmlns:a16="http://schemas.microsoft.com/office/drawing/2014/main" val="391346384"/>
                    </a:ext>
                  </a:extLst>
                </a:gridCol>
                <a:gridCol w="1320800">
                  <a:extLst>
                    <a:ext uri="{9D8B030D-6E8A-4147-A177-3AD203B41FA5}">
                      <a16:colId xmlns:a16="http://schemas.microsoft.com/office/drawing/2014/main" val="3690369531"/>
                    </a:ext>
                  </a:extLst>
                </a:gridCol>
                <a:gridCol w="1291771">
                  <a:extLst>
                    <a:ext uri="{9D8B030D-6E8A-4147-A177-3AD203B41FA5}">
                      <a16:colId xmlns:a16="http://schemas.microsoft.com/office/drawing/2014/main" val="2230645342"/>
                    </a:ext>
                  </a:extLst>
                </a:gridCol>
                <a:gridCol w="1168400">
                  <a:extLst>
                    <a:ext uri="{9D8B030D-6E8A-4147-A177-3AD203B41FA5}">
                      <a16:colId xmlns:a16="http://schemas.microsoft.com/office/drawing/2014/main" val="4062960154"/>
                    </a:ext>
                  </a:extLst>
                </a:gridCol>
                <a:gridCol w="1371647">
                  <a:extLst>
                    <a:ext uri="{9D8B030D-6E8A-4147-A177-3AD203B41FA5}">
                      <a16:colId xmlns:a16="http://schemas.microsoft.com/office/drawing/2014/main" val="3364648270"/>
                    </a:ext>
                  </a:extLst>
                </a:gridCol>
              </a:tblGrid>
              <a:tr h="190500">
                <a:tc>
                  <a:txBody>
                    <a:bodyPr/>
                    <a:lstStyle/>
                    <a:p>
                      <a:pPr algn="ctr">
                        <a:lnSpc>
                          <a:spcPct val="115000"/>
                        </a:lnSpc>
                        <a:spcAft>
                          <a:spcPts val="0"/>
                        </a:spcAft>
                      </a:pPr>
                      <a:r>
                        <a:rPr lang="en-GB" sz="900" dirty="0">
                          <a:effectLst/>
                        </a:rPr>
                        <a:t>Location</a:t>
                      </a:r>
                      <a:endParaRPr lang="en-GB" sz="9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solidFill>
                  </a:tcPr>
                </a:tc>
                <a:tc>
                  <a:txBody>
                    <a:bodyPr/>
                    <a:lstStyle/>
                    <a:p>
                      <a:pPr algn="ctr">
                        <a:lnSpc>
                          <a:spcPct val="115000"/>
                        </a:lnSpc>
                        <a:spcAft>
                          <a:spcPts val="0"/>
                        </a:spcAft>
                      </a:pPr>
                      <a:r>
                        <a:rPr lang="en-GB" sz="900" dirty="0">
                          <a:effectLst/>
                        </a:rPr>
                        <a:t>Radioisotope</a:t>
                      </a:r>
                      <a:endParaRPr lang="en-GB" sz="9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solidFill>
                  </a:tcPr>
                </a:tc>
                <a:tc>
                  <a:txBody>
                    <a:bodyPr/>
                    <a:lstStyle/>
                    <a:p>
                      <a:pPr algn="ctr">
                        <a:lnSpc>
                          <a:spcPct val="115000"/>
                        </a:lnSpc>
                        <a:spcAft>
                          <a:spcPts val="0"/>
                        </a:spcAft>
                      </a:pPr>
                      <a:r>
                        <a:rPr lang="en-GB" sz="900" dirty="0">
                          <a:effectLst/>
                        </a:rPr>
                        <a:t>Max. conc. (</a:t>
                      </a:r>
                      <a:r>
                        <a:rPr lang="en-GB" sz="900" dirty="0" err="1">
                          <a:effectLst/>
                        </a:rPr>
                        <a:t>mBq</a:t>
                      </a:r>
                      <a:r>
                        <a:rPr lang="en-GB" sz="900" dirty="0">
                          <a:effectLst/>
                        </a:rPr>
                        <a:t>/m</a:t>
                      </a:r>
                      <a:r>
                        <a:rPr lang="en-GB" sz="900" baseline="30000" dirty="0">
                          <a:effectLst/>
                        </a:rPr>
                        <a:t>3</a:t>
                      </a:r>
                      <a:r>
                        <a:rPr lang="en-GB" sz="900" dirty="0">
                          <a:effectLst/>
                        </a:rPr>
                        <a:t>)</a:t>
                      </a:r>
                      <a:endParaRPr lang="en-GB" sz="9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solidFill>
                  </a:tcPr>
                </a:tc>
                <a:tc>
                  <a:txBody>
                    <a:bodyPr/>
                    <a:lstStyle/>
                    <a:p>
                      <a:pPr algn="ctr">
                        <a:lnSpc>
                          <a:spcPct val="115000"/>
                        </a:lnSpc>
                        <a:spcAft>
                          <a:spcPts val="0"/>
                        </a:spcAft>
                      </a:pPr>
                      <a:r>
                        <a:rPr lang="en-GB" sz="900" dirty="0">
                          <a:effectLst/>
                        </a:rPr>
                        <a:t>Mean conc. (</a:t>
                      </a:r>
                      <a:r>
                        <a:rPr lang="en-GB" sz="900" dirty="0" err="1">
                          <a:effectLst/>
                        </a:rPr>
                        <a:t>mBq</a:t>
                      </a:r>
                      <a:r>
                        <a:rPr lang="en-GB" sz="900" dirty="0">
                          <a:effectLst/>
                        </a:rPr>
                        <a:t>/m</a:t>
                      </a:r>
                      <a:r>
                        <a:rPr lang="en-GB" sz="900" baseline="30000" dirty="0">
                          <a:effectLst/>
                        </a:rPr>
                        <a:t>3</a:t>
                      </a:r>
                      <a:r>
                        <a:rPr lang="en-GB" sz="900" dirty="0">
                          <a:effectLst/>
                        </a:rPr>
                        <a:t>)</a:t>
                      </a:r>
                      <a:endParaRPr lang="en-GB" sz="9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solidFill>
                  </a:tcPr>
                </a:tc>
                <a:tc>
                  <a:txBody>
                    <a:bodyPr/>
                    <a:lstStyle/>
                    <a:p>
                      <a:pPr algn="ctr">
                        <a:lnSpc>
                          <a:spcPct val="115000"/>
                        </a:lnSpc>
                        <a:spcAft>
                          <a:spcPts val="0"/>
                        </a:spcAft>
                      </a:pPr>
                      <a:r>
                        <a:rPr lang="en-GB" sz="900">
                          <a:effectLst/>
                        </a:rPr>
                        <a:t>Median conc. (mBq/m</a:t>
                      </a:r>
                      <a:r>
                        <a:rPr lang="en-GB" sz="900" baseline="30000">
                          <a:effectLst/>
                        </a:rPr>
                        <a:t>3</a:t>
                      </a:r>
                      <a:r>
                        <a:rPr lang="en-GB" sz="900">
                          <a:effectLst/>
                        </a:rPr>
                        <a:t>)</a:t>
                      </a:r>
                      <a:endParaRPr lang="en-GB" sz="9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solidFill>
                  </a:tcPr>
                </a:tc>
                <a:tc>
                  <a:txBody>
                    <a:bodyPr/>
                    <a:lstStyle/>
                    <a:p>
                      <a:pPr algn="ctr">
                        <a:lnSpc>
                          <a:spcPct val="115000"/>
                        </a:lnSpc>
                        <a:spcAft>
                          <a:spcPts val="0"/>
                        </a:spcAft>
                      </a:pPr>
                      <a:r>
                        <a:rPr lang="en-GB" sz="900">
                          <a:effectLst/>
                        </a:rPr>
                        <a:t>Mean LC (mBq/m</a:t>
                      </a:r>
                      <a:r>
                        <a:rPr lang="en-GB" sz="900" baseline="30000">
                          <a:effectLst/>
                        </a:rPr>
                        <a:t>3</a:t>
                      </a:r>
                      <a:r>
                        <a:rPr lang="en-GB" sz="900">
                          <a:effectLst/>
                        </a:rPr>
                        <a:t>)</a:t>
                      </a:r>
                      <a:endParaRPr lang="en-GB" sz="9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solidFill>
                  </a:tcPr>
                </a:tc>
                <a:tc>
                  <a:txBody>
                    <a:bodyPr/>
                    <a:lstStyle/>
                    <a:p>
                      <a:pPr algn="ctr">
                        <a:lnSpc>
                          <a:spcPct val="115000"/>
                        </a:lnSpc>
                        <a:spcAft>
                          <a:spcPts val="0"/>
                        </a:spcAft>
                      </a:pPr>
                      <a:r>
                        <a:rPr lang="en-GB" sz="900" dirty="0">
                          <a:effectLst/>
                        </a:rPr>
                        <a:t>Measurements &lt; LC (%)</a:t>
                      </a:r>
                      <a:endParaRPr lang="en-GB" sz="9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solidFill>
                  </a:tcPr>
                </a:tc>
                <a:extLst>
                  <a:ext uri="{0D108BD9-81ED-4DB2-BD59-A6C34878D82A}">
                    <a16:rowId xmlns:a16="http://schemas.microsoft.com/office/drawing/2014/main" val="3323885144"/>
                  </a:ext>
                </a:extLst>
              </a:tr>
              <a:tr h="190500">
                <a:tc rowSpan="4">
                  <a:txBody>
                    <a:bodyPr/>
                    <a:lstStyle/>
                    <a:p>
                      <a:pPr algn="ctr">
                        <a:lnSpc>
                          <a:spcPct val="115000"/>
                        </a:lnSpc>
                        <a:spcAft>
                          <a:spcPts val="0"/>
                        </a:spcAft>
                      </a:pPr>
                      <a:r>
                        <a:rPr lang="en-GB" sz="900" dirty="0">
                          <a:effectLst/>
                        </a:rPr>
                        <a:t>Horonobe </a:t>
                      </a:r>
                      <a:endParaRPr lang="en-GB" sz="900" dirty="0">
                        <a:solidFill>
                          <a:schemeClr val="bg1"/>
                        </a:solidFill>
                        <a:effectLst/>
                      </a:endParaRPr>
                    </a:p>
                    <a:p>
                      <a:pPr algn="ctr">
                        <a:lnSpc>
                          <a:spcPct val="115000"/>
                        </a:lnSpc>
                        <a:spcAft>
                          <a:spcPts val="0"/>
                        </a:spcAft>
                      </a:pPr>
                      <a:r>
                        <a:rPr lang="en-GB" sz="9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(JPX81)</a:t>
                      </a:r>
                    </a:p>
                  </a:txBody>
                  <a:tcPr marL="68580" marR="68580" marT="0" marB="0" anchor="ctr">
                    <a:solidFill>
                      <a:schemeClr val="tx2"/>
                    </a:solidFill>
                  </a:tcPr>
                </a:tc>
                <a:tc>
                  <a:txBody>
                    <a:bodyPr/>
                    <a:lstStyle/>
                    <a:p>
                      <a:pPr algn="ctr">
                        <a:lnSpc>
                          <a:spcPct val="115000"/>
                        </a:lnSpc>
                        <a:spcAft>
                          <a:spcPts val="0"/>
                        </a:spcAft>
                      </a:pPr>
                      <a:r>
                        <a:rPr lang="en-GB" sz="900" baseline="30000">
                          <a:effectLst/>
                        </a:rPr>
                        <a:t>131m</a:t>
                      </a:r>
                      <a:r>
                        <a:rPr lang="en-GB" sz="900">
                          <a:effectLst/>
                        </a:rPr>
                        <a:t>Xe</a:t>
                      </a:r>
                      <a:endParaRPr lang="en-GB" sz="9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900" dirty="0">
                          <a:solidFill>
                            <a:schemeClr val="dk1"/>
                          </a:solidFill>
                          <a:effectLst/>
                          <a:latin typeface="+mn-lt"/>
                          <a:ea typeface="+mn-ea"/>
                          <a:cs typeface="+mn-cs"/>
                        </a:rPr>
                        <a:t>0.41</a:t>
                      </a:r>
                      <a:endParaRPr lang="en-GB" sz="9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900" dirty="0">
                          <a:effectLst/>
                        </a:rPr>
                        <a:t>0.06</a:t>
                      </a:r>
                      <a:endParaRPr lang="en-GB" sz="9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900" dirty="0">
                          <a:effectLst/>
                        </a:rPr>
                        <a:t>0.05</a:t>
                      </a:r>
                      <a:endParaRPr lang="en-GB" sz="9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900" dirty="0">
                          <a:effectLst/>
                        </a:rPr>
                        <a:t>0.05</a:t>
                      </a:r>
                      <a:endParaRPr lang="en-GB" sz="9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900" dirty="0">
                          <a:effectLst/>
                        </a:rPr>
                        <a:t>79.1</a:t>
                      </a:r>
                      <a:endParaRPr lang="en-GB" sz="9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32339363"/>
                  </a:ext>
                </a:extLst>
              </a:tr>
              <a:tr h="190500">
                <a:tc vMerge="1">
                  <a:txBody>
                    <a:bodyPr/>
                    <a:lstStyle/>
                    <a:p>
                      <a:endParaRPr lang="en-GB"/>
                    </a:p>
                  </a:txBody>
                  <a:tcPr/>
                </a:tc>
                <a:tc>
                  <a:txBody>
                    <a:bodyPr/>
                    <a:lstStyle/>
                    <a:p>
                      <a:pPr algn="ctr">
                        <a:lnSpc>
                          <a:spcPct val="115000"/>
                        </a:lnSpc>
                        <a:spcAft>
                          <a:spcPts val="0"/>
                        </a:spcAft>
                      </a:pPr>
                      <a:r>
                        <a:rPr lang="en-GB" sz="900" baseline="30000">
                          <a:effectLst/>
                        </a:rPr>
                        <a:t>133m</a:t>
                      </a:r>
                      <a:r>
                        <a:rPr lang="en-GB" sz="900">
                          <a:effectLst/>
                        </a:rPr>
                        <a:t>Xe</a:t>
                      </a:r>
                      <a:endParaRPr lang="en-GB" sz="9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900" dirty="0">
                          <a:effectLst/>
                        </a:rPr>
                        <a:t>0.48</a:t>
                      </a:r>
                      <a:endParaRPr lang="en-GB" sz="9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900" dirty="0">
                          <a:effectLst/>
                        </a:rPr>
                        <a:t>0.07</a:t>
                      </a:r>
                      <a:endParaRPr lang="en-GB" sz="9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900" dirty="0">
                          <a:effectLst/>
                        </a:rPr>
                        <a:t>0.05</a:t>
                      </a:r>
                      <a:endParaRPr lang="en-GB" sz="9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900" dirty="0">
                          <a:effectLst/>
                        </a:rPr>
                        <a:t>0.04</a:t>
                      </a:r>
                      <a:endParaRPr lang="en-GB" sz="9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900" dirty="0">
                          <a:effectLst/>
                        </a:rPr>
                        <a:t>82.8</a:t>
                      </a:r>
                      <a:endParaRPr lang="en-GB" sz="9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53331441"/>
                  </a:ext>
                </a:extLst>
              </a:tr>
              <a:tr h="190500">
                <a:tc vMerge="1">
                  <a:txBody>
                    <a:bodyPr/>
                    <a:lstStyle/>
                    <a:p>
                      <a:endParaRPr lang="en-GB"/>
                    </a:p>
                  </a:txBody>
                  <a:tcPr/>
                </a:tc>
                <a:tc>
                  <a:txBody>
                    <a:bodyPr/>
                    <a:lstStyle/>
                    <a:p>
                      <a:pPr algn="ctr">
                        <a:lnSpc>
                          <a:spcPct val="115000"/>
                        </a:lnSpc>
                        <a:spcAft>
                          <a:spcPts val="0"/>
                        </a:spcAft>
                      </a:pPr>
                      <a:r>
                        <a:rPr lang="en-GB" sz="900" baseline="30000">
                          <a:effectLst/>
                        </a:rPr>
                        <a:t>133</a:t>
                      </a:r>
                      <a:r>
                        <a:rPr lang="en-GB" sz="900">
                          <a:effectLst/>
                        </a:rPr>
                        <a:t>Xe</a:t>
                      </a:r>
                      <a:endParaRPr lang="en-GB" sz="9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900" dirty="0">
                          <a:effectLst/>
                        </a:rPr>
                        <a:t>2.84</a:t>
                      </a:r>
                      <a:endParaRPr lang="en-GB" sz="9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900" dirty="0">
                          <a:effectLst/>
                        </a:rPr>
                        <a:t>0.23</a:t>
                      </a:r>
                      <a:endParaRPr lang="en-GB" sz="9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900" dirty="0">
                          <a:effectLst/>
                        </a:rPr>
                        <a:t>0.20</a:t>
                      </a:r>
                      <a:endParaRPr lang="en-GB" sz="9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900" dirty="0">
                          <a:effectLst/>
                        </a:rPr>
                        <a:t>0.08</a:t>
                      </a:r>
                      <a:endParaRPr lang="en-GB" sz="9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900" dirty="0">
                          <a:effectLst/>
                        </a:rPr>
                        <a:t>36.4</a:t>
                      </a:r>
                      <a:endParaRPr lang="en-GB" sz="9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12535467"/>
                  </a:ext>
                </a:extLst>
              </a:tr>
              <a:tr h="190500">
                <a:tc vMerge="1">
                  <a:txBody>
                    <a:bodyPr/>
                    <a:lstStyle/>
                    <a:p>
                      <a:endParaRPr lang="en-GB"/>
                    </a:p>
                  </a:txBody>
                  <a:tcPr/>
                </a:tc>
                <a:tc>
                  <a:txBody>
                    <a:bodyPr/>
                    <a:lstStyle/>
                    <a:p>
                      <a:pPr algn="ctr">
                        <a:lnSpc>
                          <a:spcPct val="115000"/>
                        </a:lnSpc>
                        <a:spcAft>
                          <a:spcPts val="0"/>
                        </a:spcAft>
                      </a:pPr>
                      <a:r>
                        <a:rPr lang="en-GB" sz="900" baseline="30000">
                          <a:effectLst/>
                        </a:rPr>
                        <a:t>135</a:t>
                      </a:r>
                      <a:r>
                        <a:rPr lang="en-GB" sz="900">
                          <a:effectLst/>
                        </a:rPr>
                        <a:t>Xe</a:t>
                      </a:r>
                      <a:endParaRPr lang="en-GB" sz="9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900" dirty="0">
                          <a:effectLst/>
                        </a:rPr>
                        <a:t>7.14</a:t>
                      </a:r>
                      <a:endParaRPr lang="en-GB" sz="9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900" dirty="0">
                          <a:effectLst/>
                        </a:rPr>
                        <a:t>0.47</a:t>
                      </a:r>
                      <a:endParaRPr lang="en-GB" sz="9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900" dirty="0">
                          <a:effectLst/>
                        </a:rPr>
                        <a:t>0.38</a:t>
                      </a:r>
                      <a:endParaRPr lang="en-GB" sz="9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900" dirty="0">
                          <a:effectLst/>
                        </a:rPr>
                        <a:t>0.30</a:t>
                      </a:r>
                      <a:endParaRPr lang="en-GB" sz="9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900" dirty="0">
                          <a:effectLst/>
                        </a:rPr>
                        <a:t>84.6</a:t>
                      </a:r>
                    </a:p>
                  </a:txBody>
                  <a:tcPr marL="68580" marR="68580" marT="0" marB="0" anchor="ctr"/>
                </a:tc>
                <a:extLst>
                  <a:ext uri="{0D108BD9-81ED-4DB2-BD59-A6C34878D82A}">
                    <a16:rowId xmlns:a16="http://schemas.microsoft.com/office/drawing/2014/main" val="2712187941"/>
                  </a:ext>
                </a:extLst>
              </a:tr>
              <a:tr h="190500">
                <a:tc rowSpan="4">
                  <a:txBody>
                    <a:bodyPr/>
                    <a:lstStyle/>
                    <a:p>
                      <a:pPr algn="ctr">
                        <a:lnSpc>
                          <a:spcPct val="115000"/>
                        </a:lnSpc>
                        <a:spcAft>
                          <a:spcPts val="0"/>
                        </a:spcAft>
                      </a:pPr>
                      <a:r>
                        <a:rPr lang="en-GB" sz="900" dirty="0">
                          <a:effectLst/>
                        </a:rPr>
                        <a:t>Mutsu</a:t>
                      </a:r>
                    </a:p>
                    <a:p>
                      <a:pPr algn="ctr">
                        <a:lnSpc>
                          <a:spcPct val="115000"/>
                        </a:lnSpc>
                        <a:spcAft>
                          <a:spcPts val="0"/>
                        </a:spcAft>
                      </a:pPr>
                      <a:r>
                        <a:rPr lang="en-GB" sz="9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(MUX88)</a:t>
                      </a:r>
                    </a:p>
                  </a:txBody>
                  <a:tcPr marL="68580" marR="68580" marT="0" marB="0" anchor="ctr">
                    <a:solidFill>
                      <a:schemeClr val="tx2"/>
                    </a:solidFill>
                  </a:tcPr>
                </a:tc>
                <a:tc>
                  <a:txBody>
                    <a:bodyPr/>
                    <a:lstStyle/>
                    <a:p>
                      <a:pPr algn="ctr">
                        <a:lnSpc>
                          <a:spcPct val="115000"/>
                        </a:lnSpc>
                        <a:spcAft>
                          <a:spcPts val="0"/>
                        </a:spcAft>
                      </a:pPr>
                      <a:r>
                        <a:rPr lang="en-GB" sz="900" baseline="30000" dirty="0">
                          <a:effectLst/>
                        </a:rPr>
                        <a:t>131m</a:t>
                      </a:r>
                      <a:r>
                        <a:rPr lang="en-GB" sz="900" dirty="0">
                          <a:effectLst/>
                        </a:rPr>
                        <a:t>Xe</a:t>
                      </a:r>
                      <a:endParaRPr lang="en-GB" sz="9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0.26</a:t>
                      </a:r>
                      <a:endParaRPr lang="en-GB" sz="9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0.09</a:t>
                      </a:r>
                      <a:endParaRPr lang="en-GB" sz="9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0.07</a:t>
                      </a:r>
                      <a:endParaRPr lang="en-GB" sz="9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0.05</a:t>
                      </a:r>
                      <a:endParaRPr lang="en-GB" sz="9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72.3</a:t>
                      </a:r>
                      <a:endParaRPr lang="en-GB" sz="9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230901147"/>
                  </a:ext>
                </a:extLst>
              </a:tr>
              <a:tr h="190500">
                <a:tc vMerge="1">
                  <a:txBody>
                    <a:bodyPr/>
                    <a:lstStyle/>
                    <a:p>
                      <a:endParaRPr lang="en-GB"/>
                    </a:p>
                  </a:txBody>
                  <a:tcPr/>
                </a:tc>
                <a:tc>
                  <a:txBody>
                    <a:bodyPr/>
                    <a:lstStyle/>
                    <a:p>
                      <a:pPr algn="ctr">
                        <a:lnSpc>
                          <a:spcPct val="115000"/>
                        </a:lnSpc>
                        <a:spcAft>
                          <a:spcPts val="0"/>
                        </a:spcAft>
                      </a:pPr>
                      <a:r>
                        <a:rPr lang="en-GB" sz="900" baseline="30000">
                          <a:effectLst/>
                        </a:rPr>
                        <a:t>133m</a:t>
                      </a:r>
                      <a:r>
                        <a:rPr lang="en-GB" sz="900">
                          <a:effectLst/>
                        </a:rPr>
                        <a:t>Xe</a:t>
                      </a:r>
                      <a:endParaRPr lang="en-GB" sz="9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0.23</a:t>
                      </a:r>
                      <a:endParaRPr lang="en-GB" sz="9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0.07</a:t>
                      </a:r>
                      <a:endParaRPr lang="en-GB" sz="9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0.06</a:t>
                      </a:r>
                      <a:endParaRPr lang="en-GB" sz="9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0.05</a:t>
                      </a:r>
                      <a:endParaRPr lang="en-GB" sz="9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74.9</a:t>
                      </a:r>
                      <a:endParaRPr lang="en-GB" sz="9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711991926"/>
                  </a:ext>
                </a:extLst>
              </a:tr>
              <a:tr h="190500">
                <a:tc vMerge="1">
                  <a:txBody>
                    <a:bodyPr/>
                    <a:lstStyle/>
                    <a:p>
                      <a:endParaRPr lang="en-GB"/>
                    </a:p>
                  </a:txBody>
                  <a:tcPr/>
                </a:tc>
                <a:tc>
                  <a:txBody>
                    <a:bodyPr/>
                    <a:lstStyle/>
                    <a:p>
                      <a:pPr algn="ctr">
                        <a:lnSpc>
                          <a:spcPct val="115000"/>
                        </a:lnSpc>
                        <a:spcAft>
                          <a:spcPts val="0"/>
                        </a:spcAft>
                      </a:pPr>
                      <a:r>
                        <a:rPr lang="en-GB" sz="900" baseline="30000">
                          <a:effectLst/>
                        </a:rPr>
                        <a:t>133</a:t>
                      </a:r>
                      <a:r>
                        <a:rPr lang="en-GB" sz="900">
                          <a:effectLst/>
                        </a:rPr>
                        <a:t>Xe</a:t>
                      </a:r>
                      <a:endParaRPr lang="en-GB" sz="9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1.39</a:t>
                      </a:r>
                      <a:endParaRPr lang="en-GB" sz="9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0.28</a:t>
                      </a:r>
                      <a:endParaRPr lang="en-GB" sz="9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0.21</a:t>
                      </a:r>
                      <a:endParaRPr lang="en-GB" sz="9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0.08</a:t>
                      </a:r>
                      <a:endParaRPr lang="en-GB" sz="9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16.4</a:t>
                      </a:r>
                    </a:p>
                  </a:txBody>
                  <a:tcPr marL="68580" marR="68580" marT="0" marB="0" anchor="ctr"/>
                </a:tc>
                <a:extLst>
                  <a:ext uri="{0D108BD9-81ED-4DB2-BD59-A6C34878D82A}">
                    <a16:rowId xmlns:a16="http://schemas.microsoft.com/office/drawing/2014/main" val="4017726169"/>
                  </a:ext>
                </a:extLst>
              </a:tr>
              <a:tr h="190500">
                <a:tc vMerge="1">
                  <a:txBody>
                    <a:bodyPr/>
                    <a:lstStyle/>
                    <a:p>
                      <a:endParaRPr lang="en-GB"/>
                    </a:p>
                  </a:txBody>
                  <a:tcPr/>
                </a:tc>
                <a:tc>
                  <a:txBody>
                    <a:bodyPr/>
                    <a:lstStyle/>
                    <a:p>
                      <a:pPr algn="ctr">
                        <a:lnSpc>
                          <a:spcPct val="115000"/>
                        </a:lnSpc>
                        <a:spcAft>
                          <a:spcPts val="0"/>
                        </a:spcAft>
                      </a:pPr>
                      <a:r>
                        <a:rPr lang="en-GB" sz="900" baseline="30000" dirty="0">
                          <a:effectLst/>
                        </a:rPr>
                        <a:t>135</a:t>
                      </a:r>
                      <a:r>
                        <a:rPr lang="en-GB" sz="900" dirty="0">
                          <a:effectLst/>
                        </a:rPr>
                        <a:t>Xe</a:t>
                      </a:r>
                      <a:endParaRPr lang="en-GB" sz="9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2.37</a:t>
                      </a:r>
                      <a:endParaRPr lang="en-GB" sz="9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0.47</a:t>
                      </a:r>
                      <a:endParaRPr lang="en-GB" sz="9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0.43</a:t>
                      </a:r>
                      <a:endParaRPr lang="en-GB" sz="9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0.31</a:t>
                      </a:r>
                      <a:endParaRPr lang="en-GB" sz="9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64.1</a:t>
                      </a:r>
                      <a:endParaRPr lang="en-GB" sz="9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384460321"/>
                  </a:ext>
                </a:extLst>
              </a:tr>
              <a:tr h="190500">
                <a:tc rowSpan="4">
                  <a:txBody>
                    <a:bodyPr/>
                    <a:lstStyle/>
                    <a:p>
                      <a:pPr algn="ctr">
                        <a:lnSpc>
                          <a:spcPct val="115000"/>
                        </a:lnSpc>
                        <a:spcAft>
                          <a:spcPts val="0"/>
                        </a:spcAft>
                      </a:pPr>
                      <a:r>
                        <a:rPr lang="en-US" sz="900" b="1" kern="1200" dirty="0">
                          <a:solidFill>
                            <a:schemeClr val="lt1"/>
                          </a:solidFill>
                          <a:effectLst/>
                          <a:latin typeface="+mn-lt"/>
                          <a:ea typeface="+mn-ea"/>
                          <a:cs typeface="+mn-cs"/>
                        </a:rPr>
                        <a:t>Takasaki (IMS)</a:t>
                      </a:r>
                    </a:p>
                    <a:p>
                      <a:pPr algn="ctr">
                        <a:lnSpc>
                          <a:spcPct val="115000"/>
                        </a:lnSpc>
                        <a:spcAft>
                          <a:spcPts val="0"/>
                        </a:spcAft>
                      </a:pPr>
                      <a:r>
                        <a:rPr lang="en-US" sz="900" b="1" kern="1200" dirty="0">
                          <a:solidFill>
                            <a:schemeClr val="lt1"/>
                          </a:solidFill>
                          <a:effectLst/>
                          <a:latin typeface="+mn-lt"/>
                          <a:ea typeface="+mn-ea"/>
                          <a:cs typeface="+mn-cs"/>
                        </a:rPr>
                        <a:t>(JPX38)</a:t>
                      </a:r>
                      <a:endParaRPr lang="en-GB" sz="900" b="1" kern="1200" dirty="0">
                        <a:solidFill>
                          <a:schemeClr val="lt1"/>
                        </a:solidFill>
                        <a:effectLst/>
                        <a:latin typeface="+mn-lt"/>
                        <a:ea typeface="+mn-ea"/>
                        <a:cs typeface="+mn-cs"/>
                      </a:endParaRPr>
                    </a:p>
                  </a:txBody>
                  <a:tcPr marL="68580" marR="68580" marT="0" marB="0" anchor="ctr">
                    <a:solidFill>
                      <a:schemeClr val="tx2"/>
                    </a:solidFill>
                  </a:tcPr>
                </a:tc>
                <a:tc>
                  <a:txBody>
                    <a:bodyPr/>
                    <a:lstStyle/>
                    <a:p>
                      <a:pPr algn="ctr">
                        <a:lnSpc>
                          <a:spcPct val="115000"/>
                        </a:lnSpc>
                        <a:spcAft>
                          <a:spcPts val="0"/>
                        </a:spcAft>
                      </a:pPr>
                      <a:r>
                        <a:rPr lang="en-GB" sz="900" baseline="30000" dirty="0">
                          <a:effectLst/>
                        </a:rPr>
                        <a:t>131m</a:t>
                      </a:r>
                      <a:r>
                        <a:rPr lang="en-GB" sz="900" dirty="0">
                          <a:effectLst/>
                        </a:rPr>
                        <a:t>Xe</a:t>
                      </a:r>
                      <a:endParaRPr lang="en-GB" sz="9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0.40</a:t>
                      </a:r>
                      <a:endParaRPr lang="en-GB" sz="9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0.07</a:t>
                      </a:r>
                      <a:endParaRPr lang="en-GB" sz="9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0.07</a:t>
                      </a:r>
                      <a:endParaRPr lang="en-GB" sz="9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0.06</a:t>
                      </a:r>
                      <a:endParaRPr lang="en-GB" sz="9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77.0</a:t>
                      </a:r>
                      <a:endParaRPr lang="en-GB" sz="9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751268491"/>
                  </a:ext>
                </a:extLst>
              </a:tr>
              <a:tr h="190500">
                <a:tc vMerge="1">
                  <a:txBody>
                    <a:bodyPr/>
                    <a:lstStyle/>
                    <a:p>
                      <a:pPr algn="ctr">
                        <a:lnSpc>
                          <a:spcPct val="115000"/>
                        </a:lnSpc>
                        <a:spcAft>
                          <a:spcPts val="0"/>
                        </a:spcAft>
                      </a:pPr>
                      <a:endParaRPr lang="en-GB" sz="11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2"/>
                    </a:solidFill>
                  </a:tcPr>
                </a:tc>
                <a:tc>
                  <a:txBody>
                    <a:bodyPr/>
                    <a:lstStyle/>
                    <a:p>
                      <a:pPr algn="ctr">
                        <a:lnSpc>
                          <a:spcPct val="115000"/>
                        </a:lnSpc>
                        <a:spcAft>
                          <a:spcPts val="0"/>
                        </a:spcAft>
                      </a:pPr>
                      <a:r>
                        <a:rPr lang="en-GB" sz="900" baseline="30000">
                          <a:effectLst/>
                        </a:rPr>
                        <a:t>133m</a:t>
                      </a:r>
                      <a:r>
                        <a:rPr lang="en-GB" sz="900">
                          <a:effectLst/>
                        </a:rPr>
                        <a:t>Xe</a:t>
                      </a:r>
                      <a:endParaRPr lang="en-GB" sz="9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0.24</a:t>
                      </a:r>
                      <a:endParaRPr lang="en-GB" sz="9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0.05</a:t>
                      </a:r>
                      <a:endParaRPr lang="en-GB" sz="9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0.06</a:t>
                      </a:r>
                      <a:endParaRPr lang="en-GB" sz="9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0.05</a:t>
                      </a:r>
                      <a:endParaRPr lang="en-GB" sz="9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84.1</a:t>
                      </a:r>
                      <a:endParaRPr lang="en-GB" sz="9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359805955"/>
                  </a:ext>
                </a:extLst>
              </a:tr>
              <a:tr h="190500">
                <a:tc vMerge="1">
                  <a:txBody>
                    <a:bodyPr/>
                    <a:lstStyle/>
                    <a:p>
                      <a:pPr algn="ctr">
                        <a:lnSpc>
                          <a:spcPct val="115000"/>
                        </a:lnSpc>
                        <a:spcAft>
                          <a:spcPts val="0"/>
                        </a:spcAft>
                      </a:pPr>
                      <a:endParaRPr lang="en-GB" sz="11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2"/>
                    </a:solidFill>
                  </a:tcPr>
                </a:tc>
                <a:tc>
                  <a:txBody>
                    <a:bodyPr/>
                    <a:lstStyle/>
                    <a:p>
                      <a:pPr algn="ctr">
                        <a:lnSpc>
                          <a:spcPct val="115000"/>
                        </a:lnSpc>
                        <a:spcAft>
                          <a:spcPts val="0"/>
                        </a:spcAft>
                      </a:pPr>
                      <a:r>
                        <a:rPr lang="en-GB" sz="900" baseline="30000">
                          <a:effectLst/>
                        </a:rPr>
                        <a:t>133</a:t>
                      </a:r>
                      <a:r>
                        <a:rPr lang="en-GB" sz="900">
                          <a:effectLst/>
                        </a:rPr>
                        <a:t>Xe</a:t>
                      </a:r>
                      <a:endParaRPr lang="en-GB" sz="90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3.11</a:t>
                      </a:r>
                      <a:endParaRPr lang="en-GB" sz="9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0.24</a:t>
                      </a:r>
                      <a:endParaRPr lang="en-GB" sz="9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0.17</a:t>
                      </a:r>
                      <a:endParaRPr lang="en-GB" sz="9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0.08</a:t>
                      </a:r>
                      <a:endParaRPr lang="en-GB" sz="9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42.6</a:t>
                      </a:r>
                      <a:endParaRPr lang="en-GB" sz="9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328607463"/>
                  </a:ext>
                </a:extLst>
              </a:tr>
              <a:tr h="190500">
                <a:tc vMerge="1">
                  <a:txBody>
                    <a:bodyPr/>
                    <a:lstStyle/>
                    <a:p>
                      <a:pPr algn="ctr">
                        <a:lnSpc>
                          <a:spcPct val="115000"/>
                        </a:lnSpc>
                        <a:spcAft>
                          <a:spcPts val="0"/>
                        </a:spcAft>
                      </a:pPr>
                      <a:endParaRPr lang="en-GB" sz="11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2"/>
                    </a:solidFill>
                  </a:tcPr>
                </a:tc>
                <a:tc>
                  <a:txBody>
                    <a:bodyPr/>
                    <a:lstStyle/>
                    <a:p>
                      <a:pPr algn="ctr">
                        <a:lnSpc>
                          <a:spcPct val="115000"/>
                        </a:lnSpc>
                        <a:spcAft>
                          <a:spcPts val="0"/>
                        </a:spcAft>
                      </a:pPr>
                      <a:r>
                        <a:rPr lang="en-GB" sz="900" baseline="30000" dirty="0">
                          <a:effectLst/>
                        </a:rPr>
                        <a:t>135</a:t>
                      </a:r>
                      <a:r>
                        <a:rPr lang="en-GB" sz="900" dirty="0">
                          <a:effectLst/>
                        </a:rPr>
                        <a:t>Xe</a:t>
                      </a:r>
                      <a:endParaRPr lang="en-GB" sz="900"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1.11</a:t>
                      </a:r>
                      <a:endParaRPr lang="en-GB" sz="9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0.48</a:t>
                      </a:r>
                      <a:endParaRPr lang="en-GB" sz="9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0.43</a:t>
                      </a:r>
                      <a:endParaRPr lang="en-GB" sz="9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0.38</a:t>
                      </a:r>
                      <a:endParaRPr lang="en-GB" sz="9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94.7</a:t>
                      </a:r>
                      <a:endParaRPr lang="en-GB" sz="9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666397108"/>
                  </a:ext>
                </a:extLst>
              </a:tr>
            </a:tbl>
          </a:graphicData>
        </a:graphic>
      </p:graphicFrame>
    </p:spTree>
    <p:extLst>
      <p:ext uri="{BB962C8B-B14F-4D97-AF65-F5344CB8AC3E}">
        <p14:creationId xmlns:p14="http://schemas.microsoft.com/office/powerpoint/2010/main" val="3996349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E6FE18-9E0E-3E4A-9C8F-6BF097735A61}"/>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P2.4-552</a:t>
            </a:r>
            <a:endParaRPr lang="en-AT" sz="7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8D29476-7660-1049-BF58-5DE19B373679}"/>
              </a:ext>
            </a:extLst>
          </p:cNvPr>
          <p:cNvSpPr txBox="1"/>
          <p:nvPr/>
        </p:nvSpPr>
        <p:spPr>
          <a:xfrm rot="16200000">
            <a:off x="-1779943" y="2499816"/>
            <a:ext cx="3882477" cy="646331"/>
          </a:xfrm>
          <a:prstGeom prst="rect">
            <a:avLst/>
          </a:prstGeom>
          <a:noFill/>
        </p:spPr>
        <p:txBody>
          <a:bodyPr wrap="square" rtlCol="0">
            <a:spAutoFit/>
          </a:bodyPr>
          <a:lstStyle/>
          <a:p>
            <a:pPr algn="ctr"/>
            <a:r>
              <a:rPr lang="en-AT" sz="3600" dirty="0">
                <a:solidFill>
                  <a:srgbClr val="DFC5DF"/>
                </a:solidFill>
                <a:latin typeface="Arial" panose="020B0604020202020204" pitchFamily="34" charset="0"/>
                <a:cs typeface="Arial" panose="020B0604020202020204" pitchFamily="34" charset="0"/>
              </a:rPr>
              <a:t>RESULTS</a:t>
            </a:r>
          </a:p>
        </p:txBody>
      </p:sp>
      <p:sp>
        <p:nvSpPr>
          <p:cNvPr id="7" name="Rectangle 17">
            <a:extLst>
              <a:ext uri="{FF2B5EF4-FFF2-40B4-BE49-F238E27FC236}">
                <a16:creationId xmlns:a16="http://schemas.microsoft.com/office/drawing/2014/main" id="{385FE73F-DF04-40F4-B8C8-33660A930EAF}"/>
              </a:ext>
            </a:extLst>
          </p:cNvPr>
          <p:cNvSpPr>
            <a:spLocks noChangeArrowheads="1"/>
          </p:cNvSpPr>
          <p:nvPr/>
        </p:nvSpPr>
        <p:spPr bwMode="auto">
          <a:xfrm>
            <a:off x="1992923" y="163887"/>
            <a:ext cx="4962770" cy="608820"/>
          </a:xfrm>
          <a:prstGeom prst="rect">
            <a:avLst/>
          </a:prstGeom>
          <a:noFill/>
          <a:ln w="9525">
            <a:noFill/>
            <a:miter lim="800000"/>
            <a:headEnd/>
            <a:tailEnd/>
          </a:ln>
        </p:spPr>
        <p:txBody>
          <a:bodyPr wrap="square" lIns="18666" tIns="9334" rIns="18666" bIns="9334">
            <a:spAutoFit/>
          </a:bodyPr>
          <a:lstStyle/>
          <a:p>
            <a:pPr algn="ctr" eaLnBrk="0" hangingPunct="0">
              <a:lnSpc>
                <a:spcPts val="1586"/>
              </a:lnSpc>
            </a:pPr>
            <a:r>
              <a:rPr lang="en-GB" sz="1200" b="1" dirty="0">
                <a:solidFill>
                  <a:schemeClr val="bg1"/>
                </a:solidFill>
                <a:latin typeface="Arial" panose="020B0604020202020204" pitchFamily="34" charset="0"/>
              </a:rPr>
              <a:t>Preliminary analysis results of ongoing temporary radioxenon background measurement campaign in Japan</a:t>
            </a:r>
          </a:p>
          <a:p>
            <a:pPr algn="ctr" eaLnBrk="0" hangingPunct="0">
              <a:lnSpc>
                <a:spcPts val="1586"/>
              </a:lnSpc>
            </a:pPr>
            <a:r>
              <a:rPr lang="en-US" sz="800" dirty="0">
                <a:solidFill>
                  <a:schemeClr val="bg1"/>
                </a:solidFill>
                <a:latin typeface="Arial" panose="020B0604020202020204" pitchFamily="34" charset="0"/>
                <a:ea typeface="Avenir Book" charset="0"/>
              </a:rPr>
              <a:t>Jonathan BARÉ, Jana MEREŠOVÁ, Abdelhakim GHEDDOU, Martin KALINOWSKI</a:t>
            </a:r>
            <a:endParaRPr lang="en-US" sz="800" dirty="0">
              <a:solidFill>
                <a:schemeClr val="bg1"/>
              </a:solidFill>
              <a:latin typeface="Avenir Book" charset="0"/>
              <a:ea typeface="Avenir Book" charset="0"/>
              <a:cs typeface="Avenir Book" charset="0"/>
            </a:endParaRPr>
          </a:p>
        </p:txBody>
      </p:sp>
      <p:pic>
        <p:nvPicPr>
          <p:cNvPr id="10" name="Picture 9" descr="A picture containing box and whisker chart&#10;&#10;Description automatically generated">
            <a:extLst>
              <a:ext uri="{FF2B5EF4-FFF2-40B4-BE49-F238E27FC236}">
                <a16:creationId xmlns:a16="http://schemas.microsoft.com/office/drawing/2014/main" id="{33FBA470-CDAB-476D-A7F9-EA3EE5D4F7A2}"/>
              </a:ext>
            </a:extLst>
          </p:cNvPr>
          <p:cNvPicPr>
            <a:picLocks noChangeAspect="1"/>
          </p:cNvPicPr>
          <p:nvPr/>
        </p:nvPicPr>
        <p:blipFill rotWithShape="1">
          <a:blip r:embed="rId3"/>
          <a:srcRect l="94" r="-94"/>
          <a:stretch/>
        </p:blipFill>
        <p:spPr>
          <a:xfrm>
            <a:off x="360000" y="2815530"/>
            <a:ext cx="8684463" cy="1911111"/>
          </a:xfrm>
          <a:prstGeom prst="rect">
            <a:avLst/>
          </a:prstGeom>
        </p:spPr>
      </p:pic>
      <p:pic>
        <p:nvPicPr>
          <p:cNvPr id="12" name="Picture 11">
            <a:extLst>
              <a:ext uri="{FF2B5EF4-FFF2-40B4-BE49-F238E27FC236}">
                <a16:creationId xmlns:a16="http://schemas.microsoft.com/office/drawing/2014/main" id="{6F9F4C76-3DB8-411E-8E81-A495DCB38E28}"/>
              </a:ext>
            </a:extLst>
          </p:cNvPr>
          <p:cNvPicPr>
            <a:picLocks noChangeAspect="1"/>
          </p:cNvPicPr>
          <p:nvPr/>
        </p:nvPicPr>
        <p:blipFill rotWithShape="1">
          <a:blip r:embed="rId4"/>
          <a:srcRect l="-254" t="2" r="254" b="1295"/>
          <a:stretch/>
        </p:blipFill>
        <p:spPr>
          <a:xfrm>
            <a:off x="432000" y="889968"/>
            <a:ext cx="8533515" cy="1908000"/>
          </a:xfrm>
          <a:prstGeom prst="rect">
            <a:avLst/>
          </a:prstGeom>
        </p:spPr>
      </p:pic>
      <p:sp>
        <p:nvSpPr>
          <p:cNvPr id="8" name="Rectangle 7">
            <a:extLst>
              <a:ext uri="{FF2B5EF4-FFF2-40B4-BE49-F238E27FC236}">
                <a16:creationId xmlns:a16="http://schemas.microsoft.com/office/drawing/2014/main" id="{A2245444-346A-402D-93B6-0F538622349A}"/>
              </a:ext>
            </a:extLst>
          </p:cNvPr>
          <p:cNvSpPr/>
          <p:nvPr/>
        </p:nvSpPr>
        <p:spPr>
          <a:xfrm>
            <a:off x="1078333" y="1043012"/>
            <a:ext cx="2020241" cy="276999"/>
          </a:xfrm>
          <a:prstGeom prst="rect">
            <a:avLst/>
          </a:prstGeom>
        </p:spPr>
        <p:txBody>
          <a:bodyPr wrap="square">
            <a:spAutoFit/>
          </a:bodyPr>
          <a:lstStyle/>
          <a:p>
            <a:pPr algn="ctr"/>
            <a:r>
              <a:rPr lang="en-US" sz="1200" b="1" dirty="0"/>
              <a:t>Time series of </a:t>
            </a:r>
            <a:r>
              <a:rPr lang="en-US" sz="1200" b="1" baseline="30000" dirty="0"/>
              <a:t>133</a:t>
            </a:r>
            <a:r>
              <a:rPr lang="en-US" sz="1200" b="1" dirty="0"/>
              <a:t>Xe @ JPX81</a:t>
            </a:r>
            <a:endParaRPr lang="en-GB" sz="1200" b="1" dirty="0"/>
          </a:p>
        </p:txBody>
      </p:sp>
      <p:sp>
        <p:nvSpPr>
          <p:cNvPr id="6" name="Rectangle 5">
            <a:extLst>
              <a:ext uri="{FF2B5EF4-FFF2-40B4-BE49-F238E27FC236}">
                <a16:creationId xmlns:a16="http://schemas.microsoft.com/office/drawing/2014/main" id="{A2245444-346A-402D-93B6-0F538622349A}"/>
              </a:ext>
            </a:extLst>
          </p:cNvPr>
          <p:cNvSpPr/>
          <p:nvPr/>
        </p:nvSpPr>
        <p:spPr>
          <a:xfrm>
            <a:off x="1006333" y="2988836"/>
            <a:ext cx="2211916" cy="276999"/>
          </a:xfrm>
          <a:prstGeom prst="rect">
            <a:avLst/>
          </a:prstGeom>
        </p:spPr>
        <p:txBody>
          <a:bodyPr wrap="square">
            <a:spAutoFit/>
          </a:bodyPr>
          <a:lstStyle/>
          <a:p>
            <a:pPr algn="ctr"/>
            <a:r>
              <a:rPr lang="en-US" sz="1200" b="1" dirty="0"/>
              <a:t>Time series of </a:t>
            </a:r>
            <a:r>
              <a:rPr lang="en-US" sz="1200" b="1" baseline="30000" dirty="0"/>
              <a:t>133</a:t>
            </a:r>
            <a:r>
              <a:rPr lang="en-US" sz="1200" b="1" dirty="0"/>
              <a:t>Xe @ MUX88</a:t>
            </a:r>
            <a:endParaRPr lang="en-GB" sz="1200" b="1" dirty="0"/>
          </a:p>
        </p:txBody>
      </p:sp>
      <p:sp>
        <p:nvSpPr>
          <p:cNvPr id="2" name="TextBox 1"/>
          <p:cNvSpPr txBox="1"/>
          <p:nvPr/>
        </p:nvSpPr>
        <p:spPr>
          <a:xfrm>
            <a:off x="5809064" y="3962400"/>
            <a:ext cx="2191657" cy="246221"/>
          </a:xfrm>
          <a:prstGeom prst="rect">
            <a:avLst/>
          </a:prstGeom>
          <a:noFill/>
        </p:spPr>
        <p:txBody>
          <a:bodyPr wrap="square" rtlCol="0">
            <a:spAutoFit/>
          </a:bodyPr>
          <a:lstStyle/>
          <a:p>
            <a:pPr algn="ctr"/>
            <a:r>
              <a:rPr lang="en-US" sz="1000" dirty="0"/>
              <a:t>Station down due to technical issues</a:t>
            </a:r>
            <a:endParaRPr lang="en-GB" sz="1000" dirty="0"/>
          </a:p>
        </p:txBody>
      </p:sp>
      <p:sp>
        <p:nvSpPr>
          <p:cNvPr id="11" name="TextBox 10"/>
          <p:cNvSpPr txBox="1"/>
          <p:nvPr/>
        </p:nvSpPr>
        <p:spPr>
          <a:xfrm>
            <a:off x="3218249" y="3808511"/>
            <a:ext cx="1012666" cy="553998"/>
          </a:xfrm>
          <a:prstGeom prst="rect">
            <a:avLst/>
          </a:prstGeom>
          <a:noFill/>
        </p:spPr>
        <p:txBody>
          <a:bodyPr wrap="square" rtlCol="0">
            <a:spAutoFit/>
          </a:bodyPr>
          <a:lstStyle/>
          <a:p>
            <a:pPr algn="ctr"/>
            <a:r>
              <a:rPr lang="en-US" sz="1000" dirty="0"/>
              <a:t>Station down due to technical issues</a:t>
            </a:r>
            <a:endParaRPr lang="en-GB" sz="1000" dirty="0"/>
          </a:p>
        </p:txBody>
      </p:sp>
    </p:spTree>
    <p:extLst>
      <p:ext uri="{BB962C8B-B14F-4D97-AF65-F5344CB8AC3E}">
        <p14:creationId xmlns:p14="http://schemas.microsoft.com/office/powerpoint/2010/main" val="43589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E6FE18-9E0E-3E4A-9C8F-6BF097735A61}"/>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P2.4-552</a:t>
            </a:r>
            <a:endParaRPr lang="en-AT" sz="7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8D29476-7660-1049-BF58-5DE19B373679}"/>
              </a:ext>
            </a:extLst>
          </p:cNvPr>
          <p:cNvSpPr txBox="1"/>
          <p:nvPr/>
        </p:nvSpPr>
        <p:spPr>
          <a:xfrm rot="16200000">
            <a:off x="-1779943" y="2499816"/>
            <a:ext cx="3882477" cy="646331"/>
          </a:xfrm>
          <a:prstGeom prst="rect">
            <a:avLst/>
          </a:prstGeom>
          <a:noFill/>
        </p:spPr>
        <p:txBody>
          <a:bodyPr wrap="square" rtlCol="0">
            <a:spAutoFit/>
          </a:bodyPr>
          <a:lstStyle/>
          <a:p>
            <a:pPr algn="ctr"/>
            <a:r>
              <a:rPr lang="en-AT" sz="3600" dirty="0">
                <a:solidFill>
                  <a:srgbClr val="DFC5DF"/>
                </a:solidFill>
                <a:latin typeface="Arial" panose="020B0604020202020204" pitchFamily="34" charset="0"/>
                <a:cs typeface="Arial" panose="020B0604020202020204" pitchFamily="34" charset="0"/>
              </a:rPr>
              <a:t>RESULTS</a:t>
            </a:r>
          </a:p>
        </p:txBody>
      </p:sp>
      <p:sp>
        <p:nvSpPr>
          <p:cNvPr id="7" name="Rectangle 17">
            <a:extLst>
              <a:ext uri="{FF2B5EF4-FFF2-40B4-BE49-F238E27FC236}">
                <a16:creationId xmlns:a16="http://schemas.microsoft.com/office/drawing/2014/main" id="{385FE73F-DF04-40F4-B8C8-33660A930EAF}"/>
              </a:ext>
            </a:extLst>
          </p:cNvPr>
          <p:cNvSpPr>
            <a:spLocks noChangeArrowheads="1"/>
          </p:cNvSpPr>
          <p:nvPr/>
        </p:nvSpPr>
        <p:spPr bwMode="auto">
          <a:xfrm>
            <a:off x="1992923" y="163887"/>
            <a:ext cx="4962770" cy="608820"/>
          </a:xfrm>
          <a:prstGeom prst="rect">
            <a:avLst/>
          </a:prstGeom>
          <a:noFill/>
          <a:ln w="9525">
            <a:noFill/>
            <a:miter lim="800000"/>
            <a:headEnd/>
            <a:tailEnd/>
          </a:ln>
        </p:spPr>
        <p:txBody>
          <a:bodyPr wrap="square" lIns="18666" tIns="9334" rIns="18666" bIns="9334">
            <a:spAutoFit/>
          </a:bodyPr>
          <a:lstStyle/>
          <a:p>
            <a:pPr algn="ctr" eaLnBrk="0" hangingPunct="0">
              <a:lnSpc>
                <a:spcPts val="1586"/>
              </a:lnSpc>
            </a:pPr>
            <a:r>
              <a:rPr lang="en-GB" sz="1200" b="1" dirty="0">
                <a:solidFill>
                  <a:schemeClr val="bg1"/>
                </a:solidFill>
                <a:latin typeface="Arial" panose="020B0604020202020204" pitchFamily="34" charset="0"/>
              </a:rPr>
              <a:t>Preliminary analysis results of ongoing temporary radioxenon background measurement campaign in Japan</a:t>
            </a:r>
          </a:p>
          <a:p>
            <a:pPr algn="ctr" eaLnBrk="0" hangingPunct="0">
              <a:lnSpc>
                <a:spcPts val="1586"/>
              </a:lnSpc>
            </a:pPr>
            <a:r>
              <a:rPr lang="en-US" sz="800" dirty="0">
                <a:solidFill>
                  <a:schemeClr val="bg1"/>
                </a:solidFill>
                <a:latin typeface="Arial" panose="020B0604020202020204" pitchFamily="34" charset="0"/>
                <a:ea typeface="Avenir Book" charset="0"/>
              </a:rPr>
              <a:t>Jonathan BARÉ, Jana MEREŠOVÁ, Abdelhakim GHEDDOU, Martin KALINOWSKI</a:t>
            </a:r>
            <a:endParaRPr lang="en-US" sz="800" dirty="0">
              <a:solidFill>
                <a:schemeClr val="bg1"/>
              </a:solidFill>
              <a:latin typeface="Avenir Book" charset="0"/>
              <a:ea typeface="Avenir Book" charset="0"/>
              <a:cs typeface="Avenir Book" charset="0"/>
            </a:endParaRPr>
          </a:p>
        </p:txBody>
      </p:sp>
      <p:pic>
        <p:nvPicPr>
          <p:cNvPr id="4" name="Picture 3">
            <a:extLst>
              <a:ext uri="{FF2B5EF4-FFF2-40B4-BE49-F238E27FC236}">
                <a16:creationId xmlns:a16="http://schemas.microsoft.com/office/drawing/2014/main" id="{793BADE3-0745-45D3-BCC8-E286B82B5742}"/>
              </a:ext>
            </a:extLst>
          </p:cNvPr>
          <p:cNvPicPr>
            <a:picLocks noChangeAspect="1"/>
          </p:cNvPicPr>
          <p:nvPr/>
        </p:nvPicPr>
        <p:blipFill>
          <a:blip r:embed="rId3"/>
          <a:stretch>
            <a:fillRect/>
          </a:stretch>
        </p:blipFill>
        <p:spPr>
          <a:xfrm>
            <a:off x="0" y="1641870"/>
            <a:ext cx="9144000" cy="2195954"/>
          </a:xfrm>
          <a:prstGeom prst="rect">
            <a:avLst/>
          </a:prstGeom>
        </p:spPr>
      </p:pic>
      <p:sp>
        <p:nvSpPr>
          <p:cNvPr id="2" name="TextBox 1"/>
          <p:cNvSpPr txBox="1"/>
          <p:nvPr/>
        </p:nvSpPr>
        <p:spPr>
          <a:xfrm>
            <a:off x="87086" y="4162522"/>
            <a:ext cx="8948057" cy="461665"/>
          </a:xfrm>
          <a:prstGeom prst="rect">
            <a:avLst/>
          </a:prstGeom>
          <a:noFill/>
        </p:spPr>
        <p:txBody>
          <a:bodyPr wrap="square" rtlCol="0">
            <a:spAutoFit/>
          </a:bodyPr>
          <a:lstStyle/>
          <a:p>
            <a:pPr marL="355600" indent="-355600"/>
            <a:r>
              <a:rPr lang="en-US" sz="1200" dirty="0"/>
              <a:t>Note: Time series were produced using the online RN Tool kit (</a:t>
            </a:r>
            <a:r>
              <a:rPr lang="en-US" sz="1200" dirty="0">
                <a:hlinkClick r:id="rId4"/>
              </a:rPr>
              <a:t>https://rntoolkit.ctbto.org</a:t>
            </a:r>
            <a:r>
              <a:rPr lang="en-US" sz="1200" dirty="0"/>
              <a:t>). This tool is available on CTBTO web portal and allows to plot data over determined periods of time for operating stations. </a:t>
            </a:r>
            <a:endParaRPr lang="en-GB" sz="1200" dirty="0"/>
          </a:p>
        </p:txBody>
      </p:sp>
    </p:spTree>
    <p:extLst>
      <p:ext uri="{BB962C8B-B14F-4D97-AF65-F5344CB8AC3E}">
        <p14:creationId xmlns:p14="http://schemas.microsoft.com/office/powerpoint/2010/main" val="4220568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E6FE18-9E0E-3E4A-9C8F-6BF097735A61}"/>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P2.4-552</a:t>
            </a:r>
            <a:endParaRPr lang="en-AT" sz="7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8D29476-7660-1049-BF58-5DE19B373679}"/>
              </a:ext>
            </a:extLst>
          </p:cNvPr>
          <p:cNvSpPr txBox="1"/>
          <p:nvPr/>
        </p:nvSpPr>
        <p:spPr>
          <a:xfrm rot="16200000">
            <a:off x="-1779943" y="2499816"/>
            <a:ext cx="3882477" cy="646331"/>
          </a:xfrm>
          <a:prstGeom prst="rect">
            <a:avLst/>
          </a:prstGeom>
          <a:noFill/>
        </p:spPr>
        <p:txBody>
          <a:bodyPr wrap="square" rtlCol="0">
            <a:spAutoFit/>
          </a:bodyPr>
          <a:lstStyle/>
          <a:p>
            <a:pPr algn="ctr"/>
            <a:r>
              <a:rPr lang="en-AT" sz="3600" dirty="0">
                <a:solidFill>
                  <a:srgbClr val="DFC5DF"/>
                </a:solidFill>
                <a:latin typeface="Arial" panose="020B0604020202020204" pitchFamily="34" charset="0"/>
                <a:cs typeface="Arial" panose="020B0604020202020204" pitchFamily="34" charset="0"/>
              </a:rPr>
              <a:t>RESULTS</a:t>
            </a:r>
          </a:p>
        </p:txBody>
      </p:sp>
      <p:sp>
        <p:nvSpPr>
          <p:cNvPr id="7" name="Rectangle 17">
            <a:extLst>
              <a:ext uri="{FF2B5EF4-FFF2-40B4-BE49-F238E27FC236}">
                <a16:creationId xmlns:a16="http://schemas.microsoft.com/office/drawing/2014/main" id="{385FE73F-DF04-40F4-B8C8-33660A930EAF}"/>
              </a:ext>
            </a:extLst>
          </p:cNvPr>
          <p:cNvSpPr>
            <a:spLocks noChangeArrowheads="1"/>
          </p:cNvSpPr>
          <p:nvPr/>
        </p:nvSpPr>
        <p:spPr bwMode="auto">
          <a:xfrm>
            <a:off x="1992923" y="163887"/>
            <a:ext cx="4962770" cy="608820"/>
          </a:xfrm>
          <a:prstGeom prst="rect">
            <a:avLst/>
          </a:prstGeom>
          <a:noFill/>
          <a:ln w="9525">
            <a:noFill/>
            <a:miter lim="800000"/>
            <a:headEnd/>
            <a:tailEnd/>
          </a:ln>
        </p:spPr>
        <p:txBody>
          <a:bodyPr wrap="square" lIns="18666" tIns="9334" rIns="18666" bIns="9334">
            <a:spAutoFit/>
          </a:bodyPr>
          <a:lstStyle/>
          <a:p>
            <a:pPr algn="ctr" eaLnBrk="0" hangingPunct="0">
              <a:lnSpc>
                <a:spcPts val="1586"/>
              </a:lnSpc>
            </a:pPr>
            <a:r>
              <a:rPr lang="en-GB" sz="1200" b="1" dirty="0">
                <a:solidFill>
                  <a:schemeClr val="bg1"/>
                </a:solidFill>
                <a:latin typeface="Arial" panose="020B0604020202020204" pitchFamily="34" charset="0"/>
              </a:rPr>
              <a:t>Preliminary analysis results of ongoing temporary radioxenon background measurement campaign in Japan</a:t>
            </a:r>
          </a:p>
          <a:p>
            <a:pPr algn="ctr" eaLnBrk="0" hangingPunct="0">
              <a:lnSpc>
                <a:spcPts val="1586"/>
              </a:lnSpc>
            </a:pPr>
            <a:r>
              <a:rPr lang="en-US" sz="800" dirty="0">
                <a:solidFill>
                  <a:schemeClr val="bg1"/>
                </a:solidFill>
                <a:latin typeface="Arial" panose="020B0604020202020204" pitchFamily="34" charset="0"/>
                <a:ea typeface="Avenir Book" charset="0"/>
              </a:rPr>
              <a:t>Jonathan BARÉ, Jana MEREŠOVÁ, Abdelhakim GHEDDOU, Martin KALINOWSKI</a:t>
            </a:r>
            <a:endParaRPr lang="en-US" sz="800" dirty="0">
              <a:solidFill>
                <a:schemeClr val="bg1"/>
              </a:solidFill>
              <a:latin typeface="Avenir Book" charset="0"/>
              <a:ea typeface="Avenir Book" charset="0"/>
              <a:cs typeface="Avenir Book" charset="0"/>
            </a:endParaRPr>
          </a:p>
        </p:txBody>
      </p:sp>
      <p:sp>
        <p:nvSpPr>
          <p:cNvPr id="6" name="Rectangle 5">
            <a:extLst>
              <a:ext uri="{FF2B5EF4-FFF2-40B4-BE49-F238E27FC236}">
                <a16:creationId xmlns:a16="http://schemas.microsoft.com/office/drawing/2014/main" id="{A2245444-346A-402D-93B6-0F538622349A}"/>
              </a:ext>
            </a:extLst>
          </p:cNvPr>
          <p:cNvSpPr/>
          <p:nvPr/>
        </p:nvSpPr>
        <p:spPr>
          <a:xfrm>
            <a:off x="4666343" y="1445680"/>
            <a:ext cx="4208716" cy="2754600"/>
          </a:xfrm>
          <a:prstGeom prst="rect">
            <a:avLst/>
          </a:prstGeom>
        </p:spPr>
        <p:txBody>
          <a:bodyPr wrap="square">
            <a:spAutoFit/>
          </a:bodyPr>
          <a:lstStyle/>
          <a:p>
            <a:pPr algn="just"/>
            <a:r>
              <a:rPr lang="en-US" sz="1200" b="1" dirty="0"/>
              <a:t>Box and Whisker plots of the </a:t>
            </a:r>
            <a:r>
              <a:rPr lang="en-US" sz="1200" b="1" baseline="30000" dirty="0"/>
              <a:t>133</a:t>
            </a:r>
            <a:r>
              <a:rPr lang="en-US" sz="1200" b="1" dirty="0"/>
              <a:t>Xe activity concentrations at Horonobe, Mutsu and Takasaki</a:t>
            </a:r>
          </a:p>
          <a:p>
            <a:pPr marL="358775" indent="-179388" algn="just">
              <a:buFontTx/>
              <a:buChar char="-"/>
            </a:pPr>
            <a:endParaRPr lang="en-US" sz="1200" dirty="0"/>
          </a:p>
          <a:p>
            <a:pPr marL="358775" indent="-179388" algn="just">
              <a:spcAft>
                <a:spcPts val="600"/>
              </a:spcAft>
              <a:buFontTx/>
              <a:buChar char="-"/>
            </a:pPr>
            <a:r>
              <a:rPr lang="en-US" sz="1200" dirty="0"/>
              <a:t>Mutsu and Horonobe background profiles are very similar as illustrated by the median (0.20 </a:t>
            </a:r>
            <a:r>
              <a:rPr lang="en-US" sz="1200" dirty="0" err="1"/>
              <a:t>mBq</a:t>
            </a:r>
            <a:r>
              <a:rPr lang="en-US" sz="1200" dirty="0"/>
              <a:t>/m</a:t>
            </a:r>
            <a:r>
              <a:rPr lang="en-US" sz="1200" baseline="30000" dirty="0"/>
              <a:t>3</a:t>
            </a:r>
            <a:r>
              <a:rPr lang="en-US" sz="1200" dirty="0"/>
              <a:t> in Horonobe vs. 0.21 </a:t>
            </a:r>
            <a:r>
              <a:rPr lang="en-US" sz="1200" dirty="0" err="1"/>
              <a:t>mBq</a:t>
            </a:r>
            <a:r>
              <a:rPr lang="en-US" sz="1200" dirty="0"/>
              <a:t>/m</a:t>
            </a:r>
            <a:r>
              <a:rPr lang="en-US" sz="1200" baseline="30000" dirty="0"/>
              <a:t>3 </a:t>
            </a:r>
            <a:r>
              <a:rPr lang="en-US" sz="1200" dirty="0"/>
              <a:t> in </a:t>
            </a:r>
            <a:r>
              <a:rPr lang="en-US" sz="1200" dirty="0" smtClean="0"/>
              <a:t>Mutsu</a:t>
            </a:r>
            <a:r>
              <a:rPr lang="en-US" sz="1200" dirty="0"/>
              <a:t>) and the IQR (0.20 </a:t>
            </a:r>
            <a:r>
              <a:rPr lang="en-US" sz="1200" dirty="0" err="1"/>
              <a:t>mBq</a:t>
            </a:r>
            <a:r>
              <a:rPr lang="en-US" sz="1200" dirty="0"/>
              <a:t>/m</a:t>
            </a:r>
            <a:r>
              <a:rPr lang="en-US" sz="1200" baseline="30000" dirty="0"/>
              <a:t>3</a:t>
            </a:r>
            <a:r>
              <a:rPr lang="en-US" sz="1200" dirty="0"/>
              <a:t> @ Horonobe vs. 0.22 </a:t>
            </a:r>
            <a:r>
              <a:rPr lang="en-US" sz="1200" dirty="0" err="1"/>
              <a:t>mBq</a:t>
            </a:r>
            <a:r>
              <a:rPr lang="en-US" sz="1200" dirty="0"/>
              <a:t>/m</a:t>
            </a:r>
            <a:r>
              <a:rPr lang="en-US" sz="1200" baseline="30000" dirty="0"/>
              <a:t>3 </a:t>
            </a:r>
            <a:r>
              <a:rPr lang="en-US" sz="1200" dirty="0"/>
              <a:t> @ </a:t>
            </a:r>
            <a:r>
              <a:rPr lang="en-US" sz="1200" dirty="0" smtClean="0"/>
              <a:t>Mutsu</a:t>
            </a:r>
            <a:r>
              <a:rPr lang="en-US" sz="1200" dirty="0"/>
              <a:t>), even if the values are slightly shifted to the higher concentrations in Mutsu. Both the median and the IQR are smaller in Takasaki (0.17 </a:t>
            </a:r>
            <a:r>
              <a:rPr lang="en-US" sz="1200" dirty="0" err="1"/>
              <a:t>mBq</a:t>
            </a:r>
            <a:r>
              <a:rPr lang="en-US" sz="1200" dirty="0"/>
              <a:t>/m</a:t>
            </a:r>
            <a:r>
              <a:rPr lang="en-US" sz="1200" baseline="30000" dirty="0"/>
              <a:t>3</a:t>
            </a:r>
            <a:r>
              <a:rPr lang="en-US" sz="1200" dirty="0"/>
              <a:t> and 0.14 </a:t>
            </a:r>
            <a:r>
              <a:rPr lang="en-US" sz="1200" dirty="0" err="1"/>
              <a:t>mBq</a:t>
            </a:r>
            <a:r>
              <a:rPr lang="en-US" sz="1200" dirty="0"/>
              <a:t>/m</a:t>
            </a:r>
            <a:r>
              <a:rPr lang="en-US" sz="1200" baseline="30000" dirty="0"/>
              <a:t>3</a:t>
            </a:r>
            <a:r>
              <a:rPr lang="en-US" sz="1200" dirty="0"/>
              <a:t>, respectively). </a:t>
            </a:r>
          </a:p>
          <a:p>
            <a:pPr marL="358775" indent="-179388" algn="just">
              <a:buFontTx/>
              <a:buChar char="-"/>
            </a:pPr>
            <a:r>
              <a:rPr lang="en-US" sz="1200" dirty="0"/>
              <a:t>The background profiles in Horonobe and Takasaki are more affected by clear outliers, with detections up to 2.84 </a:t>
            </a:r>
            <a:r>
              <a:rPr lang="en-US" sz="1200" dirty="0" err="1"/>
              <a:t>mBq</a:t>
            </a:r>
            <a:r>
              <a:rPr lang="en-US" sz="1200" dirty="0"/>
              <a:t>/m</a:t>
            </a:r>
            <a:r>
              <a:rPr lang="en-US" sz="1200" baseline="30000" dirty="0"/>
              <a:t>3</a:t>
            </a:r>
            <a:r>
              <a:rPr lang="en-US" sz="1200" dirty="0"/>
              <a:t> in Horonobe and 3.11 </a:t>
            </a:r>
            <a:r>
              <a:rPr lang="en-US" sz="1200" dirty="0" err="1"/>
              <a:t>mBq</a:t>
            </a:r>
            <a:r>
              <a:rPr lang="en-US" sz="1200" dirty="0"/>
              <a:t>/m</a:t>
            </a:r>
            <a:r>
              <a:rPr lang="en-US" sz="1200" baseline="30000" dirty="0"/>
              <a:t>3</a:t>
            </a:r>
            <a:r>
              <a:rPr lang="en-US" sz="1200" dirty="0"/>
              <a:t> in Takasaki (vs. 1.39 </a:t>
            </a:r>
            <a:r>
              <a:rPr lang="en-US" sz="1200" dirty="0" err="1"/>
              <a:t>mBq</a:t>
            </a:r>
            <a:r>
              <a:rPr lang="en-US" sz="1200" dirty="0"/>
              <a:t>/m</a:t>
            </a:r>
            <a:r>
              <a:rPr lang="en-US" sz="1200" baseline="30000" dirty="0"/>
              <a:t>3</a:t>
            </a:r>
            <a:r>
              <a:rPr lang="en-US" sz="1200" dirty="0"/>
              <a:t> in Mutsu).</a:t>
            </a:r>
          </a:p>
        </p:txBody>
      </p:sp>
      <p:graphicFrame>
        <p:nvGraphicFramePr>
          <p:cNvPr id="9" name="Chart 8"/>
          <p:cNvGraphicFramePr>
            <a:graphicFrameLocks/>
          </p:cNvGraphicFramePr>
          <p:nvPr>
            <p:extLst>
              <p:ext uri="{D42A27DB-BD31-4B8C-83A1-F6EECF244321}">
                <p14:modId xmlns:p14="http://schemas.microsoft.com/office/powerpoint/2010/main" val="2809315959"/>
              </p:ext>
            </p:extLst>
          </p:nvPr>
        </p:nvGraphicFramePr>
        <p:xfrm>
          <a:off x="346575" y="941859"/>
          <a:ext cx="4319768" cy="376224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01187945"/>
      </p:ext>
    </p:extLst>
  </p:cSld>
  <p:clrMapOvr>
    <a:masterClrMapping/>
  </p:clrMapOvr>
</p:sld>
</file>

<file path=ppt/theme/theme1.xml><?xml version="1.0" encoding="utf-8"?>
<a:theme xmlns:a="http://schemas.openxmlformats.org/drawingml/2006/main" name="Title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2.xml><?xml version="1.0" encoding="utf-8"?>
<a:theme xmlns:a="http://schemas.openxmlformats.org/drawingml/2006/main" name="Inner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3.xml><?xml version="1.0" encoding="utf-8"?>
<a:theme xmlns:a="http://schemas.openxmlformats.org/drawingml/2006/main" name="abstract">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4.xml><?xml version="1.0" encoding="utf-8"?>
<a:theme xmlns:a="http://schemas.openxmlformats.org/drawingml/2006/main" name="INTRODUCTIO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5.xml><?xml version="1.0" encoding="utf-8"?>
<a:theme xmlns:a="http://schemas.openxmlformats.org/drawingml/2006/main" name="METHOD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6.xml><?xml version="1.0" encoding="utf-8"?>
<a:theme xmlns:a="http://schemas.openxmlformats.org/drawingml/2006/main" name="RESULT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7.xml><?xml version="1.0" encoding="utf-8"?>
<a:theme xmlns:a="http://schemas.openxmlformats.org/drawingml/2006/main" name="CONCLUSION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13466</TotalTime>
  <Words>1981</Words>
  <Application>Microsoft Office PowerPoint</Application>
  <PresentationFormat>On-screen Show (16:9)</PresentationFormat>
  <Paragraphs>261</Paragraphs>
  <Slides>13</Slides>
  <Notes>4</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13</vt:i4>
      </vt:variant>
    </vt:vector>
  </HeadingPairs>
  <TitlesOfParts>
    <vt:vector size="28" baseType="lpstr">
      <vt:lpstr>Arial</vt:lpstr>
      <vt:lpstr>Avenir Book</vt:lpstr>
      <vt:lpstr>Avenir Heavy</vt:lpstr>
      <vt:lpstr>Avenir Medium</vt:lpstr>
      <vt:lpstr>Calibri</vt:lpstr>
      <vt:lpstr>DIN-Light</vt:lpstr>
      <vt:lpstr>DIN-Medium</vt:lpstr>
      <vt:lpstr>Times New Roman</vt:lpstr>
      <vt:lpstr>Title Slide</vt:lpstr>
      <vt:lpstr>Inner Slide</vt:lpstr>
      <vt:lpstr>abstract</vt:lpstr>
      <vt:lpstr>INTRODUCTION</vt:lpstr>
      <vt:lpstr>METHODS</vt:lpstr>
      <vt:lpstr>RESULTS</vt:lpstr>
      <vt:lpstr>CONCLUSIONS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BARE Jonathan</cp:lastModifiedBy>
  <cp:revision>175</cp:revision>
  <cp:lastPrinted>2019-03-26T13:54:24Z</cp:lastPrinted>
  <dcterms:created xsi:type="dcterms:W3CDTF">2019-04-24T06:32:04Z</dcterms:created>
  <dcterms:modified xsi:type="dcterms:W3CDTF">2021-06-24T12:07:21Z</dcterms:modified>
</cp:coreProperties>
</file>